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2" r:id="rId4"/>
    <p:sldMasterId id="2147483707" r:id="rId5"/>
    <p:sldMasterId id="2147483730" r:id="rId6"/>
    <p:sldMasterId id="2147483733" r:id="rId7"/>
    <p:sldMasterId id="2147483736" r:id="rId8"/>
  </p:sldMasterIdLst>
  <p:notesMasterIdLst>
    <p:notesMasterId r:id="rId12"/>
  </p:notesMasterIdLst>
  <p:handoutMasterIdLst>
    <p:handoutMasterId r:id="rId13"/>
  </p:handoutMasterIdLst>
  <p:sldIdLst>
    <p:sldId id="639" r:id="rId9"/>
    <p:sldId id="257" r:id="rId10"/>
    <p:sldId id="638" r:id="rId11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Sullivan" initials="SS" lastIdx="1" clrIdx="0">
    <p:extLst>
      <p:ext uri="{19B8F6BF-5375-455C-9EA6-DF929625EA0E}">
        <p15:presenceInfo xmlns:p15="http://schemas.microsoft.com/office/powerpoint/2012/main" userId="cf7d403c21bf29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6F"/>
    <a:srgbClr val="1F497D"/>
    <a:srgbClr val="949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36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9554897-4719-C84D-8751-3F55E7198742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3C9447CE-D056-024D-8368-D8EABA24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98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2E0F2886-C27D-804E-BE8F-D80D5D98A37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B22E215-D3C6-D84F-8ECF-5127C851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6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22E215-D3C6-D84F-8ECF-5127C85182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89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05670"/>
            <a:ext cx="7772400" cy="1524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lnSpc>
                <a:spcPct val="80000"/>
              </a:lnSpc>
              <a:defRPr sz="5500" b="1" i="0" spc="-15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 dirty="0"/>
              <a:t>SUBTITLE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28338"/>
            <a:ext cx="6400800" cy="15468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100" b="0" i="0">
                <a:solidFill>
                  <a:srgbClr val="949C9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2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9"/>
            <a:ext cx="4040188" cy="348374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5"/>
            <a:ext cx="3771900" cy="435768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4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706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7CE82-7BC2-455E-8385-387BE8CB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FAAE7-5594-49C5-86C9-39C6064D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8B9D3-5FA6-4723-A42B-01B48A7C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AE3F-2293-4ADA-8118-82BD9EEA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78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 b="1">
                <a:latin typeface="Arial" pitchFamily="34" charset="0"/>
                <a:cs typeface="Arial" pitchFamily="34" charset="0"/>
              </a:defRPr>
            </a:lvl1pPr>
            <a:lvl2pPr>
              <a:defRPr sz="1500" b="1">
                <a:latin typeface="Arial" pitchFamily="34" charset="0"/>
                <a:cs typeface="Arial" pitchFamily="34" charset="0"/>
              </a:defRPr>
            </a:lvl2pPr>
            <a:lvl3pPr>
              <a:defRPr sz="15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1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9ED3A49-8FDA-4437-87F5-0052411D3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32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1447800"/>
            <a:ext cx="6619244" cy="198120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013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2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343400"/>
            <a:ext cx="8229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B2258D-44CA-4DA3-86F4-3453527B2DCA}" type="datetime1">
              <a:rPr lang="en-US"/>
              <a:pPr>
                <a:defRPr/>
              </a:pPr>
              <a:t>9/1/2021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07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343400"/>
            <a:ext cx="8229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B2258D-44CA-4DA3-86F4-3453527B2DCA}" type="datetime1">
              <a:rPr lang="en-US"/>
              <a:pPr>
                <a:defRPr/>
              </a:pPr>
              <a:t>9/1/2021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37588" y="6550025"/>
            <a:ext cx="52546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04188C6-A3BA-4F4B-AA9C-C5644D511DEC}" type="slidenum">
              <a:rPr lang="en-US" sz="90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5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Content MAIN!!!!!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256" y="-2218"/>
            <a:ext cx="7322598" cy="9166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52400" y="999744"/>
            <a:ext cx="8839200" cy="562965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200" u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7027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152400" y="1066800"/>
            <a:ext cx="8839200" cy="51816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744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7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3849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20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493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21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3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D15190-32A8-493E-82FC-4656A88D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5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01" y="2895600"/>
            <a:ext cx="6146800" cy="8382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9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3327"/>
            <a:ext cx="7772400" cy="9810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4100"/>
            <a:ext cx="6400800" cy="495300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tx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7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42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1801"/>
            <a:ext cx="4038600" cy="4375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1801"/>
            <a:ext cx="4038600" cy="4375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5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9"/>
            <a:ext cx="4040188" cy="348374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5"/>
            <a:ext cx="3771900" cy="435768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0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9/1/2021</a:t>
            </a:fld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457200" y="1491803"/>
            <a:ext cx="8089900" cy="436289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7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 descr="niem_1_cover.jpg"/>
          <p:cNvPicPr>
            <a:picLocks noChangeAspect="1"/>
          </p:cNvPicPr>
          <p:nvPr/>
        </p:nvPicPr>
        <p:blipFill rotWithShape="1">
          <a:blip r:embed="rId5"/>
          <a:srcRect l="65865" t="77549"/>
          <a:stretch/>
        </p:blipFill>
        <p:spPr>
          <a:xfrm>
            <a:off x="5864470" y="5328132"/>
            <a:ext cx="3121269" cy="1539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28600" indent="-228600" algn="ctr">
              <a:buFont typeface="+mj-lt"/>
              <a:buAutoNum type="arabicPeriod"/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88148" t="94107" r="-1" b="82"/>
          <a:stretch/>
        </p:blipFill>
        <p:spPr>
          <a:xfrm>
            <a:off x="8053755" y="6462349"/>
            <a:ext cx="1084781" cy="398882"/>
          </a:xfrm>
          <a:prstGeom prst="rect">
            <a:avLst/>
          </a:prstGeom>
        </p:spPr>
      </p:pic>
      <p:pic>
        <p:nvPicPr>
          <p:cNvPr id="11" name="Picture 10" descr="BG-blank.jpg">
            <a:extLst>
              <a:ext uri="{FF2B5EF4-FFF2-40B4-BE49-F238E27FC236}">
                <a16:creationId xmlns:a16="http://schemas.microsoft.com/office/drawing/2014/main" id="{EAAD3DBE-EE3A-445C-BF42-F79B00BB527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9F618-C886-4E8D-A421-EE53B664C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1957-966C-4FC2-BD34-BB475DB91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5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1" r:id="rId2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Arial"/>
        <a:buChar char="•"/>
        <a:defRPr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Tx/>
        <a:buFont typeface="Arial"/>
        <a:buChar char="–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5184" y="1262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342900" rtl="0" eaLnBrk="1" latinLnBrk="0" hangingPunct="1">
        <a:lnSpc>
          <a:spcPct val="80000"/>
        </a:lnSpc>
        <a:spcBef>
          <a:spcPct val="0"/>
        </a:spcBef>
        <a:buNone/>
        <a:defRPr sz="24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ClrTx/>
        <a:buFont typeface="Arial"/>
        <a:buChar char="–"/>
        <a:defRPr sz="2100" kern="1200">
          <a:solidFill>
            <a:srgbClr val="7F7F7F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ClrTx/>
        <a:buFont typeface="Arial"/>
        <a:buChar char="•"/>
        <a:defRPr sz="1800" kern="1200">
          <a:solidFill>
            <a:srgbClr val="7F7F7F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ClrTx/>
        <a:buFont typeface="Arial"/>
        <a:buChar char="–"/>
        <a:defRPr sz="1500" kern="1200">
          <a:solidFill>
            <a:srgbClr val="7F7F7F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ClrTx/>
        <a:buFont typeface="Arial"/>
        <a:buChar char="»"/>
        <a:defRPr sz="1500" kern="1200">
          <a:solidFill>
            <a:srgbClr val="7F7F7F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5913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593B36FB-20A6-41E4-8329-BFC412CD7100}" type="datetime1">
              <a:rPr lang="en-US"/>
              <a:pPr>
                <a:defRPr/>
              </a:pPr>
              <a:t>9/1/2021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028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688" y="49566"/>
            <a:ext cx="2209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VA color s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36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5800" y="287337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031" name="Group 42"/>
          <p:cNvGrpSpPr>
            <a:grpSpLocks/>
          </p:cNvGrpSpPr>
          <p:nvPr userDrawn="1"/>
        </p:nvGrpSpPr>
        <p:grpSpPr bwMode="auto">
          <a:xfrm>
            <a:off x="568325" y="4114800"/>
            <a:ext cx="8001000" cy="152400"/>
            <a:chOff x="336" y="2592"/>
            <a:chExt cx="5040" cy="144"/>
          </a:xfrm>
        </p:grpSpPr>
        <p:sp>
          <p:nvSpPr>
            <p:cNvPr id="1034" name="Rectangle 39"/>
            <p:cNvSpPr>
              <a:spLocks noChangeArrowheads="1"/>
            </p:cNvSpPr>
            <p:nvPr userDrawn="1"/>
          </p:nvSpPr>
          <p:spPr bwMode="auto">
            <a:xfrm>
              <a:off x="336" y="2592"/>
              <a:ext cx="1680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0"/>
            <p:cNvSpPr>
              <a:spLocks noChangeArrowheads="1"/>
            </p:cNvSpPr>
            <p:nvPr userDrawn="1"/>
          </p:nvSpPr>
          <p:spPr bwMode="auto">
            <a:xfrm>
              <a:off x="2016" y="2592"/>
              <a:ext cx="1680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1"/>
            <p:cNvSpPr>
              <a:spLocks noChangeArrowheads="1"/>
            </p:cNvSpPr>
            <p:nvPr userDrawn="1"/>
          </p:nvSpPr>
          <p:spPr bwMode="auto">
            <a:xfrm>
              <a:off x="3696" y="2592"/>
              <a:ext cx="1680" cy="144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Subtitle 2"/>
          <p:cNvSpPr txBox="1">
            <a:spLocks/>
          </p:cNvSpPr>
          <p:nvPr/>
        </p:nvSpPr>
        <p:spPr>
          <a:xfrm>
            <a:off x="1371600" y="44196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634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92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-1588"/>
            <a:ext cx="73231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pic>
        <p:nvPicPr>
          <p:cNvPr id="3075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3" descr="VA color s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7" name="Group 3"/>
          <p:cNvGrpSpPr>
            <a:grpSpLocks/>
          </p:cNvGrpSpPr>
          <p:nvPr userDrawn="1"/>
        </p:nvGrpSpPr>
        <p:grpSpPr bwMode="auto">
          <a:xfrm>
            <a:off x="-4763" y="923925"/>
            <a:ext cx="9139238" cy="44450"/>
            <a:chOff x="-4115" y="923278"/>
            <a:chExt cx="9139237" cy="45720"/>
          </a:xfrm>
        </p:grpSpPr>
        <p:sp>
          <p:nvSpPr>
            <p:cNvPr id="3079" name="Rectangle 39"/>
            <p:cNvSpPr>
              <a:spLocks noChangeArrowheads="1"/>
            </p:cNvSpPr>
            <p:nvPr userDrawn="1"/>
          </p:nvSpPr>
          <p:spPr bwMode="auto">
            <a:xfrm>
              <a:off x="-4115" y="923278"/>
              <a:ext cx="3054351" cy="4572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0" name="Rectangle 40"/>
            <p:cNvSpPr>
              <a:spLocks noChangeArrowheads="1"/>
            </p:cNvSpPr>
            <p:nvPr userDrawn="1"/>
          </p:nvSpPr>
          <p:spPr bwMode="auto">
            <a:xfrm>
              <a:off x="3048648" y="923278"/>
              <a:ext cx="3044825" cy="45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1" name="Rectangle 41"/>
            <p:cNvSpPr>
              <a:spLocks noChangeArrowheads="1"/>
            </p:cNvSpPr>
            <p:nvPr userDrawn="1"/>
          </p:nvSpPr>
          <p:spPr bwMode="auto">
            <a:xfrm>
              <a:off x="6090297" y="923278"/>
              <a:ext cx="3044825" cy="4572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37588" y="6550025"/>
            <a:ext cx="52546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1355DE-4AAE-4834-806D-35F20CE4FBDE}" type="slidenum">
              <a:rPr lang="en-US" sz="900" smtClean="0">
                <a:solidFill>
                  <a:prstClr val="black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7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15000"/>
        <a:buFont typeface="Arial" charset="0"/>
        <a:buChar char="•"/>
        <a:defRPr sz="2000" b="1" u="sng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263" indent="-22860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04863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−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33463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Ø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Bullet is Wingdings 2:161 (100%); before paragraph spacing of 13.44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Dash: dash point is 100% en-dash, before paragraph spacing of 5.76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 err="1"/>
              <a:t>Subbullet</a:t>
            </a:r>
            <a:r>
              <a:rPr lang="en-US" dirty="0"/>
              <a:t> is 100% bullet, before paragraph spacing of 4.8 </a:t>
            </a:r>
            <a:r>
              <a:rPr lang="en-US" dirty="0" err="1"/>
              <a:t>pt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1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Domain participation during annual meeting (instructions)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015" y="1620982"/>
            <a:ext cx="82129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On Thursday, 16 Sep 21 during the 1:05 - 1:50 PM timeslot, each domain will be called on to provide a summary of their 2021 highlights and 2022 objectives. Expect about 5 – 7 minutes for each domain.  A template is attached (next slide) for your convenience.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Please complete the template and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return it to </a:t>
            </a:r>
            <a:r>
              <a:rPr lang="en-US" u="sng" dirty="0">
                <a:solidFill>
                  <a:srgbClr val="FF0000"/>
                </a:solidFill>
                <a:latin typeface="+mj-lt"/>
              </a:rPr>
              <a:t>Steve Sullivan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 </a:t>
            </a:r>
            <a:r>
              <a:rPr lang="en-US" u="sng" dirty="0">
                <a:solidFill>
                  <a:srgbClr val="FF0000"/>
                </a:solidFill>
                <a:latin typeface="+mj-lt"/>
              </a:rPr>
              <a:t>​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no later than 2 September.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u="sng" dirty="0">
                <a:solidFill>
                  <a:srgbClr val="000000"/>
                </a:solidFill>
                <a:latin typeface="+mj-lt"/>
              </a:rPr>
              <a:t>You may include additional slides as you see fit.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If you have questions, please contact: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Kamran Atri - katri@A4SAFE.COM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Thomas Krul - thomas.krul@forces.gc.ca , thomas_krul@hotmail.com , thomas.krul@ecn.forces.gc.ca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Steve Sullivan - stephen.m.sullivan14.ctr@mail.mil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740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5545"/>
            <a:ext cx="7772400" cy="1524000"/>
          </a:xfrm>
        </p:spPr>
        <p:txBody>
          <a:bodyPr>
            <a:normAutofit/>
          </a:bodyPr>
          <a:lstStyle/>
          <a:p>
            <a:r>
              <a:rPr lang="en-US" sz="6000" b="1" dirty="0"/>
              <a:t>NBAC Annual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56084"/>
            <a:ext cx="6400800" cy="1546860"/>
          </a:xfrm>
        </p:spPr>
        <p:txBody>
          <a:bodyPr>
            <a:normAutofit/>
          </a:bodyPr>
          <a:lstStyle/>
          <a:p>
            <a:r>
              <a:rPr lang="en-US" sz="2800" dirty="0"/>
              <a:t>MILOPS</a:t>
            </a:r>
          </a:p>
          <a:p>
            <a:endParaRPr lang="en-US" sz="1200" dirty="0"/>
          </a:p>
          <a:p>
            <a:r>
              <a:rPr lang="en-US" sz="2800" dirty="0"/>
              <a:t>DOMAIN UPDATES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ECCDC-C219-4729-BD4B-5CDA45C95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6" y="2747656"/>
            <a:ext cx="3785849" cy="342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4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371600"/>
          <a:ext cx="8380861" cy="1310640"/>
        </p:xfrm>
        <a:graphic>
          <a:graphicData uri="http://schemas.openxmlformats.org/drawingml/2006/table">
            <a:tbl>
              <a:tblPr firstRow="1" bandRow="1"/>
              <a:tblGrid>
                <a:gridCol w="838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Highlights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Describe your NIEM domain accomplishments, activities, best practices</a:t>
                      </a: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2022 Objectives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Arial"/>
                          <a:ea typeface=""/>
                          <a:cs typeface=""/>
                        </a:rPr>
                        <a:t>Describe your NIEM domain goals and plans for next year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8686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NIEM Recommendations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Describe how NIEM should evolve to the “next level”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C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533400" y="3199089"/>
            <a:ext cx="25146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Insert Bullets Here	</a:t>
            </a:r>
          </a:p>
          <a:p>
            <a:pPr marL="0" marR="0" lvl="0" indent="0" algn="l" defTabSz="7556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8746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2021 Highlights</a:t>
            </a:r>
          </a:p>
        </p:txBody>
      </p:sp>
      <p:sp>
        <p:nvSpPr>
          <p:cNvPr id="9" name="Freeform 8"/>
          <p:cNvSpPr/>
          <p:nvPr/>
        </p:nvSpPr>
        <p:spPr>
          <a:xfrm>
            <a:off x="33528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Insert Bullets Here</a:t>
            </a:r>
          </a:p>
        </p:txBody>
      </p:sp>
      <p:sp>
        <p:nvSpPr>
          <p:cNvPr id="10" name="Freeform 9"/>
          <p:cNvSpPr/>
          <p:nvPr/>
        </p:nvSpPr>
        <p:spPr>
          <a:xfrm>
            <a:off x="320302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2022 Objectives</a:t>
            </a:r>
          </a:p>
        </p:txBody>
      </p:sp>
      <p:sp>
        <p:nvSpPr>
          <p:cNvPr id="14" name="Freeform 13"/>
          <p:cNvSpPr/>
          <p:nvPr/>
        </p:nvSpPr>
        <p:spPr>
          <a:xfrm>
            <a:off x="61722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Insert Bullets Here</a:t>
            </a:r>
          </a:p>
        </p:txBody>
      </p:sp>
      <p:sp>
        <p:nvSpPr>
          <p:cNvPr id="15" name="Freeform 14"/>
          <p:cNvSpPr/>
          <p:nvPr/>
        </p:nvSpPr>
        <p:spPr>
          <a:xfrm>
            <a:off x="6019800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NIEM Recommendations</a:t>
            </a:r>
          </a:p>
        </p:txBody>
      </p:sp>
      <p:sp>
        <p:nvSpPr>
          <p:cNvPr id="5" name="Straight Connector 4"/>
          <p:cNvSpPr/>
          <p:nvPr/>
        </p:nvSpPr>
        <p:spPr>
          <a:xfrm>
            <a:off x="378201" y="2996589"/>
            <a:ext cx="9192" cy="3375233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8" name="Straight Connector 7"/>
          <p:cNvSpPr/>
          <p:nvPr/>
        </p:nvSpPr>
        <p:spPr>
          <a:xfrm>
            <a:off x="3194007" y="2982700"/>
            <a:ext cx="0" cy="3389122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6" name="Straight Connector 15"/>
          <p:cNvSpPr/>
          <p:nvPr/>
        </p:nvSpPr>
        <p:spPr>
          <a:xfrm>
            <a:off x="6010530" y="2982701"/>
            <a:ext cx="0" cy="3389121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567429"/>
            <a:ext cx="9144000" cy="584775"/>
          </a:xfrm>
        </p:spPr>
        <p:txBody>
          <a:bodyPr lIns="45720" rIns="4572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MilOPS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/>
              <a:t>Domain </a:t>
            </a:r>
            <a:r>
              <a:rPr lang="en-US" dirty="0"/>
              <a:t>Update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814A3B-586F-6741-A578-6A3C03C31D10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949C9D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949C9D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87393" y="1076077"/>
            <a:ext cx="8374468" cy="295523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Domain Steward &amp; Stakeholders: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B64B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(Insert Personnel Names &amp; Organizations Here)</a:t>
            </a:r>
          </a:p>
        </p:txBody>
      </p:sp>
      <p:pic>
        <p:nvPicPr>
          <p:cNvPr id="17" name="Picture 16" descr="NIEM-Log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1"/>
          <a:stretch/>
        </p:blipFill>
        <p:spPr>
          <a:xfrm>
            <a:off x="387393" y="284921"/>
            <a:ext cx="2112015" cy="3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85733"/>
      </p:ext>
    </p:extLst>
  </p:cSld>
  <p:clrMapOvr>
    <a:masterClrMapping/>
  </p:clrMapOvr>
</p:sld>
</file>

<file path=ppt/theme/theme1.xml><?xml version="1.0" encoding="utf-8"?>
<a:theme xmlns:a="http://schemas.openxmlformats.org/drawingml/2006/main" name="NIEM_white">
  <a:themeElements>
    <a:clrScheme name="Custom 1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54545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 Faded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IEM Faded" id="{24B59F16-D033-4FC7-9CA0-8286D22A9638}" vid="{203A4685-C252-452E-8E6D-6BB02D450002}"/>
    </a:ext>
  </a:extLst>
</a:theme>
</file>

<file path=ppt/theme/theme3.xml><?xml version="1.0" encoding="utf-8"?>
<a:theme xmlns:a="http://schemas.openxmlformats.org/drawingml/2006/main" name="JEC Slid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JEC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NIEM Course Theme">
  <a:themeElements>
    <a:clrScheme name="Custom 15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0085BB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DE4B6E5ED562408C4F12FE6BD9C587" ma:contentTypeVersion="0" ma:contentTypeDescription="Create a new document." ma:contentTypeScope="" ma:versionID="ca35eadfb6483595d84bed29bdac0c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B231-2896-43F7-892D-2CE5184CDE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E2602AB-BB94-47EF-A409-B5AC6B3ABA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5AA97C-FCA9-4A2C-925E-1779BCC5F71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ppt2893.tmp</Template>
  <TotalTime>4291</TotalTime>
  <Words>237</Words>
  <Application>Microsoft Office PowerPoint</Application>
  <PresentationFormat>On-screen Show (4:3)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Times New Roman</vt:lpstr>
      <vt:lpstr>Tw Cen MT</vt:lpstr>
      <vt:lpstr>Wingdings</vt:lpstr>
      <vt:lpstr>NIEM_white</vt:lpstr>
      <vt:lpstr>1_NIEM Faded</vt:lpstr>
      <vt:lpstr>JEC Slide 1</vt:lpstr>
      <vt:lpstr>1_JEC Content</vt:lpstr>
      <vt:lpstr>NIEM Course Theme</vt:lpstr>
      <vt:lpstr>Domain participation during annual meeting (instructions)</vt:lpstr>
      <vt:lpstr>NBAC Annual Meeting</vt:lpstr>
      <vt:lpstr>MilOPS Domain Update</vt:lpstr>
    </vt:vector>
  </TitlesOfParts>
  <Company>LMD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Escobar</dc:creator>
  <cp:lastModifiedBy>Kamran Atri</cp:lastModifiedBy>
  <cp:revision>83</cp:revision>
  <cp:lastPrinted>2021-07-09T12:57:27Z</cp:lastPrinted>
  <dcterms:created xsi:type="dcterms:W3CDTF">2021-01-14T19:20:12Z</dcterms:created>
  <dcterms:modified xsi:type="dcterms:W3CDTF">2021-09-01T14:50:28Z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0x01010058DE4B6E5ED562408C4F12FE6BD9C587</vt:lpwstr>
  </property>
</Properties>
</file>