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9C9E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howGuides="1">
      <p:cViewPr>
        <p:scale>
          <a:sx n="130" d="100"/>
          <a:sy n="130" d="100"/>
        </p:scale>
        <p:origin x="144" y="-24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9BB2C-74E7-384D-8CBC-C652FF17A93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B8B3F-BFF0-E14A-BFCC-3C7B021F0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BB8B3F-BFF0-E14A-BFCC-3C7B021F08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BECC-2199-48BE-A265-1128C5E2810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BECC-2199-48BE-A265-1128C5E28108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6513-0391-482C-A6B3-E80DFBF3A4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410200" y="304800"/>
            <a:ext cx="3657600" cy="6172200"/>
          </a:xfrm>
          <a:prstGeom prst="roundRect">
            <a:avLst/>
          </a:prstGeom>
          <a:noFill/>
          <a:ln w="76200" cmpd="sng">
            <a:solidFill>
              <a:schemeClr val="tx1"/>
            </a:solidFill>
            <a:prstDash val="dash"/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Namespace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6006" y="2517576"/>
            <a:ext cx="1467694" cy="1631216"/>
          </a:xfrm>
          <a:prstGeom prst="rect">
            <a:avLst/>
          </a:prstGeom>
          <a:solidFill>
            <a:srgbClr val="539C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NIEM-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conformant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external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adapter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2577" y="813910"/>
            <a:ext cx="1567055" cy="1123712"/>
          </a:xfrm>
          <a:prstGeom prst="roundRect">
            <a:avLst/>
          </a:prstGeom>
          <a:solidFill>
            <a:srgbClr val="539C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NIEM-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conformant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element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2577" y="2795110"/>
            <a:ext cx="1567055" cy="1123712"/>
          </a:xfrm>
          <a:prstGeom prst="roundRect">
            <a:avLst/>
          </a:prstGeom>
          <a:solidFill>
            <a:srgbClr val="539C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NIEM-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conformant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element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2577" y="4928710"/>
            <a:ext cx="1567055" cy="1123712"/>
          </a:xfrm>
          <a:prstGeom prst="roundRect">
            <a:avLst/>
          </a:prstGeom>
          <a:solidFill>
            <a:srgbClr val="539C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NIEM-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conformant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element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39783" y="1481852"/>
            <a:ext cx="2150070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element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92183" y="1634252"/>
            <a:ext cx="2150070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element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44583" y="1786652"/>
            <a:ext cx="2150070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element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596983" y="1939052"/>
            <a:ext cx="2150070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element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41238" y="4225052"/>
            <a:ext cx="2164623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attribute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93638" y="4377452"/>
            <a:ext cx="2164623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attribute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46038" y="4529852"/>
            <a:ext cx="2164623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attribute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598438" y="4682252"/>
            <a:ext cx="2164623" cy="442674"/>
          </a:xfrm>
          <a:prstGeom prst="roundRect">
            <a:avLst/>
          </a:prstGeom>
          <a:solidFill>
            <a:srgbClr val="539C9E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External attribute</a:t>
            </a:r>
          </a:p>
        </p:txBody>
      </p:sp>
      <p:cxnSp>
        <p:nvCxnSpPr>
          <p:cNvPr id="22" name="Straight Arrow Connector 21"/>
          <p:cNvCxnSpPr>
            <a:stCxn id="8" idx="3"/>
          </p:cNvCxnSpPr>
          <p:nvPr/>
        </p:nvCxnSpPr>
        <p:spPr>
          <a:xfrm flipV="1">
            <a:off x="4543700" y="2133600"/>
            <a:ext cx="1552300" cy="1199584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7" idx="1"/>
          </p:cNvCxnSpPr>
          <p:nvPr/>
        </p:nvCxnSpPr>
        <p:spPr>
          <a:xfrm>
            <a:off x="4543700" y="3333184"/>
            <a:ext cx="1597538" cy="1113205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8" idx="1"/>
          </p:cNvCxnSpPr>
          <p:nvPr/>
        </p:nvCxnSpPr>
        <p:spPr>
          <a:xfrm>
            <a:off x="2069632" y="1375766"/>
            <a:ext cx="1006374" cy="195741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3"/>
            <a:endCxn id="8" idx="1"/>
          </p:cNvCxnSpPr>
          <p:nvPr/>
        </p:nvCxnSpPr>
        <p:spPr>
          <a:xfrm flipV="1">
            <a:off x="2069632" y="3333184"/>
            <a:ext cx="1006374" cy="23782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8" idx="1"/>
          </p:cNvCxnSpPr>
          <p:nvPr/>
        </p:nvCxnSpPr>
        <p:spPr>
          <a:xfrm flipV="1">
            <a:off x="2069632" y="3333184"/>
            <a:ext cx="1006374" cy="2157382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86000" y="1600200"/>
            <a:ext cx="87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275376" y="3156314"/>
            <a:ext cx="75212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rdf:type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60519" y="2723522"/>
            <a:ext cx="452178" cy="432792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_:2</a:t>
            </a:r>
            <a:endParaRPr lang="en-US" sz="14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959256" y="2723522"/>
            <a:ext cx="452178" cy="432792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_:3</a:t>
            </a:r>
            <a:endParaRPr lang="en-US" sz="14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49288" y="2723522"/>
            <a:ext cx="452178" cy="432792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_:4</a:t>
            </a:r>
            <a:endParaRPr lang="en-US" sz="14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" name="Straight Arrow Connector 12"/>
          <p:cNvCxnSpPr>
            <a:stCxn id="4" idx="6"/>
            <a:endCxn id="5" idx="2"/>
          </p:cNvCxnSpPr>
          <p:nvPr/>
        </p:nvCxnSpPr>
        <p:spPr>
          <a:xfrm>
            <a:off x="2612697" y="2939918"/>
            <a:ext cx="1346559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9" idx="2"/>
          </p:cNvCxnSpPr>
          <p:nvPr/>
        </p:nvCxnSpPr>
        <p:spPr>
          <a:xfrm>
            <a:off x="4411434" y="2939918"/>
            <a:ext cx="163785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91400" y="2786030"/>
            <a:ext cx="101662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"John Doe"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3" name="Straight Arrow Connector 22"/>
          <p:cNvCxnSpPr>
            <a:stCxn id="9" idx="6"/>
            <a:endCxn id="22" idx="1"/>
          </p:cNvCxnSpPr>
          <p:nvPr/>
        </p:nvCxnSpPr>
        <p:spPr>
          <a:xfrm>
            <a:off x="6501466" y="2939918"/>
            <a:ext cx="889934" cy="1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57991" y="2639269"/>
            <a:ext cx="893193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nc:Person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8657" y="2639269"/>
            <a:ext cx="132279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nc:PersonName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4899" y="2643493"/>
            <a:ext cx="161133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nc:PersonFullName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4259" y="2656029"/>
            <a:ext cx="83227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rdf:value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4735" y="2723522"/>
            <a:ext cx="452178" cy="432792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_:1</a:t>
            </a:r>
            <a:endParaRPr lang="en-US" sz="14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573003" y="3571950"/>
            <a:ext cx="1627209" cy="432792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nc:PersonType</a:t>
            </a:r>
            <a:endParaRPr lang="en-US" sz="14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7" name="Straight Arrow Connector 36"/>
          <p:cNvCxnSpPr>
            <a:stCxn id="4" idx="4"/>
            <a:endCxn id="36" idx="0"/>
          </p:cNvCxnSpPr>
          <p:nvPr/>
        </p:nvCxnSpPr>
        <p:spPr>
          <a:xfrm>
            <a:off x="2386608" y="3156314"/>
            <a:ext cx="0" cy="41563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069687" y="3930517"/>
            <a:ext cx="2231315" cy="432792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nc:PersonNameType</a:t>
            </a:r>
            <a:endParaRPr lang="en-US" sz="14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937372" y="3589106"/>
            <a:ext cx="2676009" cy="432792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nc:PersonNameTextType</a:t>
            </a:r>
            <a:endParaRPr lang="en-US" sz="14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3" name="Straight Arrow Connector 42"/>
          <p:cNvCxnSpPr>
            <a:stCxn id="5" idx="4"/>
            <a:endCxn id="40" idx="0"/>
          </p:cNvCxnSpPr>
          <p:nvPr/>
        </p:nvCxnSpPr>
        <p:spPr>
          <a:xfrm>
            <a:off x="4185345" y="3156314"/>
            <a:ext cx="0" cy="774203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4"/>
            <a:endCxn id="41" idx="0"/>
          </p:cNvCxnSpPr>
          <p:nvPr/>
        </p:nvCxnSpPr>
        <p:spPr>
          <a:xfrm>
            <a:off x="6275377" y="3156314"/>
            <a:ext cx="0" cy="43279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5" idx="6"/>
            <a:endCxn id="4" idx="2"/>
          </p:cNvCxnSpPr>
          <p:nvPr/>
        </p:nvCxnSpPr>
        <p:spPr>
          <a:xfrm>
            <a:off x="1156913" y="2939918"/>
            <a:ext cx="100360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85295" y="3156314"/>
            <a:ext cx="75212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rdf:type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84452" y="3156314"/>
            <a:ext cx="75212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Times New Roman" charset="0"/>
                <a:ea typeface="Times New Roman" charset="0"/>
                <a:cs typeface="Times New Roman" charset="0"/>
              </a:rPr>
              <a:t>rdf:type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mpd="sng">
          <a:solidFill>
            <a:schemeClr val="tx1"/>
          </a:solidFill>
        </a:ln>
        <a:effectLst/>
      </a:spPr>
      <a:bodyPr rot="0" spcFirstLastPara="0" vertOverflow="overflow" horzOverflow="overflow" vert="horz" wrap="none" lIns="45720" tIns="45720" rIns="4572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algn="ctr">
          <a:defRPr sz="2000" dirty="0" smtClean="0">
            <a:solidFill>
              <a:schemeClr val="tx1"/>
            </a:solidFill>
            <a:latin typeface="Times New Roman" charset="0"/>
            <a:ea typeface="Times New Roman" charset="0"/>
            <a:cs typeface="Times New Roman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mpd="sng">
          <a:solidFill>
            <a:schemeClr val="tx1"/>
          </a:solidFill>
          <a:tailEnd type="triangle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Times New Roman" charset="0"/>
            <a:ea typeface="Times New Roman" charset="0"/>
            <a:cs typeface="Times New Roman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47</Words>
  <Application>Microsoft Macintosh PowerPoint</Application>
  <PresentationFormat>On-screen Show (4:3)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Times New Roman</vt:lpstr>
      <vt:lpstr>Arial</vt:lpstr>
      <vt:lpstr>Office Theme</vt:lpstr>
      <vt:lpstr>PowerPoint Presentation</vt:lpstr>
      <vt:lpstr>PowerPoint Presentation</vt:lpstr>
    </vt:vector>
  </TitlesOfParts>
  <Company>gtri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mk122</dc:creator>
  <cp:lastModifiedBy>Webb Roberts</cp:lastModifiedBy>
  <cp:revision>25</cp:revision>
  <dcterms:created xsi:type="dcterms:W3CDTF">2009-03-24T22:12:53Z</dcterms:created>
  <dcterms:modified xsi:type="dcterms:W3CDTF">2017-06-26T18:25:19Z</dcterms:modified>
</cp:coreProperties>
</file>