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9C9E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30" d="100"/>
          <a:sy n="130" d="100"/>
        </p:scale>
        <p:origin x="-1832" y="-29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CC-2199-48BE-A265-1128C5E28108}" type="datetimeFigureOut">
              <a:rPr lang="en-US" smtClean="0"/>
              <a:t>13-08-24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513-0391-482C-A6B3-E80DFBF3A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CC-2199-48BE-A265-1128C5E28108}" type="datetimeFigureOut">
              <a:rPr lang="en-US" smtClean="0"/>
              <a:t>13-08-24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513-0391-482C-A6B3-E80DFBF3A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CC-2199-48BE-A265-1128C5E28108}" type="datetimeFigureOut">
              <a:rPr lang="en-US" smtClean="0"/>
              <a:t>13-08-24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513-0391-482C-A6B3-E80DFBF3A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CC-2199-48BE-A265-1128C5E28108}" type="datetimeFigureOut">
              <a:rPr lang="en-US" smtClean="0"/>
              <a:t>13-08-24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513-0391-482C-A6B3-E80DFBF3A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CC-2199-48BE-A265-1128C5E28108}" type="datetimeFigureOut">
              <a:rPr lang="en-US" smtClean="0"/>
              <a:t>13-08-24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513-0391-482C-A6B3-E80DFBF3A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CC-2199-48BE-A265-1128C5E28108}" type="datetimeFigureOut">
              <a:rPr lang="en-US" smtClean="0"/>
              <a:t>13-08-24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513-0391-482C-A6B3-E80DFBF3A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CC-2199-48BE-A265-1128C5E28108}" type="datetimeFigureOut">
              <a:rPr lang="en-US" smtClean="0"/>
              <a:t>13-08-24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513-0391-482C-A6B3-E80DFBF3A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CC-2199-48BE-A265-1128C5E28108}" type="datetimeFigureOut">
              <a:rPr lang="en-US" smtClean="0"/>
              <a:t>13-08-24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513-0391-482C-A6B3-E80DFBF3A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CC-2199-48BE-A265-1128C5E28108}" type="datetimeFigureOut">
              <a:rPr lang="en-US" smtClean="0"/>
              <a:t>13-08-24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513-0391-482C-A6B3-E80DFBF3A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CC-2199-48BE-A265-1128C5E28108}" type="datetimeFigureOut">
              <a:rPr lang="en-US" smtClean="0"/>
              <a:t>13-08-24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513-0391-482C-A6B3-E80DFBF3A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CC-2199-48BE-A265-1128C5E28108}" type="datetimeFigureOut">
              <a:rPr lang="en-US" smtClean="0"/>
              <a:t>13-08-24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513-0391-482C-A6B3-E80DFBF3A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8BECC-2199-48BE-A265-1128C5E28108}" type="datetimeFigureOut">
              <a:rPr lang="en-US" smtClean="0"/>
              <a:t>13-08-24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6513-0391-482C-A6B3-E80DFBF3A4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410200" y="304800"/>
            <a:ext cx="3657600" cy="6172200"/>
          </a:xfrm>
          <a:prstGeom prst="roundRect">
            <a:avLst/>
          </a:prstGeom>
          <a:noFill/>
          <a:ln w="76200" cmpd="sng">
            <a:solidFill>
              <a:schemeClr val="tx1"/>
            </a:solidFill>
            <a:prstDash val="dash"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External Namespace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076006" y="2517576"/>
            <a:ext cx="1467694" cy="1631216"/>
          </a:xfrm>
          <a:prstGeom prst="rect">
            <a:avLst/>
          </a:prstGeom>
          <a:solidFill>
            <a:srgbClr val="539C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NIEM-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conformant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external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adapter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2577" y="813910"/>
            <a:ext cx="1567055" cy="1123712"/>
          </a:xfrm>
          <a:prstGeom prst="roundRect">
            <a:avLst/>
          </a:prstGeom>
          <a:solidFill>
            <a:srgbClr val="539C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NIEM-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conformant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element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577" y="2795110"/>
            <a:ext cx="1567055" cy="1123712"/>
          </a:xfrm>
          <a:prstGeom prst="roundRect">
            <a:avLst/>
          </a:prstGeom>
          <a:solidFill>
            <a:srgbClr val="539C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NIEM-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conformant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element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2577" y="4928710"/>
            <a:ext cx="1567055" cy="1123712"/>
          </a:xfrm>
          <a:prstGeom prst="roundRect">
            <a:avLst/>
          </a:prstGeom>
          <a:solidFill>
            <a:srgbClr val="539C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NIEM-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conformant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element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139783" y="1481852"/>
            <a:ext cx="2150070" cy="442674"/>
          </a:xfrm>
          <a:prstGeom prst="roundRect">
            <a:avLst/>
          </a:prstGeom>
          <a:solidFill>
            <a:srgbClr val="539C9E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External element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92183" y="1634252"/>
            <a:ext cx="2150070" cy="442674"/>
          </a:xfrm>
          <a:prstGeom prst="roundRect">
            <a:avLst/>
          </a:prstGeom>
          <a:solidFill>
            <a:srgbClr val="539C9E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External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44583" y="1786652"/>
            <a:ext cx="2150070" cy="442674"/>
          </a:xfrm>
          <a:prstGeom prst="roundRect">
            <a:avLst/>
          </a:prstGeom>
          <a:solidFill>
            <a:srgbClr val="539C9E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External element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596983" y="1939052"/>
            <a:ext cx="2150070" cy="442674"/>
          </a:xfrm>
          <a:prstGeom prst="roundRect">
            <a:avLst/>
          </a:prstGeom>
          <a:solidFill>
            <a:srgbClr val="539C9E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External element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141238" y="4225052"/>
            <a:ext cx="2164623" cy="442674"/>
          </a:xfrm>
          <a:prstGeom prst="roundRect">
            <a:avLst/>
          </a:prstGeom>
          <a:solidFill>
            <a:srgbClr val="539C9E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External attribute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293638" y="4377452"/>
            <a:ext cx="2164623" cy="442674"/>
          </a:xfrm>
          <a:prstGeom prst="roundRect">
            <a:avLst/>
          </a:prstGeom>
          <a:solidFill>
            <a:srgbClr val="539C9E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External attribute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446038" y="4529852"/>
            <a:ext cx="2164623" cy="442674"/>
          </a:xfrm>
          <a:prstGeom prst="roundRect">
            <a:avLst/>
          </a:prstGeom>
          <a:solidFill>
            <a:srgbClr val="539C9E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External attribute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8438" y="4682252"/>
            <a:ext cx="2164623" cy="442674"/>
          </a:xfrm>
          <a:prstGeom prst="roundRect">
            <a:avLst/>
          </a:prstGeom>
          <a:solidFill>
            <a:srgbClr val="539C9E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External attribute</a:t>
            </a:r>
          </a:p>
        </p:txBody>
      </p:sp>
      <p:cxnSp>
        <p:nvCxnSpPr>
          <p:cNvPr id="22" name="Straight Arrow Connector 21"/>
          <p:cNvCxnSpPr>
            <a:stCxn id="8" idx="3"/>
          </p:cNvCxnSpPr>
          <p:nvPr/>
        </p:nvCxnSpPr>
        <p:spPr>
          <a:xfrm flipV="1">
            <a:off x="4543700" y="2133600"/>
            <a:ext cx="1552300" cy="1199584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7" idx="1"/>
          </p:cNvCxnSpPr>
          <p:nvPr/>
        </p:nvCxnSpPr>
        <p:spPr>
          <a:xfrm>
            <a:off x="4543700" y="3333184"/>
            <a:ext cx="1597538" cy="1113205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8" idx="1"/>
          </p:cNvCxnSpPr>
          <p:nvPr/>
        </p:nvCxnSpPr>
        <p:spPr>
          <a:xfrm>
            <a:off x="2069632" y="1375766"/>
            <a:ext cx="1006374" cy="195741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8" idx="1"/>
          </p:cNvCxnSpPr>
          <p:nvPr/>
        </p:nvCxnSpPr>
        <p:spPr>
          <a:xfrm flipV="1">
            <a:off x="2069632" y="3333184"/>
            <a:ext cx="1006374" cy="23782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8" idx="1"/>
          </p:cNvCxnSpPr>
          <p:nvPr/>
        </p:nvCxnSpPr>
        <p:spPr>
          <a:xfrm flipV="1">
            <a:off x="2069632" y="3333184"/>
            <a:ext cx="1006374" cy="2157382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0" y="1600200"/>
            <a:ext cx="87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4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9C9E"/>
        </a:solidFill>
        <a:ln w="28575" cmpd="sng">
          <a:solidFill>
            <a:schemeClr val="tx1"/>
          </a:solidFill>
        </a:ln>
      </a:spPr>
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<a:prstTxWarp prst="textNoShape">
          <a:avLst/>
        </a:prstTxWarp>
        <a:spAutoFit/>
      </a:bodyPr>
      <a:lstStyle>
        <a:defPPr algn="ctr">
          <a:defRPr sz="28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 cmpd="sng">
          <a:solidFill>
            <a:schemeClr val="tx1"/>
          </a:solidFill>
          <a:tailEnd type="triangl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28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gtri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mk122</dc:creator>
  <cp:lastModifiedBy>Webb Roberts</cp:lastModifiedBy>
  <cp:revision>13</cp:revision>
  <dcterms:created xsi:type="dcterms:W3CDTF">2009-03-24T22:12:53Z</dcterms:created>
  <dcterms:modified xsi:type="dcterms:W3CDTF">2013-08-25T20:10:17Z</dcterms:modified>
</cp:coreProperties>
</file>