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2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48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7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8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6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61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95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66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CCE46-8243-44FA-92D1-87CFD8A9F8DC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0F767-9E29-4564-9CBE-640B99D4AF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7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24000" y="228601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NIEM </a:t>
            </a:r>
            <a:r>
              <a:rPr lang="en-US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MilOps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Adoption Process Support</a:t>
            </a:r>
          </a:p>
        </p:txBody>
      </p:sp>
      <p:sp>
        <p:nvSpPr>
          <p:cNvPr id="9" name="Oval 8"/>
          <p:cNvSpPr/>
          <p:nvPr/>
        </p:nvSpPr>
        <p:spPr>
          <a:xfrm>
            <a:off x="1711234" y="1262391"/>
            <a:ext cx="1482634" cy="45937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8800" y="2481590"/>
            <a:ext cx="1258388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Consider NIEM First</a:t>
            </a:r>
          </a:p>
        </p:txBody>
      </p:sp>
      <p:sp>
        <p:nvSpPr>
          <p:cNvPr id="11" name="Flowchart: Decision 10"/>
          <p:cNvSpPr/>
          <p:nvPr/>
        </p:nvSpPr>
        <p:spPr>
          <a:xfrm>
            <a:off x="8998132" y="2329191"/>
            <a:ext cx="1513114" cy="1308463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Migrate existing XML to NIEM?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830977" y="4105739"/>
            <a:ext cx="1258388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NIEM Training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429000" y="5224790"/>
            <a:ext cx="1258388" cy="609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Technical Exchange Meeting</a:t>
            </a:r>
          </a:p>
        </p:txBody>
      </p:sp>
      <p:sp>
        <p:nvSpPr>
          <p:cNvPr id="14" name="Flowchart: Decision 13"/>
          <p:cNvSpPr/>
          <p:nvPr/>
        </p:nvSpPr>
        <p:spPr>
          <a:xfrm>
            <a:off x="5029200" y="3756308"/>
            <a:ext cx="1513114" cy="1308463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9" idx="4"/>
            <a:endCxn id="10" idx="0"/>
          </p:cNvCxnSpPr>
          <p:nvPr/>
        </p:nvCxnSpPr>
        <p:spPr>
          <a:xfrm>
            <a:off x="2452552" y="1721768"/>
            <a:ext cx="5443" cy="75982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2"/>
            <a:endCxn id="12" idx="0"/>
          </p:cNvCxnSpPr>
          <p:nvPr/>
        </p:nvCxnSpPr>
        <p:spPr>
          <a:xfrm>
            <a:off x="2457995" y="3091191"/>
            <a:ext cx="2177" cy="101454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34" idx="1"/>
          </p:cNvCxnSpPr>
          <p:nvPr/>
        </p:nvCxnSpPr>
        <p:spPr>
          <a:xfrm>
            <a:off x="3089366" y="4410539"/>
            <a:ext cx="33963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3"/>
            <a:endCxn id="264" idx="1"/>
          </p:cNvCxnSpPr>
          <p:nvPr/>
        </p:nvCxnSpPr>
        <p:spPr>
          <a:xfrm flipV="1">
            <a:off x="6542314" y="4410539"/>
            <a:ext cx="505098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3" idx="1"/>
            <a:endCxn id="12" idx="2"/>
          </p:cNvCxnSpPr>
          <p:nvPr/>
        </p:nvCxnSpPr>
        <p:spPr>
          <a:xfrm rot="10800000">
            <a:off x="2460173" y="4715341"/>
            <a:ext cx="968829" cy="814251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71607" y="5099353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429000" y="4105739"/>
            <a:ext cx="1258388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Review NIEM Technical Specs &amp; Ref Models</a:t>
            </a:r>
          </a:p>
        </p:txBody>
      </p:sp>
      <p:cxnSp>
        <p:nvCxnSpPr>
          <p:cNvPr id="36" name="Straight Arrow Connector 35"/>
          <p:cNvCxnSpPr>
            <a:stCxn id="34" idx="3"/>
            <a:endCxn id="14" idx="1"/>
          </p:cNvCxnSpPr>
          <p:nvPr/>
        </p:nvCxnSpPr>
        <p:spPr>
          <a:xfrm>
            <a:off x="4687388" y="4410539"/>
            <a:ext cx="341812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4" idx="2"/>
            <a:endCxn id="13" idx="3"/>
          </p:cNvCxnSpPr>
          <p:nvPr/>
        </p:nvCxnSpPr>
        <p:spPr>
          <a:xfrm rot="5400000">
            <a:off x="5004163" y="4747997"/>
            <a:ext cx="464820" cy="1098369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9125495" y="4105739"/>
            <a:ext cx="1258388" cy="609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Establish NIEM Usage Goals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477000" y="415799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Yes</a:t>
            </a:r>
          </a:p>
        </p:txBody>
      </p:sp>
      <p:cxnSp>
        <p:nvCxnSpPr>
          <p:cNvPr id="49" name="Straight Arrow Connector 48"/>
          <p:cNvCxnSpPr>
            <a:stCxn id="44" idx="0"/>
            <a:endCxn id="11" idx="2"/>
          </p:cNvCxnSpPr>
          <p:nvPr/>
        </p:nvCxnSpPr>
        <p:spPr>
          <a:xfrm flipV="1">
            <a:off x="9754689" y="3637653"/>
            <a:ext cx="0" cy="4680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689668" y="1178569"/>
            <a:ext cx="1258388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Identify High Value Exchanges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759043" y="2048633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</a:t>
            </a:r>
          </a:p>
        </p:txBody>
      </p:sp>
      <p:cxnSp>
        <p:nvCxnSpPr>
          <p:cNvPr id="58" name="Straight Arrow Connector 57"/>
          <p:cNvCxnSpPr>
            <a:stCxn id="52" idx="1"/>
            <a:endCxn id="61" idx="3"/>
          </p:cNvCxnSpPr>
          <p:nvPr/>
        </p:nvCxnSpPr>
        <p:spPr>
          <a:xfrm flipH="1">
            <a:off x="6820988" y="1483370"/>
            <a:ext cx="868680" cy="762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562600" y="1186190"/>
            <a:ext cx="1258388" cy="609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NIEM</a:t>
            </a:r>
            <a:br>
              <a:rPr lang="en-US" sz="1050" b="1" dirty="0">
                <a:solidFill>
                  <a:schemeClr val="tx1"/>
                </a:solidFill>
              </a:rPr>
            </a:br>
            <a:r>
              <a:rPr lang="en-US" sz="1050" b="1" dirty="0">
                <a:solidFill>
                  <a:schemeClr val="tx1"/>
                </a:solidFill>
              </a:rPr>
              <a:t>IEPD Lifecycle Process</a:t>
            </a:r>
          </a:p>
        </p:txBody>
      </p:sp>
      <p:sp>
        <p:nvSpPr>
          <p:cNvPr id="64" name="Oval 63"/>
          <p:cNvSpPr/>
          <p:nvPr/>
        </p:nvSpPr>
        <p:spPr>
          <a:xfrm>
            <a:off x="3570513" y="1261302"/>
            <a:ext cx="1482634" cy="45937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65" name="Straight Arrow Connector 64"/>
          <p:cNvCxnSpPr>
            <a:stCxn id="61" idx="1"/>
            <a:endCxn id="64" idx="6"/>
          </p:cNvCxnSpPr>
          <p:nvPr/>
        </p:nvCxnSpPr>
        <p:spPr>
          <a:xfrm flipH="1">
            <a:off x="5053148" y="1490990"/>
            <a:ext cx="50945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11" idx="1"/>
            <a:endCxn id="73" idx="3"/>
          </p:cNvCxnSpPr>
          <p:nvPr/>
        </p:nvCxnSpPr>
        <p:spPr>
          <a:xfrm flipH="1" flipV="1">
            <a:off x="7582988" y="2983422"/>
            <a:ext cx="1415144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324600" y="2678621"/>
            <a:ext cx="1258388" cy="609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Conduct Analysis &amp; Dev COAs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72500" y="2706424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Yes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955868" y="2678621"/>
            <a:ext cx="1258388" cy="6096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Select, Execute &amp; Complete COA</a:t>
            </a:r>
          </a:p>
        </p:txBody>
      </p:sp>
      <p:cxnSp>
        <p:nvCxnSpPr>
          <p:cNvPr id="79" name="Straight Arrow Connector 78"/>
          <p:cNvCxnSpPr>
            <a:stCxn id="73" idx="1"/>
            <a:endCxn id="78" idx="3"/>
          </p:cNvCxnSpPr>
          <p:nvPr/>
        </p:nvCxnSpPr>
        <p:spPr>
          <a:xfrm flipH="1">
            <a:off x="5214256" y="2983421"/>
            <a:ext cx="111034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/>
          <p:cNvCxnSpPr>
            <a:stCxn id="78" idx="1"/>
          </p:cNvCxnSpPr>
          <p:nvPr/>
        </p:nvCxnSpPr>
        <p:spPr>
          <a:xfrm rot="10800000" flipH="1">
            <a:off x="3955868" y="2295167"/>
            <a:ext cx="2690949" cy="688254"/>
          </a:xfrm>
          <a:prstGeom prst="bentConnector3">
            <a:avLst>
              <a:gd name="adj1" fmla="val -8495"/>
            </a:avLst>
          </a:prstGeom>
          <a:ln w="508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>
            <a:endCxn id="52" idx="2"/>
          </p:cNvCxnSpPr>
          <p:nvPr/>
        </p:nvCxnSpPr>
        <p:spPr>
          <a:xfrm flipV="1">
            <a:off x="6646818" y="1788169"/>
            <a:ext cx="1672045" cy="506998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5154930" y="4179707"/>
            <a:ext cx="1261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Full NIEM </a:t>
            </a:r>
          </a:p>
          <a:p>
            <a:pPr algn="ctr"/>
            <a:r>
              <a:rPr lang="en-US" sz="1200" dirty="0"/>
              <a:t>understanding?</a:t>
            </a:r>
          </a:p>
        </p:txBody>
      </p:sp>
      <p:cxnSp>
        <p:nvCxnSpPr>
          <p:cNvPr id="140" name="Elbow Connector 139"/>
          <p:cNvCxnSpPr>
            <a:stCxn id="11" idx="0"/>
            <a:endCxn id="52" idx="3"/>
          </p:cNvCxnSpPr>
          <p:nvPr/>
        </p:nvCxnSpPr>
        <p:spPr>
          <a:xfrm rot="16200000" flipV="1">
            <a:off x="8928464" y="1502964"/>
            <a:ext cx="845821" cy="80663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Flowchart: Decision 263"/>
          <p:cNvSpPr/>
          <p:nvPr/>
        </p:nvSpPr>
        <p:spPr>
          <a:xfrm>
            <a:off x="7047412" y="3756307"/>
            <a:ext cx="1513114" cy="1308463"/>
          </a:xfrm>
          <a:prstGeom prst="flowChartDecision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Straight Arrow Connector 264"/>
          <p:cNvCxnSpPr>
            <a:stCxn id="264" idx="3"/>
          </p:cNvCxnSpPr>
          <p:nvPr/>
        </p:nvCxnSpPr>
        <p:spPr>
          <a:xfrm flipV="1">
            <a:off x="8560526" y="4410538"/>
            <a:ext cx="544286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/>
          <p:cNvSpPr txBox="1"/>
          <p:nvPr/>
        </p:nvSpPr>
        <p:spPr>
          <a:xfrm>
            <a:off x="7759881" y="5126713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Yes</a:t>
            </a:r>
          </a:p>
        </p:txBody>
      </p:sp>
      <p:cxnSp>
        <p:nvCxnSpPr>
          <p:cNvPr id="268" name="Elbow Connector 267"/>
          <p:cNvCxnSpPr>
            <a:stCxn id="264" idx="2"/>
            <a:endCxn id="275" idx="1"/>
          </p:cNvCxnSpPr>
          <p:nvPr/>
        </p:nvCxnSpPr>
        <p:spPr>
          <a:xfrm rot="16200000" flipH="1">
            <a:off x="8253947" y="4614792"/>
            <a:ext cx="400889" cy="1300843"/>
          </a:xfrm>
          <a:prstGeom prst="bentConnector2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268"/>
          <p:cNvSpPr txBox="1"/>
          <p:nvPr/>
        </p:nvSpPr>
        <p:spPr>
          <a:xfrm>
            <a:off x="8534400" y="415799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No</a:t>
            </a:r>
          </a:p>
        </p:txBody>
      </p:sp>
      <p:sp>
        <p:nvSpPr>
          <p:cNvPr id="270" name="TextBox 269"/>
          <p:cNvSpPr txBox="1"/>
          <p:nvPr/>
        </p:nvSpPr>
        <p:spPr>
          <a:xfrm>
            <a:off x="7173142" y="4111824"/>
            <a:ext cx="1261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Is a NIEM exception necessary?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9104812" y="5160858"/>
            <a:ext cx="1258388" cy="609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Follow DoD CIO Exception Process</a:t>
            </a:r>
          </a:p>
        </p:txBody>
      </p:sp>
      <p:sp>
        <p:nvSpPr>
          <p:cNvPr id="277" name="Oval 276"/>
          <p:cNvSpPr/>
          <p:nvPr/>
        </p:nvSpPr>
        <p:spPr>
          <a:xfrm>
            <a:off x="1726474" y="3973074"/>
            <a:ext cx="228600" cy="2653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78" name="Oval 277"/>
          <p:cNvSpPr/>
          <p:nvPr/>
        </p:nvSpPr>
        <p:spPr>
          <a:xfrm>
            <a:off x="1726474" y="2348925"/>
            <a:ext cx="228600" cy="2653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Oval 45"/>
          <p:cNvSpPr/>
          <p:nvPr/>
        </p:nvSpPr>
        <p:spPr>
          <a:xfrm>
            <a:off x="3314702" y="3992808"/>
            <a:ext cx="228600" cy="2653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3314702" y="5122466"/>
            <a:ext cx="228600" cy="2653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Oval 50"/>
          <p:cNvSpPr/>
          <p:nvPr/>
        </p:nvSpPr>
        <p:spPr>
          <a:xfrm>
            <a:off x="5715000" y="1053525"/>
            <a:ext cx="228600" cy="2653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4" name="Oval 53"/>
          <p:cNvSpPr/>
          <p:nvPr/>
        </p:nvSpPr>
        <p:spPr>
          <a:xfrm>
            <a:off x="9011195" y="3973073"/>
            <a:ext cx="228600" cy="2653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5" name="Oval 54"/>
          <p:cNvSpPr/>
          <p:nvPr/>
        </p:nvSpPr>
        <p:spPr>
          <a:xfrm>
            <a:off x="6219284" y="2545956"/>
            <a:ext cx="228600" cy="2653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Oval 55"/>
          <p:cNvSpPr/>
          <p:nvPr/>
        </p:nvSpPr>
        <p:spPr>
          <a:xfrm>
            <a:off x="3841568" y="2541522"/>
            <a:ext cx="228600" cy="2653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Oval 58"/>
          <p:cNvSpPr/>
          <p:nvPr/>
        </p:nvSpPr>
        <p:spPr>
          <a:xfrm>
            <a:off x="5460273" y="1053525"/>
            <a:ext cx="228600" cy="26533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962400" y="6096000"/>
            <a:ext cx="5225142" cy="609600"/>
            <a:chOff x="2971800" y="5986790"/>
            <a:chExt cx="5225142" cy="609600"/>
          </a:xfrm>
        </p:grpSpPr>
        <p:sp>
          <p:nvSpPr>
            <p:cNvPr id="62" name="TextBox 61"/>
            <p:cNvSpPr txBox="1"/>
            <p:nvPr/>
          </p:nvSpPr>
          <p:spPr>
            <a:xfrm>
              <a:off x="3200400" y="5986790"/>
              <a:ext cx="49965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 Refer to next slide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971800" y="6017566"/>
              <a:ext cx="232955" cy="202079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3185705" y="6334780"/>
              <a:ext cx="49965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- Technical Assistance available upon request and resource availability</a:t>
              </a:r>
            </a:p>
          </p:txBody>
        </p:sp>
        <p:sp>
          <p:nvSpPr>
            <p:cNvPr id="60" name="Oval 59"/>
            <p:cNvSpPr/>
            <p:nvPr/>
          </p:nvSpPr>
          <p:spPr>
            <a:xfrm>
              <a:off x="2976155" y="6324600"/>
              <a:ext cx="228600" cy="265331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#</a:t>
              </a:r>
            </a:p>
          </p:txBody>
        </p: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647" y="912677"/>
            <a:ext cx="476794" cy="48796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68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160E24195B024CB9EDFF333ABE4C4F" ma:contentTypeVersion="0" ma:contentTypeDescription="Create a new document." ma:contentTypeScope="" ma:versionID="29c211770b33a271f6d5485f08e4ee7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CFE914-1954-4F1B-8E15-A11A9032C30B}"/>
</file>

<file path=customXml/itemProps2.xml><?xml version="1.0" encoding="utf-8"?>
<ds:datastoreItem xmlns:ds="http://schemas.openxmlformats.org/officeDocument/2006/customXml" ds:itemID="{5F1A38B0-0820-4907-891B-7491681023C8}"/>
</file>

<file path=customXml/itemProps3.xml><?xml version="1.0" encoding="utf-8"?>
<ds:datastoreItem xmlns:ds="http://schemas.openxmlformats.org/officeDocument/2006/customXml" ds:itemID="{28EDE8D4-5031-4C93-9F05-1A6E653D848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JITSPP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gilmanm</dc:creator>
  <cp:lastModifiedBy>Smalley, Beth L CIV JS J6 (USA)</cp:lastModifiedBy>
  <cp:revision>1</cp:revision>
  <dcterms:created xsi:type="dcterms:W3CDTF">2016-02-09T18:24:42Z</dcterms:created>
  <dcterms:modified xsi:type="dcterms:W3CDTF">2022-01-18T18:53:48Z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0x01010045160E24195B024CB9EDFF333ABE4C4F</vt:lpwstr>
  </property>
</Properties>
</file>