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A5F0-CD91-44AD-A73D-322207CE727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" y="536959"/>
            <a:ext cx="10058400" cy="4813572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152973" y="3075068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238508"/>
              <a:gd name="adj4" fmla="val 140359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Alternate Formats (CSVs)</a:t>
            </a:r>
            <a:endParaRPr lang="en-US" sz="1000" dirty="0"/>
          </a:p>
        </p:txBody>
      </p:sp>
      <p:sp>
        <p:nvSpPr>
          <p:cNvPr id="6" name="Line Callout 1 5"/>
          <p:cNvSpPr/>
          <p:nvPr/>
        </p:nvSpPr>
        <p:spPr>
          <a:xfrm>
            <a:off x="152973" y="347039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171109"/>
              <a:gd name="adj4" fmla="val 1398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/>
              <a:t>JSON</a:t>
            </a:r>
            <a:r>
              <a:rPr lang="en-US" sz="1000" dirty="0" smtClean="0"/>
              <a:t>-LD Context</a:t>
            </a:r>
            <a:endParaRPr lang="en-US" sz="1000" dirty="0"/>
          </a:p>
        </p:txBody>
      </p:sp>
      <p:sp>
        <p:nvSpPr>
          <p:cNvPr id="7" name="Line Callout 1 6"/>
          <p:cNvSpPr/>
          <p:nvPr/>
        </p:nvSpPr>
        <p:spPr>
          <a:xfrm>
            <a:off x="152973" y="386645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118361"/>
              <a:gd name="adj4" fmla="val 1403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XML Schemas</a:t>
            </a:r>
            <a:endParaRPr lang="en-US" sz="1000" dirty="0"/>
          </a:p>
        </p:txBody>
      </p:sp>
      <p:sp>
        <p:nvSpPr>
          <p:cNvPr id="8" name="Line Callout 1 7"/>
          <p:cNvSpPr/>
          <p:nvPr/>
        </p:nvSpPr>
        <p:spPr>
          <a:xfrm>
            <a:off x="152973" y="426251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53893"/>
              <a:gd name="adj4" fmla="val 1408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README</a:t>
            </a:r>
            <a:endParaRPr lang="en-US" sz="1000" dirty="0"/>
          </a:p>
        </p:txBody>
      </p:sp>
      <p:sp>
        <p:nvSpPr>
          <p:cNvPr id="9" name="Line Callout 1 8"/>
          <p:cNvSpPr/>
          <p:nvPr/>
        </p:nvSpPr>
        <p:spPr>
          <a:xfrm>
            <a:off x="152973" y="465857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-1784"/>
              <a:gd name="adj4" fmla="val 140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Change log spreadsheet</a:t>
            </a:r>
            <a:endParaRPr lang="en-US" sz="1000" dirty="0"/>
          </a:p>
        </p:txBody>
      </p:sp>
      <p:sp>
        <p:nvSpPr>
          <p:cNvPr id="10" name="Line Callout 1 9"/>
          <p:cNvSpPr/>
          <p:nvPr/>
        </p:nvSpPr>
        <p:spPr>
          <a:xfrm>
            <a:off x="152973" y="505463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-57462"/>
              <a:gd name="adj4" fmla="val 140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Code spreadsheet</a:t>
            </a:r>
            <a:endParaRPr lang="en-US" sz="1000" dirty="0"/>
          </a:p>
        </p:txBody>
      </p:sp>
      <p:sp>
        <p:nvSpPr>
          <p:cNvPr id="11" name="Line Callout 1 10"/>
          <p:cNvSpPr/>
          <p:nvPr/>
        </p:nvSpPr>
        <p:spPr>
          <a:xfrm>
            <a:off x="152973" y="546178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-145375"/>
              <a:gd name="adj4" fmla="val 139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Model spreadsheet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190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Medlin</dc:creator>
  <cp:lastModifiedBy>Christina Medlin</cp:lastModifiedBy>
  <cp:revision>2</cp:revision>
  <dcterms:created xsi:type="dcterms:W3CDTF">2018-02-07T20:16:23Z</dcterms:created>
  <dcterms:modified xsi:type="dcterms:W3CDTF">2018-02-07T20:26:33Z</dcterms:modified>
</cp:coreProperties>
</file>