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18"/>
  </p:normalViewPr>
  <p:slideViewPr>
    <p:cSldViewPr snapToGrid="0" snapToObjects="1">
      <p:cViewPr varScale="1">
        <p:scale>
          <a:sx n="107" d="100"/>
          <a:sy n="107" d="100"/>
        </p:scale>
        <p:origin x="176" y="184"/>
      </p:cViewPr>
      <p:guideLst/>
    </p:cSldViewPr>
  </p:slideViewPr>
  <p:outlineViewPr>
    <p:cViewPr>
      <p:scale>
        <a:sx n="33" d="100"/>
        <a:sy n="33" d="100"/>
      </p:scale>
      <p:origin x="0" y="-34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4E31F-828E-D045-A738-9B3A938179AE}" type="datetimeFigureOut"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08AAF-519C-B945-B3C6-3EDF32CCDA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08AAF-519C-B945-B3C6-3EDF32CCDA2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08AAF-519C-B945-B3C6-3EDF32CCDA2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08AAF-519C-B945-B3C6-3EDF32CCDA2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62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08AAF-519C-B945-B3C6-3EDF32CCDA2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08AAF-519C-B945-B3C6-3EDF32CCDA2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08AAF-519C-B945-B3C6-3EDF32CCDA2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91AC-CA1D-FE44-83CC-F4CA1F958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35B1C-3350-2448-B0B6-E18DF9EBD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F42A-EAD5-6F42-864F-A7BEA1F5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5ACA-3C5C-E04F-82F2-0EF88B27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92E3-8708-804D-81F4-C79F05F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47F2-2C07-9547-993F-8256B480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AD045-0EC3-6A48-BC11-1464418BF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21A6-D2AC-3C42-AF66-1CB608C8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1719-D6CA-CC4F-A9B2-AA9394D7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8CB1-DE92-D74F-A045-8D3C17C5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B7C28-FDE5-1F47-B8FA-377E103D2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5E101-AE2D-4E4F-A4A0-CFF3F614C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01639-5D43-7248-86DE-16A3B3B7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0F2D-CB7E-2247-B7BC-C1D69EF5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6E0F-D1F6-1447-ABD7-C73954DC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9083-0BA5-0041-8D52-B7F49A0F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B163-B0B0-2C44-BC5E-FB5A824E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6481-B48C-C349-9705-DA682042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266C-9286-7647-88CB-2BA0EB00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936D8-86B5-3D44-B2B2-BB587126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BE9-955C-AB47-8873-5B26148A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CF700-DDDF-9249-ACF4-F7C447B5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8E9A-BAE4-3B48-8BA0-356FD185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D793-F869-B14D-9B1D-FA5DE6A2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92A2-6966-B240-937E-A28EE1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CB2-ACD8-804F-A234-C36BC792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5DC9-50CC-E240-B42B-A5B84EA50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88BE1-2883-034C-BD44-111AE3E1E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1627-D9FE-3F47-8D52-E44E94F6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8C874-92CC-584B-9C90-A5F186A7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E7060-25E9-C344-81EC-6948D861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32D0-C6F4-8345-A61F-8F5FD1F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8A98-3E7B-314B-9335-CDF7E99B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B89FC-638F-3F49-AEA8-28B6481F3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B2060-C78E-2647-8AF4-F60A073F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04255-076E-5C41-9E88-4AF4EAD9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A5EA1-A5B1-1141-96B6-93DAED6B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5483F-8B33-5B40-8E7E-1BDDC409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74737-19C1-0641-A1BC-D68E3E97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7769-C0D6-5B4F-95D4-C63EBF6A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3F3DD-8E38-C745-BB42-0FEF62E2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96DF8-185D-B246-9BE2-5C80566B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96BE9-EFB9-724F-B74C-A87D982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8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0AA94-D85F-9044-B9C7-FDEFA977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0FAFA-12D2-6748-A108-959A2027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EA835-1D0B-D94E-8CAD-C94A1394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C89B-7D8A-794B-ABF1-39525A31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CE8D-4227-8B47-B765-3CA11EF17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6A6D8-4E5D-C940-898A-430F345E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1002-D2F3-FA4C-9BB2-DA9BA9C8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568B9-4FD7-614B-9DE4-947304CB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5D727-DAD4-874E-8EC6-E0CA426A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8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474F-441F-BE41-BC4D-02D1B29F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01637-4E12-8946-88DE-1D54A9C4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4E1B8-A5D1-134B-957A-A3559725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FD4F-7FDA-D44E-BD5F-BDD0BBAD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9649D-ACCA-9B4A-95FA-E0FCB48D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F6B01-5C78-4E47-BED3-4D4B45D7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0DD29-94A6-A146-8A9C-6420484B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178131"/>
            <a:ext cx="11780322" cy="108065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727AD-B498-394C-BCC2-29E944D2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6" y="846667"/>
            <a:ext cx="11780322" cy="533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AFD6-7B34-E84E-B882-192D9C55F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56" y="63387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D9AF-46CA-164B-B62F-845010D5E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6956" y="6356350"/>
            <a:ext cx="6278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E626A-F7FE-4544-BB71-4298915E5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5044" y="6356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F7EE-2485-814F-8493-0A58121985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AAE3-B571-3746-A04E-90C3ABFD3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NTAC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993B7-EC1A-B84C-BD96-3F338FD5C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Webb Roberts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6C05-7589-1545-A924-2E4AD87D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71BFD2-0CBF-B941-9912-47B8F2DF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Annual Meeting schedule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ABFED-9FB2-344C-B406-89B84304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56" y="846667"/>
            <a:ext cx="11780322" cy="5330296"/>
          </a:xfrm>
        </p:spPr>
        <p:txBody>
          <a:bodyPr numCol="2"/>
          <a:lstStyle/>
          <a:p>
            <a:r>
              <a:rPr lang="en-US"/>
              <a:t>Monday AM </a:t>
            </a:r>
          </a:p>
          <a:p>
            <a:pPr lvl="1"/>
            <a:r>
              <a:rPr lang="en-US"/>
              <a:t>Hosts: Webb &amp; Chuck</a:t>
            </a:r>
          </a:p>
          <a:p>
            <a:pPr lvl="1"/>
            <a:r>
              <a:rPr lang="en-US"/>
              <a:t>Overview &amp; status</a:t>
            </a:r>
          </a:p>
          <a:p>
            <a:pPr lvl="1"/>
            <a:r>
              <a:rPr lang="en-US"/>
              <a:t>IEPD registry/repository</a:t>
            </a:r>
          </a:p>
          <a:p>
            <a:pPr lvl="1"/>
            <a:r>
              <a:rPr lang="en-US"/>
              <a:t>IEPD Specification</a:t>
            </a:r>
          </a:p>
          <a:p>
            <a:r>
              <a:rPr lang="en-US"/>
              <a:t>Monday PM, Tuesday AM </a:t>
            </a:r>
          </a:p>
          <a:p>
            <a:pPr lvl="1"/>
            <a:r>
              <a:rPr lang="en-US"/>
              <a:t>Host: Dr. Scott</a:t>
            </a:r>
          </a:p>
          <a:p>
            <a:pPr lvl="1"/>
            <a:r>
              <a:rPr lang="en-US"/>
              <a:t>Message Description Spec</a:t>
            </a:r>
          </a:p>
          <a:p>
            <a:r>
              <a:rPr lang="en-US"/>
              <a:t>Tuesday PM &amp; Wednesday AM </a:t>
            </a:r>
          </a:p>
          <a:p>
            <a:pPr lvl="1"/>
            <a:r>
              <a:rPr lang="en-US"/>
              <a:t>Host: Tom Carlson</a:t>
            </a:r>
          </a:p>
          <a:p>
            <a:pPr lvl="1"/>
            <a:r>
              <a:rPr lang="en-US"/>
              <a:t>Metamodel</a:t>
            </a:r>
          </a:p>
          <a:p>
            <a:r>
              <a:rPr lang="en-US"/>
              <a:t>Wednesday PM </a:t>
            </a:r>
          </a:p>
          <a:p>
            <a:pPr lvl="1"/>
            <a:r>
              <a:rPr lang="en-US"/>
              <a:t>Host: Jim Cabral</a:t>
            </a:r>
          </a:p>
          <a:p>
            <a:pPr lvl="1"/>
            <a:r>
              <a:rPr lang="en-US"/>
              <a:t>IEPD Tools</a:t>
            </a:r>
          </a:p>
          <a:p>
            <a:r>
              <a:rPr lang="en-US"/>
              <a:t>Thursday AM </a:t>
            </a:r>
          </a:p>
          <a:p>
            <a:pPr lvl="1"/>
            <a:r>
              <a:rPr lang="en-US"/>
              <a:t>Host: Mike Hulme</a:t>
            </a:r>
          </a:p>
          <a:p>
            <a:pPr lvl="1"/>
            <a:r>
              <a:rPr lang="en-US"/>
              <a:t>Prepare briefing for NBAC</a:t>
            </a:r>
          </a:p>
          <a:p>
            <a:r>
              <a:rPr lang="en-US"/>
              <a:t>Thursday PM </a:t>
            </a:r>
          </a:p>
          <a:p>
            <a:pPr lvl="1"/>
            <a:r>
              <a:rPr lang="en-US"/>
              <a:t>Hosts: Mike Hulme &amp; Dr. Scott</a:t>
            </a:r>
          </a:p>
          <a:p>
            <a:pPr lvl="1"/>
            <a:r>
              <a:rPr lang="en-US"/>
              <a:t>Joint session with NBAC</a:t>
            </a:r>
          </a:p>
          <a:p>
            <a:r>
              <a:rPr lang="en-US"/>
              <a:t>Friday AM </a:t>
            </a:r>
          </a:p>
          <a:p>
            <a:pPr lvl="1"/>
            <a:r>
              <a:rPr lang="en-US"/>
              <a:t>Host: Webb</a:t>
            </a:r>
          </a:p>
          <a:p>
            <a:pPr lvl="1"/>
            <a:r>
              <a:rPr lang="en-US"/>
              <a:t>Conformance Spec</a:t>
            </a:r>
          </a:p>
          <a:p>
            <a:pPr lvl="1"/>
            <a:r>
              <a:rPr lang="en-US"/>
              <a:t>Review of 5.0</a:t>
            </a:r>
          </a:p>
          <a:p>
            <a:pPr lvl="1"/>
            <a:r>
              <a:rPr lang="en-US"/>
              <a:t>Becoming a standards organization</a:t>
            </a:r>
          </a:p>
          <a:p>
            <a:r>
              <a:rPr lang="en-US"/>
              <a:t>Friday PM </a:t>
            </a:r>
          </a:p>
          <a:p>
            <a:pPr lvl="1"/>
            <a:r>
              <a:rPr lang="en-US"/>
              <a:t>TBD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22BC-B84D-2144-8624-EAB2DCA9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7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9C9F-943C-4043-B2E4-937EB9F4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NIEM v5 Release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46FB-4135-014B-97BA-3A5C1696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GENC simple type annotation</a:t>
            </a:r>
          </a:p>
          <a:p>
            <a:r>
              <a:rPr lang="en-US"/>
              <a:t>Updated GML Profile</a:t>
            </a:r>
          </a:p>
          <a:p>
            <a:r>
              <a:rPr lang="en-US"/>
              <a:t>Vetting of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D4256-E810-0141-9542-9015EFA3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B70B-4A85-5748-9158-5667C414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9460-0ACC-D440-9EC7-6FF41BDD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/>
              <a:t>Conformance Specification </a:t>
            </a:r>
          </a:p>
          <a:p>
            <a:pPr lvl="1"/>
            <a:r>
              <a:rPr lang="en-US"/>
              <a:t>@ 3.0</a:t>
            </a:r>
          </a:p>
          <a:p>
            <a:r>
              <a:rPr lang="en-US"/>
              <a:t>Naming &amp; Design Rules </a:t>
            </a:r>
          </a:p>
          <a:p>
            <a:pPr lvl="1"/>
            <a:r>
              <a:rPr lang="en-US"/>
              <a:t>@4.0</a:t>
            </a:r>
          </a:p>
          <a:p>
            <a:pPr lvl="1"/>
            <a:r>
              <a:rPr lang="en-US"/>
              <a:t>In progress</a:t>
            </a:r>
          </a:p>
          <a:p>
            <a:r>
              <a:rPr lang="en-US"/>
              <a:t>Conformance Targets Attribute Specification </a:t>
            </a:r>
          </a:p>
          <a:p>
            <a:pPr lvl="1"/>
            <a:r>
              <a:rPr lang="en-US"/>
              <a:t>@3.0</a:t>
            </a:r>
          </a:p>
          <a:p>
            <a:r>
              <a:rPr lang="en-US"/>
              <a:t>NIEM Code Lists Specification </a:t>
            </a:r>
          </a:p>
          <a:p>
            <a:pPr lvl="1"/>
            <a:r>
              <a:rPr lang="en-US"/>
              <a:t>@3.0</a:t>
            </a:r>
          </a:p>
          <a:p>
            <a:pPr lvl="1"/>
            <a:r>
              <a:rPr lang="en-US"/>
              <a:t>Todo: add v5 schema</a:t>
            </a:r>
          </a:p>
          <a:p>
            <a:pPr lvl="1"/>
            <a:endParaRPr lang="en-US"/>
          </a:p>
          <a:p>
            <a:r>
              <a:rPr lang="en-US"/>
              <a:t>NIEM JSON Specification </a:t>
            </a:r>
          </a:p>
          <a:p>
            <a:pPr lvl="1"/>
            <a:r>
              <a:rPr lang="en-US"/>
              <a:t>@4.0rc1</a:t>
            </a:r>
          </a:p>
          <a:p>
            <a:pPr lvl="1"/>
            <a:r>
              <a:rPr lang="en-US"/>
              <a:t>In progress</a:t>
            </a:r>
          </a:p>
          <a:p>
            <a:r>
              <a:rPr lang="en-US"/>
              <a:t>NIEM IEPD Specification </a:t>
            </a:r>
          </a:p>
          <a:p>
            <a:pPr lvl="1"/>
            <a:r>
              <a:rPr lang="en-US"/>
              <a:t>MPD Spec @3.0</a:t>
            </a:r>
          </a:p>
          <a:p>
            <a:pPr lvl="1"/>
            <a:r>
              <a:rPr lang="en-US"/>
              <a:t>In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58881-3C99-5749-8D8E-EEF7CFBF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5E2F-A485-2C4C-BA8B-2EC8CFF3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activities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A24E-46B8-B14E-B978-241D16D5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NIEM IEPD Registry/repository tool </a:t>
            </a:r>
          </a:p>
          <a:p>
            <a:pPr lvl="1"/>
            <a:r>
              <a:rPr lang="en-US"/>
              <a:t>Developer: GTRI</a:t>
            </a:r>
          </a:p>
          <a:p>
            <a:r>
              <a:rPr lang="en-US"/>
              <a:t>NIEM IEPD Development tool </a:t>
            </a:r>
          </a:p>
          <a:p>
            <a:pPr lvl="1"/>
            <a:r>
              <a:rPr lang="en-US"/>
              <a:t>Developer: Booz Allen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4E63C-2EB2-EE41-B1D1-D786E16E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4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0D33-F782-B844-BF00-577227B0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538E-79D4-6E4C-8F17-E4A7586C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Metamodel </a:t>
            </a:r>
          </a:p>
          <a:p>
            <a:pPr lvl="1"/>
            <a:r>
              <a:rPr lang="en-US"/>
              <a:t>Core </a:t>
            </a:r>
          </a:p>
          <a:p>
            <a:pPr lvl="2"/>
            <a:r>
              <a:rPr lang="en-US"/>
              <a:t>Definition</a:t>
            </a:r>
          </a:p>
          <a:p>
            <a:pPr lvl="2"/>
            <a:r>
              <a:rPr lang="en-US"/>
              <a:t>Specification</a:t>
            </a:r>
          </a:p>
          <a:p>
            <a:pPr lvl="2"/>
            <a:r>
              <a:rPr lang="en-US"/>
              <a:t>Software</a:t>
            </a:r>
          </a:p>
          <a:p>
            <a:pPr lvl="1"/>
            <a:r>
              <a:rPr lang="en-US"/>
              <a:t>Modules </a:t>
            </a:r>
          </a:p>
          <a:p>
            <a:pPr lvl="2"/>
            <a:r>
              <a:rPr lang="en-US"/>
              <a:t>from XML Schema</a:t>
            </a:r>
          </a:p>
          <a:p>
            <a:pPr lvl="2"/>
            <a:r>
              <a:rPr lang="en-US"/>
              <a:t>to XML Schema</a:t>
            </a:r>
          </a:p>
          <a:p>
            <a:pPr lvl="2"/>
            <a:r>
              <a:rPr lang="en-US"/>
              <a:t>to JSON Schema</a:t>
            </a:r>
          </a:p>
          <a:p>
            <a:r>
              <a:rPr lang="en-US"/>
              <a:t>Message Description Specification</a:t>
            </a:r>
          </a:p>
          <a:p>
            <a:pPr lvl="1"/>
            <a:r>
              <a:rPr lang="en-US"/>
              <a:t>Specification</a:t>
            </a:r>
          </a:p>
          <a:p>
            <a:pPr lvl="1"/>
            <a:r>
              <a:rPr lang="en-US"/>
              <a:t>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5DD15-DE28-AB4F-A91B-1446AB64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8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in.potx" id="{33657071-C700-2443-9CD9-760618E2E56A}" vid="{EAA77FE9-3485-7141-8FC2-06983B3FF2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207</Words>
  <Application>Microsoft Macintosh PowerPoint</Application>
  <PresentationFormat>Widescreen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NTAC Overview</vt:lpstr>
      <vt:lpstr>Annual Meeting schedule</vt:lpstr>
      <vt:lpstr>NIEM v5 Release </vt:lpstr>
      <vt:lpstr>Specifications </vt:lpstr>
      <vt:lpstr>Related activities 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Webb Roberts</dc:creator>
  <cp:lastModifiedBy>Webb Roberts</cp:lastModifiedBy>
  <cp:revision>14</cp:revision>
  <dcterms:created xsi:type="dcterms:W3CDTF">2020-08-24T04:00:37Z</dcterms:created>
  <dcterms:modified xsi:type="dcterms:W3CDTF">2020-08-24T06:03:30Z</dcterms:modified>
</cp:coreProperties>
</file>