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98" r:id="rId2"/>
    <p:sldMasterId id="2147483707" r:id="rId3"/>
    <p:sldMasterId id="2147483725" r:id="rId4"/>
  </p:sldMasterIdLst>
  <p:notesMasterIdLst>
    <p:notesMasterId r:id="rId17"/>
  </p:notesMasterIdLst>
  <p:sldIdLst>
    <p:sldId id="799" r:id="rId5"/>
    <p:sldId id="257" r:id="rId6"/>
    <p:sldId id="800" r:id="rId7"/>
    <p:sldId id="801" r:id="rId8"/>
    <p:sldId id="735" r:id="rId9"/>
    <p:sldId id="258" r:id="rId10"/>
    <p:sldId id="259" r:id="rId11"/>
    <p:sldId id="261" r:id="rId12"/>
    <p:sldId id="260" r:id="rId13"/>
    <p:sldId id="802" r:id="rId14"/>
    <p:sldId id="263" r:id="rId15"/>
    <p:sldId id="8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2449" autoAdjust="0"/>
  </p:normalViewPr>
  <p:slideViewPr>
    <p:cSldViewPr snapToGrid="0">
      <p:cViewPr varScale="1">
        <p:scale>
          <a:sx n="104" d="100"/>
          <a:sy n="104" d="100"/>
        </p:scale>
        <p:origin x="14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2E692B-DE65-4BFA-B7AF-8C778E875312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2796A3-92F8-46E0-955C-FD07ACA7FFC9}">
      <dgm:prSet/>
      <dgm:spPr/>
      <dgm:t>
        <a:bodyPr/>
        <a:lstStyle/>
        <a:p>
          <a:r>
            <a:rPr lang="en-US" b="1" i="0"/>
            <a:t>Executive briefing materials </a:t>
          </a:r>
          <a:endParaRPr lang="en-US" b="1"/>
        </a:p>
      </dgm:t>
    </dgm:pt>
    <dgm:pt modelId="{EDE67D13-C03A-4314-AFE5-76B0A28E5038}" type="parTrans" cxnId="{12E540F0-1C1D-4237-82DF-FBDBAEE36FC9}">
      <dgm:prSet/>
      <dgm:spPr/>
      <dgm:t>
        <a:bodyPr/>
        <a:lstStyle/>
        <a:p>
          <a:endParaRPr lang="en-US" b="1"/>
        </a:p>
      </dgm:t>
    </dgm:pt>
    <dgm:pt modelId="{75CC9F5A-9D49-47E6-8636-85D90BD192CE}" type="sibTrans" cxnId="{12E540F0-1C1D-4237-82DF-FBDBAEE36FC9}">
      <dgm:prSet/>
      <dgm:spPr/>
      <dgm:t>
        <a:bodyPr/>
        <a:lstStyle/>
        <a:p>
          <a:endParaRPr lang="en-US" b="1"/>
        </a:p>
      </dgm:t>
    </dgm:pt>
    <dgm:pt modelId="{A94D893A-6831-41CE-9C3B-F7DEEB3D1ED3}">
      <dgm:prSet/>
      <dgm:spPr/>
      <dgm:t>
        <a:bodyPr/>
        <a:lstStyle/>
        <a:p>
          <a:r>
            <a:rPr lang="en-US" b="1" i="0" dirty="0"/>
            <a:t>Articles for association publications</a:t>
          </a:r>
          <a:endParaRPr lang="en-US" b="1" dirty="0"/>
        </a:p>
      </dgm:t>
    </dgm:pt>
    <dgm:pt modelId="{8725378B-C4B8-482F-9BAA-ABA9473A5499}" type="parTrans" cxnId="{1AB29EB4-6838-47A8-8F13-AE197BE71BC6}">
      <dgm:prSet/>
      <dgm:spPr/>
      <dgm:t>
        <a:bodyPr/>
        <a:lstStyle/>
        <a:p>
          <a:endParaRPr lang="en-US" b="1"/>
        </a:p>
      </dgm:t>
    </dgm:pt>
    <dgm:pt modelId="{513458BD-315B-4A74-BE7B-9AE8D7ACD90E}" type="sibTrans" cxnId="{1AB29EB4-6838-47A8-8F13-AE197BE71BC6}">
      <dgm:prSet/>
      <dgm:spPr/>
      <dgm:t>
        <a:bodyPr/>
        <a:lstStyle/>
        <a:p>
          <a:endParaRPr lang="en-US" b="1"/>
        </a:p>
      </dgm:t>
    </dgm:pt>
    <dgm:pt modelId="{628899D7-BEDF-4F9D-AF83-E7754BD21E53}">
      <dgm:prSet/>
      <dgm:spPr/>
      <dgm:t>
        <a:bodyPr/>
        <a:lstStyle/>
        <a:p>
          <a:r>
            <a:rPr lang="en-US" b="1" i="0"/>
            <a:t>Refresh selected videos </a:t>
          </a:r>
          <a:endParaRPr lang="en-US" b="1"/>
        </a:p>
      </dgm:t>
    </dgm:pt>
    <dgm:pt modelId="{FA852EFE-EB87-4137-9328-077959D44B5B}" type="parTrans" cxnId="{9B819C8C-2492-418D-A1F5-EA57DD7AF703}">
      <dgm:prSet/>
      <dgm:spPr/>
      <dgm:t>
        <a:bodyPr/>
        <a:lstStyle/>
        <a:p>
          <a:endParaRPr lang="en-US" b="1"/>
        </a:p>
      </dgm:t>
    </dgm:pt>
    <dgm:pt modelId="{314A7500-8B8E-4408-822A-3F79C064283C}" type="sibTrans" cxnId="{9B819C8C-2492-418D-A1F5-EA57DD7AF703}">
      <dgm:prSet/>
      <dgm:spPr/>
      <dgm:t>
        <a:bodyPr/>
        <a:lstStyle/>
        <a:p>
          <a:endParaRPr lang="en-US" b="1"/>
        </a:p>
      </dgm:t>
    </dgm:pt>
    <dgm:pt modelId="{A45B8A01-6C76-41C2-BAE3-9EEA428970AC}">
      <dgm:prSet/>
      <dgm:spPr/>
      <dgm:t>
        <a:bodyPr/>
        <a:lstStyle/>
        <a:p>
          <a:r>
            <a:rPr lang="en-US" b="1" i="0" dirty="0"/>
            <a:t>NIEM applications catalog</a:t>
          </a:r>
          <a:endParaRPr lang="en-US" b="1" dirty="0"/>
        </a:p>
      </dgm:t>
    </dgm:pt>
    <dgm:pt modelId="{195BD29C-A357-4E35-A267-5793DBD930F1}" type="parTrans" cxnId="{98F5750A-E3BF-48BB-B4C4-1898EF31CF46}">
      <dgm:prSet/>
      <dgm:spPr/>
      <dgm:t>
        <a:bodyPr/>
        <a:lstStyle/>
        <a:p>
          <a:endParaRPr lang="en-US" b="1"/>
        </a:p>
      </dgm:t>
    </dgm:pt>
    <dgm:pt modelId="{4A377A7A-8509-4C90-8949-B1DC775B32AB}" type="sibTrans" cxnId="{98F5750A-E3BF-48BB-B4C4-1898EF31CF46}">
      <dgm:prSet/>
      <dgm:spPr/>
      <dgm:t>
        <a:bodyPr/>
        <a:lstStyle/>
        <a:p>
          <a:endParaRPr lang="en-US" b="1"/>
        </a:p>
      </dgm:t>
    </dgm:pt>
    <dgm:pt modelId="{871AFC1C-8727-4CD9-BE62-10F2664544B0}">
      <dgm:prSet/>
      <dgm:spPr/>
      <dgm:t>
        <a:bodyPr/>
        <a:lstStyle/>
        <a:p>
          <a:r>
            <a:rPr lang="en-US" b="1" i="0" dirty="0"/>
            <a:t>Active speaker's bureau</a:t>
          </a:r>
          <a:endParaRPr lang="en-US" b="1" dirty="0"/>
        </a:p>
      </dgm:t>
    </dgm:pt>
    <dgm:pt modelId="{78687BB1-523A-4B39-BFB9-CA4C387C70C1}" type="parTrans" cxnId="{92EEF3C7-56E4-4468-9429-E3FF685F508F}">
      <dgm:prSet/>
      <dgm:spPr/>
      <dgm:t>
        <a:bodyPr/>
        <a:lstStyle/>
        <a:p>
          <a:endParaRPr lang="en-US" b="1"/>
        </a:p>
      </dgm:t>
    </dgm:pt>
    <dgm:pt modelId="{8768BAD6-4177-4AF6-A8B5-47D3569FF9FE}" type="sibTrans" cxnId="{92EEF3C7-56E4-4468-9429-E3FF685F508F}">
      <dgm:prSet/>
      <dgm:spPr/>
      <dgm:t>
        <a:bodyPr/>
        <a:lstStyle/>
        <a:p>
          <a:endParaRPr lang="en-US" b="1"/>
        </a:p>
      </dgm:t>
    </dgm:pt>
    <dgm:pt modelId="{51983EDD-D753-4CAD-AE4B-5C03D268B7EC}">
      <dgm:prSet/>
      <dgm:spPr/>
      <dgm:t>
        <a:bodyPr/>
        <a:lstStyle/>
        <a:p>
          <a:r>
            <a:rPr lang="en-US" b="1" i="0"/>
            <a:t>Selective webinars targeted at SLTT domains</a:t>
          </a:r>
          <a:endParaRPr lang="en-US" b="1"/>
        </a:p>
      </dgm:t>
    </dgm:pt>
    <dgm:pt modelId="{BC7C3EA0-1913-4D3C-922D-365F1FB589F8}" type="parTrans" cxnId="{AC098EA0-ADC6-4FCA-BF39-553EF3CA8A20}">
      <dgm:prSet/>
      <dgm:spPr/>
      <dgm:t>
        <a:bodyPr/>
        <a:lstStyle/>
        <a:p>
          <a:endParaRPr lang="en-US" b="1"/>
        </a:p>
      </dgm:t>
    </dgm:pt>
    <dgm:pt modelId="{69D2CA7E-5309-475D-B18B-87A352E7A2B7}" type="sibTrans" cxnId="{AC098EA0-ADC6-4FCA-BF39-553EF3CA8A20}">
      <dgm:prSet/>
      <dgm:spPr/>
      <dgm:t>
        <a:bodyPr/>
        <a:lstStyle/>
        <a:p>
          <a:endParaRPr lang="en-US" b="1"/>
        </a:p>
      </dgm:t>
    </dgm:pt>
    <dgm:pt modelId="{386B661E-E523-49F2-824D-DCF2B1DC41CC}">
      <dgm:prSet/>
      <dgm:spPr/>
      <dgm:t>
        <a:bodyPr/>
        <a:lstStyle/>
        <a:p>
          <a:r>
            <a:rPr lang="en-US" b="1" i="0" dirty="0"/>
            <a:t>Grant special condition language</a:t>
          </a:r>
          <a:endParaRPr lang="en-US" b="1" dirty="0"/>
        </a:p>
      </dgm:t>
    </dgm:pt>
    <dgm:pt modelId="{119F3BED-A3BF-4D38-9F9E-8A3FD13F368E}" type="parTrans" cxnId="{063280DD-17BE-4C1F-97D0-84C2E9FB05D7}">
      <dgm:prSet/>
      <dgm:spPr/>
      <dgm:t>
        <a:bodyPr/>
        <a:lstStyle/>
        <a:p>
          <a:endParaRPr lang="en-US" b="1"/>
        </a:p>
      </dgm:t>
    </dgm:pt>
    <dgm:pt modelId="{EB514BFE-9FAE-4037-A828-8D20EE07C4C6}" type="sibTrans" cxnId="{063280DD-17BE-4C1F-97D0-84C2E9FB05D7}">
      <dgm:prSet/>
      <dgm:spPr/>
      <dgm:t>
        <a:bodyPr/>
        <a:lstStyle/>
        <a:p>
          <a:endParaRPr lang="en-US" b="1"/>
        </a:p>
      </dgm:t>
    </dgm:pt>
    <dgm:pt modelId="{CEA4B80B-1D52-4755-A518-5399582382F3}">
      <dgm:prSet/>
      <dgm:spPr/>
      <dgm:t>
        <a:bodyPr/>
        <a:lstStyle/>
        <a:p>
          <a:r>
            <a:rPr lang="en-US" b="1" dirty="0"/>
            <a:t>Case Studies</a:t>
          </a:r>
        </a:p>
      </dgm:t>
    </dgm:pt>
    <dgm:pt modelId="{B3DB0815-41BC-4C17-A425-D09B92C2D49E}" type="parTrans" cxnId="{82A483EA-6BC3-4F67-8B5F-4312ECF5FF0F}">
      <dgm:prSet/>
      <dgm:spPr/>
      <dgm:t>
        <a:bodyPr/>
        <a:lstStyle/>
        <a:p>
          <a:endParaRPr lang="en-US" b="1"/>
        </a:p>
      </dgm:t>
    </dgm:pt>
    <dgm:pt modelId="{42553FAF-323D-4499-9D60-E62A28F90DF5}" type="sibTrans" cxnId="{82A483EA-6BC3-4F67-8B5F-4312ECF5FF0F}">
      <dgm:prSet/>
      <dgm:spPr/>
      <dgm:t>
        <a:bodyPr/>
        <a:lstStyle/>
        <a:p>
          <a:endParaRPr lang="en-US" b="1"/>
        </a:p>
      </dgm:t>
    </dgm:pt>
    <dgm:pt modelId="{2C46D9E8-0A95-8E49-B40F-350EF5E9479E}" type="pres">
      <dgm:prSet presAssocID="{3F2E692B-DE65-4BFA-B7AF-8C778E875312}" presName="linear" presStyleCnt="0">
        <dgm:presLayoutVars>
          <dgm:animLvl val="lvl"/>
          <dgm:resizeHandles val="exact"/>
        </dgm:presLayoutVars>
      </dgm:prSet>
      <dgm:spPr/>
    </dgm:pt>
    <dgm:pt modelId="{41A3F0CF-4F02-AA4A-9F86-04805D687936}" type="pres">
      <dgm:prSet presAssocID="{842796A3-92F8-46E0-955C-FD07ACA7FFC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87F6660-0CCF-9248-BCF0-4A251C3A0605}" type="pres">
      <dgm:prSet presAssocID="{75CC9F5A-9D49-47E6-8636-85D90BD192CE}" presName="spacer" presStyleCnt="0"/>
      <dgm:spPr/>
    </dgm:pt>
    <dgm:pt modelId="{31FA191B-AB7B-C64E-BE29-05986DC3B3F2}" type="pres">
      <dgm:prSet presAssocID="{A94D893A-6831-41CE-9C3B-F7DEEB3D1ED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59231B5-B5BC-8C43-BED1-68926A67963E}" type="pres">
      <dgm:prSet presAssocID="{513458BD-315B-4A74-BE7B-9AE8D7ACD90E}" presName="spacer" presStyleCnt="0"/>
      <dgm:spPr/>
    </dgm:pt>
    <dgm:pt modelId="{AB5F6EB9-3616-CD40-8AEE-D6935DEE6471}" type="pres">
      <dgm:prSet presAssocID="{628899D7-BEDF-4F9D-AF83-E7754BD21E5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F93BA0F-EB69-F641-95B6-6176C15F3070}" type="pres">
      <dgm:prSet presAssocID="{314A7500-8B8E-4408-822A-3F79C064283C}" presName="spacer" presStyleCnt="0"/>
      <dgm:spPr/>
    </dgm:pt>
    <dgm:pt modelId="{2E9CDD3E-23F1-EE4A-B40A-CB1AFF4F91C6}" type="pres">
      <dgm:prSet presAssocID="{A45B8A01-6C76-41C2-BAE3-9EEA428970A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657C2C4-3A40-8149-947C-BFFAB6022D49}" type="pres">
      <dgm:prSet presAssocID="{4A377A7A-8509-4C90-8949-B1DC775B32AB}" presName="spacer" presStyleCnt="0"/>
      <dgm:spPr/>
    </dgm:pt>
    <dgm:pt modelId="{2A11E9E4-3542-F44A-9DD1-83C6EF9EA59B}" type="pres">
      <dgm:prSet presAssocID="{871AFC1C-8727-4CD9-BE62-10F2664544B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85504B7-0426-2046-B30A-8EEBE37BE8DC}" type="pres">
      <dgm:prSet presAssocID="{8768BAD6-4177-4AF6-A8B5-47D3569FF9FE}" presName="spacer" presStyleCnt="0"/>
      <dgm:spPr/>
    </dgm:pt>
    <dgm:pt modelId="{3EEB3DA8-76DB-4349-96FA-422F71B3C393}" type="pres">
      <dgm:prSet presAssocID="{CEA4B80B-1D52-4755-A518-5399582382F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E544DC9-029A-47B5-B835-378FB55F3D45}" type="pres">
      <dgm:prSet presAssocID="{42553FAF-323D-4499-9D60-E62A28F90DF5}" presName="spacer" presStyleCnt="0"/>
      <dgm:spPr/>
    </dgm:pt>
    <dgm:pt modelId="{3E302655-FFFB-EA4E-BEE3-DEC088809E70}" type="pres">
      <dgm:prSet presAssocID="{51983EDD-D753-4CAD-AE4B-5C03D268B7E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51B7BB1B-919D-4B4F-9D66-D2E70A5486F9}" type="pres">
      <dgm:prSet presAssocID="{69D2CA7E-5309-475D-B18B-87A352E7A2B7}" presName="spacer" presStyleCnt="0"/>
      <dgm:spPr/>
    </dgm:pt>
    <dgm:pt modelId="{CF21925D-42DE-2C45-80EE-CE078A464C60}" type="pres">
      <dgm:prSet presAssocID="{386B661E-E523-49F2-824D-DCF2B1DC41C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8F5750A-E3BF-48BB-B4C4-1898EF31CF46}" srcId="{3F2E692B-DE65-4BFA-B7AF-8C778E875312}" destId="{A45B8A01-6C76-41C2-BAE3-9EEA428970AC}" srcOrd="3" destOrd="0" parTransId="{195BD29C-A357-4E35-A267-5793DBD930F1}" sibTransId="{4A377A7A-8509-4C90-8949-B1DC775B32AB}"/>
    <dgm:cxn modelId="{F58E3817-2830-4444-AF3A-5FF48F31FDBF}" type="presOf" srcId="{386B661E-E523-49F2-824D-DCF2B1DC41CC}" destId="{CF21925D-42DE-2C45-80EE-CE078A464C60}" srcOrd="0" destOrd="0" presId="urn:microsoft.com/office/officeart/2005/8/layout/vList2"/>
    <dgm:cxn modelId="{F8A15450-7187-FA49-9170-862A4E04D30E}" type="presOf" srcId="{3F2E692B-DE65-4BFA-B7AF-8C778E875312}" destId="{2C46D9E8-0A95-8E49-B40F-350EF5E9479E}" srcOrd="0" destOrd="0" presId="urn:microsoft.com/office/officeart/2005/8/layout/vList2"/>
    <dgm:cxn modelId="{81D77A5F-BBA2-41DB-B4BE-2456AACAFD9A}" type="presOf" srcId="{CEA4B80B-1D52-4755-A518-5399582382F3}" destId="{3EEB3DA8-76DB-4349-96FA-422F71B3C393}" srcOrd="0" destOrd="0" presId="urn:microsoft.com/office/officeart/2005/8/layout/vList2"/>
    <dgm:cxn modelId="{49916A66-A6DF-A543-9FD4-18263F28D7E6}" type="presOf" srcId="{628899D7-BEDF-4F9D-AF83-E7754BD21E53}" destId="{AB5F6EB9-3616-CD40-8AEE-D6935DEE6471}" srcOrd="0" destOrd="0" presId="urn:microsoft.com/office/officeart/2005/8/layout/vList2"/>
    <dgm:cxn modelId="{EA945174-4E75-8742-8F09-92EA6FA5828E}" type="presOf" srcId="{51983EDD-D753-4CAD-AE4B-5C03D268B7EC}" destId="{3E302655-FFFB-EA4E-BEE3-DEC088809E70}" srcOrd="0" destOrd="0" presId="urn:microsoft.com/office/officeart/2005/8/layout/vList2"/>
    <dgm:cxn modelId="{CD82BC7F-9C73-5B4D-A5F2-45C34143734B}" type="presOf" srcId="{871AFC1C-8727-4CD9-BE62-10F2664544B0}" destId="{2A11E9E4-3542-F44A-9DD1-83C6EF9EA59B}" srcOrd="0" destOrd="0" presId="urn:microsoft.com/office/officeart/2005/8/layout/vList2"/>
    <dgm:cxn modelId="{9B819C8C-2492-418D-A1F5-EA57DD7AF703}" srcId="{3F2E692B-DE65-4BFA-B7AF-8C778E875312}" destId="{628899D7-BEDF-4F9D-AF83-E7754BD21E53}" srcOrd="2" destOrd="0" parTransId="{FA852EFE-EB87-4137-9328-077959D44B5B}" sibTransId="{314A7500-8B8E-4408-822A-3F79C064283C}"/>
    <dgm:cxn modelId="{AC098EA0-ADC6-4FCA-BF39-553EF3CA8A20}" srcId="{3F2E692B-DE65-4BFA-B7AF-8C778E875312}" destId="{51983EDD-D753-4CAD-AE4B-5C03D268B7EC}" srcOrd="6" destOrd="0" parTransId="{BC7C3EA0-1913-4D3C-922D-365F1FB589F8}" sibTransId="{69D2CA7E-5309-475D-B18B-87A352E7A2B7}"/>
    <dgm:cxn modelId="{FF6D52B2-A420-3448-8345-97CCF44E8ADA}" type="presOf" srcId="{A45B8A01-6C76-41C2-BAE3-9EEA428970AC}" destId="{2E9CDD3E-23F1-EE4A-B40A-CB1AFF4F91C6}" srcOrd="0" destOrd="0" presId="urn:microsoft.com/office/officeart/2005/8/layout/vList2"/>
    <dgm:cxn modelId="{1AB29EB4-6838-47A8-8F13-AE197BE71BC6}" srcId="{3F2E692B-DE65-4BFA-B7AF-8C778E875312}" destId="{A94D893A-6831-41CE-9C3B-F7DEEB3D1ED3}" srcOrd="1" destOrd="0" parTransId="{8725378B-C4B8-482F-9BAA-ABA9473A5499}" sibTransId="{513458BD-315B-4A74-BE7B-9AE8D7ACD90E}"/>
    <dgm:cxn modelId="{56D8D7BA-66A0-CF4A-91B2-720A79357EE7}" type="presOf" srcId="{842796A3-92F8-46E0-955C-FD07ACA7FFC9}" destId="{41A3F0CF-4F02-AA4A-9F86-04805D687936}" srcOrd="0" destOrd="0" presId="urn:microsoft.com/office/officeart/2005/8/layout/vList2"/>
    <dgm:cxn modelId="{92EEF3C7-56E4-4468-9429-E3FF685F508F}" srcId="{3F2E692B-DE65-4BFA-B7AF-8C778E875312}" destId="{871AFC1C-8727-4CD9-BE62-10F2664544B0}" srcOrd="4" destOrd="0" parTransId="{78687BB1-523A-4B39-BFB9-CA4C387C70C1}" sibTransId="{8768BAD6-4177-4AF6-A8B5-47D3569FF9FE}"/>
    <dgm:cxn modelId="{063280DD-17BE-4C1F-97D0-84C2E9FB05D7}" srcId="{3F2E692B-DE65-4BFA-B7AF-8C778E875312}" destId="{386B661E-E523-49F2-824D-DCF2B1DC41CC}" srcOrd="7" destOrd="0" parTransId="{119F3BED-A3BF-4D38-9F9E-8A3FD13F368E}" sibTransId="{EB514BFE-9FAE-4037-A828-8D20EE07C4C6}"/>
    <dgm:cxn modelId="{AF134EEA-DD1F-8A49-8BEA-BE0DA3553AB2}" type="presOf" srcId="{A94D893A-6831-41CE-9C3B-F7DEEB3D1ED3}" destId="{31FA191B-AB7B-C64E-BE29-05986DC3B3F2}" srcOrd="0" destOrd="0" presId="urn:microsoft.com/office/officeart/2005/8/layout/vList2"/>
    <dgm:cxn modelId="{82A483EA-6BC3-4F67-8B5F-4312ECF5FF0F}" srcId="{3F2E692B-DE65-4BFA-B7AF-8C778E875312}" destId="{CEA4B80B-1D52-4755-A518-5399582382F3}" srcOrd="5" destOrd="0" parTransId="{B3DB0815-41BC-4C17-A425-D09B92C2D49E}" sibTransId="{42553FAF-323D-4499-9D60-E62A28F90DF5}"/>
    <dgm:cxn modelId="{12E540F0-1C1D-4237-82DF-FBDBAEE36FC9}" srcId="{3F2E692B-DE65-4BFA-B7AF-8C778E875312}" destId="{842796A3-92F8-46E0-955C-FD07ACA7FFC9}" srcOrd="0" destOrd="0" parTransId="{EDE67D13-C03A-4314-AFE5-76B0A28E5038}" sibTransId="{75CC9F5A-9D49-47E6-8636-85D90BD192CE}"/>
    <dgm:cxn modelId="{C70E920C-50F1-2840-91E4-65B4F58F1211}" type="presParOf" srcId="{2C46D9E8-0A95-8E49-B40F-350EF5E9479E}" destId="{41A3F0CF-4F02-AA4A-9F86-04805D687936}" srcOrd="0" destOrd="0" presId="urn:microsoft.com/office/officeart/2005/8/layout/vList2"/>
    <dgm:cxn modelId="{B1DD6330-06E5-E24B-A2EA-732216273D12}" type="presParOf" srcId="{2C46D9E8-0A95-8E49-B40F-350EF5E9479E}" destId="{E87F6660-0CCF-9248-BCF0-4A251C3A0605}" srcOrd="1" destOrd="0" presId="urn:microsoft.com/office/officeart/2005/8/layout/vList2"/>
    <dgm:cxn modelId="{C1C33F98-3DF0-CC41-BB03-70615C8FAECD}" type="presParOf" srcId="{2C46D9E8-0A95-8E49-B40F-350EF5E9479E}" destId="{31FA191B-AB7B-C64E-BE29-05986DC3B3F2}" srcOrd="2" destOrd="0" presId="urn:microsoft.com/office/officeart/2005/8/layout/vList2"/>
    <dgm:cxn modelId="{14A0E8FA-D4CB-1540-89D7-FEBB458A1FFB}" type="presParOf" srcId="{2C46D9E8-0A95-8E49-B40F-350EF5E9479E}" destId="{D59231B5-B5BC-8C43-BED1-68926A67963E}" srcOrd="3" destOrd="0" presId="urn:microsoft.com/office/officeart/2005/8/layout/vList2"/>
    <dgm:cxn modelId="{A048748B-54A8-3548-9AB3-2EC3C76320C4}" type="presParOf" srcId="{2C46D9E8-0A95-8E49-B40F-350EF5E9479E}" destId="{AB5F6EB9-3616-CD40-8AEE-D6935DEE6471}" srcOrd="4" destOrd="0" presId="urn:microsoft.com/office/officeart/2005/8/layout/vList2"/>
    <dgm:cxn modelId="{4FAA2B13-5028-BE4F-BFBC-CB848E7E8FC3}" type="presParOf" srcId="{2C46D9E8-0A95-8E49-B40F-350EF5E9479E}" destId="{0F93BA0F-EB69-F641-95B6-6176C15F3070}" srcOrd="5" destOrd="0" presId="urn:microsoft.com/office/officeart/2005/8/layout/vList2"/>
    <dgm:cxn modelId="{09586163-508D-C34D-AC20-BFA0206777EA}" type="presParOf" srcId="{2C46D9E8-0A95-8E49-B40F-350EF5E9479E}" destId="{2E9CDD3E-23F1-EE4A-B40A-CB1AFF4F91C6}" srcOrd="6" destOrd="0" presId="urn:microsoft.com/office/officeart/2005/8/layout/vList2"/>
    <dgm:cxn modelId="{EB10DFAB-A84A-D446-91F8-00CCB1CBD3D5}" type="presParOf" srcId="{2C46D9E8-0A95-8E49-B40F-350EF5E9479E}" destId="{A657C2C4-3A40-8149-947C-BFFAB6022D49}" srcOrd="7" destOrd="0" presId="urn:microsoft.com/office/officeart/2005/8/layout/vList2"/>
    <dgm:cxn modelId="{205A06E5-5CA4-C943-B2F6-77E63618B486}" type="presParOf" srcId="{2C46D9E8-0A95-8E49-B40F-350EF5E9479E}" destId="{2A11E9E4-3542-F44A-9DD1-83C6EF9EA59B}" srcOrd="8" destOrd="0" presId="urn:microsoft.com/office/officeart/2005/8/layout/vList2"/>
    <dgm:cxn modelId="{E98FB322-49FD-6142-A90B-A31C4A602A77}" type="presParOf" srcId="{2C46D9E8-0A95-8E49-B40F-350EF5E9479E}" destId="{385504B7-0426-2046-B30A-8EEBE37BE8DC}" srcOrd="9" destOrd="0" presId="urn:microsoft.com/office/officeart/2005/8/layout/vList2"/>
    <dgm:cxn modelId="{56F44A92-A88B-4782-8354-8FA134E46715}" type="presParOf" srcId="{2C46D9E8-0A95-8E49-B40F-350EF5E9479E}" destId="{3EEB3DA8-76DB-4349-96FA-422F71B3C393}" srcOrd="10" destOrd="0" presId="urn:microsoft.com/office/officeart/2005/8/layout/vList2"/>
    <dgm:cxn modelId="{058A0260-99B2-43F2-A04C-992BCCC1EFE3}" type="presParOf" srcId="{2C46D9E8-0A95-8E49-B40F-350EF5E9479E}" destId="{3E544DC9-029A-47B5-B835-378FB55F3D45}" srcOrd="11" destOrd="0" presId="urn:microsoft.com/office/officeart/2005/8/layout/vList2"/>
    <dgm:cxn modelId="{6E1D7EC3-0FA8-3C4D-A72E-21BD6851BB86}" type="presParOf" srcId="{2C46D9E8-0A95-8E49-B40F-350EF5E9479E}" destId="{3E302655-FFFB-EA4E-BEE3-DEC088809E70}" srcOrd="12" destOrd="0" presId="urn:microsoft.com/office/officeart/2005/8/layout/vList2"/>
    <dgm:cxn modelId="{C8C487D4-F227-DB4B-9193-1326F4FB4640}" type="presParOf" srcId="{2C46D9E8-0A95-8E49-B40F-350EF5E9479E}" destId="{51B7BB1B-919D-4B4F-9D66-D2E70A5486F9}" srcOrd="13" destOrd="0" presId="urn:microsoft.com/office/officeart/2005/8/layout/vList2"/>
    <dgm:cxn modelId="{F99421D5-1559-C544-8D31-3591572AEC29}" type="presParOf" srcId="{2C46D9E8-0A95-8E49-B40F-350EF5E9479E}" destId="{CF21925D-42DE-2C45-80EE-CE078A464C6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B7AE2E-14B6-4856-B367-07B02A317D81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E34768-BA82-4010-807B-3E9C4773F2B5}">
      <dgm:prSet custT="1"/>
      <dgm:spPr/>
      <dgm:t>
        <a:bodyPr/>
        <a:lstStyle/>
        <a:p>
          <a:r>
            <a:rPr lang="en-US" sz="1600" b="1" i="0"/>
            <a:t>90 days:	</a:t>
          </a:r>
          <a:endParaRPr lang="en-US" sz="1600" b="1"/>
        </a:p>
      </dgm:t>
    </dgm:pt>
    <dgm:pt modelId="{4CB3F2DE-2EE9-4DBB-B6FF-7446E5F5785B}" type="parTrans" cxnId="{6A608B7A-C71A-47BF-9326-3CC5D68E75B7}">
      <dgm:prSet/>
      <dgm:spPr/>
      <dgm:t>
        <a:bodyPr/>
        <a:lstStyle/>
        <a:p>
          <a:endParaRPr lang="en-US" sz="2800" b="1"/>
        </a:p>
      </dgm:t>
    </dgm:pt>
    <dgm:pt modelId="{668DBF27-BB6B-4413-8889-582A5C9B762A}" type="sibTrans" cxnId="{6A608B7A-C71A-47BF-9326-3CC5D68E75B7}">
      <dgm:prSet/>
      <dgm:spPr/>
      <dgm:t>
        <a:bodyPr/>
        <a:lstStyle/>
        <a:p>
          <a:endParaRPr lang="en-US" sz="2800" b="1"/>
        </a:p>
      </dgm:t>
    </dgm:pt>
    <dgm:pt modelId="{78A2A7BD-08E6-4EC8-9223-3A36EF86133C}">
      <dgm:prSet custT="1"/>
      <dgm:spPr/>
      <dgm:t>
        <a:bodyPr/>
        <a:lstStyle/>
        <a:p>
          <a:r>
            <a:rPr lang="en-US" sz="1600" b="1" i="0" dirty="0"/>
            <a:t>Executive briefing package completed</a:t>
          </a:r>
          <a:endParaRPr lang="en-US" sz="1600" b="1" dirty="0"/>
        </a:p>
      </dgm:t>
    </dgm:pt>
    <dgm:pt modelId="{0F6A696D-179E-4B72-9702-D7359A87BE3F}" type="parTrans" cxnId="{E8FEBB6F-31C4-4822-A0DD-1924C069EBD8}">
      <dgm:prSet/>
      <dgm:spPr/>
      <dgm:t>
        <a:bodyPr/>
        <a:lstStyle/>
        <a:p>
          <a:endParaRPr lang="en-US" sz="2800" b="1"/>
        </a:p>
      </dgm:t>
    </dgm:pt>
    <dgm:pt modelId="{7F53FB79-310B-44F9-B9B1-DE1AF504127F}" type="sibTrans" cxnId="{E8FEBB6F-31C4-4822-A0DD-1924C069EBD8}">
      <dgm:prSet/>
      <dgm:spPr/>
      <dgm:t>
        <a:bodyPr/>
        <a:lstStyle/>
        <a:p>
          <a:endParaRPr lang="en-US" sz="2800" b="1"/>
        </a:p>
      </dgm:t>
    </dgm:pt>
    <dgm:pt modelId="{952C5411-716B-4712-92C1-C2AC2811085F}">
      <dgm:prSet custT="1"/>
      <dgm:spPr/>
      <dgm:t>
        <a:bodyPr/>
        <a:lstStyle/>
        <a:p>
          <a:r>
            <a:rPr lang="en-US" sz="1600" b="1" i="0" dirty="0"/>
            <a:t>Association engagement</a:t>
          </a:r>
          <a:endParaRPr lang="en-US" sz="1600" b="1" dirty="0"/>
        </a:p>
      </dgm:t>
    </dgm:pt>
    <dgm:pt modelId="{50BE25A5-FE84-4AC2-A3C7-4427249764B2}" type="parTrans" cxnId="{AC2E6A1A-1C96-4272-AAEB-36E9C4A72BDA}">
      <dgm:prSet/>
      <dgm:spPr/>
      <dgm:t>
        <a:bodyPr/>
        <a:lstStyle/>
        <a:p>
          <a:endParaRPr lang="en-US" sz="2800" b="1"/>
        </a:p>
      </dgm:t>
    </dgm:pt>
    <dgm:pt modelId="{4A5B14C9-4BF4-4DC4-B666-9DC1729355DB}" type="sibTrans" cxnId="{AC2E6A1A-1C96-4272-AAEB-36E9C4A72BDA}">
      <dgm:prSet/>
      <dgm:spPr/>
      <dgm:t>
        <a:bodyPr/>
        <a:lstStyle/>
        <a:p>
          <a:endParaRPr lang="en-US" sz="2800" b="1"/>
        </a:p>
      </dgm:t>
    </dgm:pt>
    <dgm:pt modelId="{2F821AB7-FADE-475C-BA42-93AD2E160C5C}">
      <dgm:prSet custT="1"/>
      <dgm:spPr/>
      <dgm:t>
        <a:bodyPr/>
        <a:lstStyle/>
        <a:p>
          <a:r>
            <a:rPr lang="en-US" sz="1600" b="1" i="0"/>
            <a:t>180 days</a:t>
          </a:r>
          <a:endParaRPr lang="en-US" sz="1600" b="1"/>
        </a:p>
      </dgm:t>
    </dgm:pt>
    <dgm:pt modelId="{317C037B-CAE5-4A6F-BDE2-3CC631779CD1}" type="parTrans" cxnId="{B8E17DD5-6D87-4845-85DC-EBA5A78FA9E6}">
      <dgm:prSet/>
      <dgm:spPr/>
      <dgm:t>
        <a:bodyPr/>
        <a:lstStyle/>
        <a:p>
          <a:endParaRPr lang="en-US" sz="2800" b="1"/>
        </a:p>
      </dgm:t>
    </dgm:pt>
    <dgm:pt modelId="{71FF1E2C-7992-466F-9EAC-3EAD35463560}" type="sibTrans" cxnId="{B8E17DD5-6D87-4845-85DC-EBA5A78FA9E6}">
      <dgm:prSet/>
      <dgm:spPr/>
      <dgm:t>
        <a:bodyPr/>
        <a:lstStyle/>
        <a:p>
          <a:endParaRPr lang="en-US" sz="2800" b="1"/>
        </a:p>
      </dgm:t>
    </dgm:pt>
    <dgm:pt modelId="{1EA4ADD4-667E-4CF7-BA2C-BDB89B8EAA04}">
      <dgm:prSet custT="1"/>
      <dgm:spPr/>
      <dgm:t>
        <a:bodyPr/>
        <a:lstStyle/>
        <a:p>
          <a:r>
            <a:rPr lang="en-US" sz="1600" b="1" i="0" dirty="0"/>
            <a:t>Target Scenarios Finalized</a:t>
          </a:r>
          <a:endParaRPr lang="en-US" sz="1600" b="1" dirty="0"/>
        </a:p>
      </dgm:t>
    </dgm:pt>
    <dgm:pt modelId="{81403AFF-70CE-4752-84BB-25EA7ABD95FB}" type="parTrans" cxnId="{B8416685-CCC7-4132-93CB-2815549B2F8D}">
      <dgm:prSet/>
      <dgm:spPr/>
      <dgm:t>
        <a:bodyPr/>
        <a:lstStyle/>
        <a:p>
          <a:endParaRPr lang="en-US" sz="2800" b="1"/>
        </a:p>
      </dgm:t>
    </dgm:pt>
    <dgm:pt modelId="{744090DD-7CE5-4AC3-ADE2-9A387E5B5AC1}" type="sibTrans" cxnId="{B8416685-CCC7-4132-93CB-2815549B2F8D}">
      <dgm:prSet/>
      <dgm:spPr/>
      <dgm:t>
        <a:bodyPr/>
        <a:lstStyle/>
        <a:p>
          <a:endParaRPr lang="en-US" sz="2800" b="1"/>
        </a:p>
      </dgm:t>
    </dgm:pt>
    <dgm:pt modelId="{49E13854-3B25-417E-8482-4E2586B579F1}">
      <dgm:prSet custT="1"/>
      <dgm:spPr/>
      <dgm:t>
        <a:bodyPr/>
        <a:lstStyle/>
        <a:p>
          <a:r>
            <a:rPr lang="en-US" sz="1600" b="1" i="0" dirty="0"/>
            <a:t>Briefings to SLTT executives in target domains</a:t>
          </a:r>
          <a:endParaRPr lang="en-US" sz="1600" b="1" dirty="0"/>
        </a:p>
      </dgm:t>
    </dgm:pt>
    <dgm:pt modelId="{9DEC7777-F0BC-4D1E-810F-EEAA1DD8E3A2}" type="parTrans" cxnId="{F7D9CDE6-61DA-4805-905F-7E1508DCE42D}">
      <dgm:prSet/>
      <dgm:spPr/>
      <dgm:t>
        <a:bodyPr/>
        <a:lstStyle/>
        <a:p>
          <a:endParaRPr lang="en-US" sz="2800" b="1"/>
        </a:p>
      </dgm:t>
    </dgm:pt>
    <dgm:pt modelId="{DE9CC92F-0858-4C8F-8B85-C026FCEEE6AF}" type="sibTrans" cxnId="{F7D9CDE6-61DA-4805-905F-7E1508DCE42D}">
      <dgm:prSet/>
      <dgm:spPr/>
      <dgm:t>
        <a:bodyPr/>
        <a:lstStyle/>
        <a:p>
          <a:endParaRPr lang="en-US" sz="2800" b="1"/>
        </a:p>
      </dgm:t>
    </dgm:pt>
    <dgm:pt modelId="{3CC50E93-FA76-468B-9CAD-2A18160C289E}">
      <dgm:prSet custT="1"/>
      <dgm:spPr/>
      <dgm:t>
        <a:bodyPr/>
        <a:lstStyle/>
        <a:p>
          <a:r>
            <a:rPr lang="en-US" sz="1600" b="1" i="0" dirty="0"/>
            <a:t>270-360 days</a:t>
          </a:r>
          <a:endParaRPr lang="en-US" sz="1600" b="1" dirty="0"/>
        </a:p>
      </dgm:t>
    </dgm:pt>
    <dgm:pt modelId="{4B71D28B-59C0-43C0-88EC-9B2B63566D13}" type="parTrans" cxnId="{E55D76D0-A841-4064-86BA-4A1A02CC2DD2}">
      <dgm:prSet/>
      <dgm:spPr/>
      <dgm:t>
        <a:bodyPr/>
        <a:lstStyle/>
        <a:p>
          <a:endParaRPr lang="en-US" sz="2800" b="1"/>
        </a:p>
      </dgm:t>
    </dgm:pt>
    <dgm:pt modelId="{EF6EDEB5-94BB-4A58-AA3F-F420FBB0FCEC}" type="sibTrans" cxnId="{E55D76D0-A841-4064-86BA-4A1A02CC2DD2}">
      <dgm:prSet/>
      <dgm:spPr/>
      <dgm:t>
        <a:bodyPr/>
        <a:lstStyle/>
        <a:p>
          <a:endParaRPr lang="en-US" sz="2800" b="1"/>
        </a:p>
      </dgm:t>
    </dgm:pt>
    <dgm:pt modelId="{236FB8E8-9C10-4624-B1E3-4678F99DDB06}">
      <dgm:prSet custT="1"/>
      <dgm:spPr/>
      <dgm:t>
        <a:bodyPr/>
        <a:lstStyle/>
        <a:p>
          <a:r>
            <a:rPr lang="en-US" sz="1600" b="1" i="0" dirty="0"/>
            <a:t>NIEM projects initiated</a:t>
          </a:r>
          <a:endParaRPr lang="en-US" sz="1600" b="1" dirty="0"/>
        </a:p>
      </dgm:t>
    </dgm:pt>
    <dgm:pt modelId="{DD3D4EC8-62C2-48D4-AED7-DF296BC8D3B3}" type="parTrans" cxnId="{625BDF61-48C3-496E-A6E6-838FF0C0E493}">
      <dgm:prSet/>
      <dgm:spPr/>
      <dgm:t>
        <a:bodyPr/>
        <a:lstStyle/>
        <a:p>
          <a:endParaRPr lang="en-US" sz="2800" b="1"/>
        </a:p>
      </dgm:t>
    </dgm:pt>
    <dgm:pt modelId="{962FA1A9-6D28-4524-B3D1-D50790E68589}" type="sibTrans" cxnId="{625BDF61-48C3-496E-A6E6-838FF0C0E493}">
      <dgm:prSet/>
      <dgm:spPr/>
      <dgm:t>
        <a:bodyPr/>
        <a:lstStyle/>
        <a:p>
          <a:endParaRPr lang="en-US" sz="2800" b="1"/>
        </a:p>
      </dgm:t>
    </dgm:pt>
    <dgm:pt modelId="{8E83D7A9-94B8-8641-AFD0-FF80CB89D462}">
      <dgm:prSet custT="1"/>
      <dgm:spPr/>
      <dgm:t>
        <a:bodyPr/>
        <a:lstStyle/>
        <a:p>
          <a:r>
            <a:rPr lang="en-US" sz="1600" b="1" dirty="0"/>
            <a:t>Expanded training offered</a:t>
          </a:r>
        </a:p>
      </dgm:t>
    </dgm:pt>
    <dgm:pt modelId="{B5B462AA-FFCE-004A-9DA7-E368435F2F3D}" type="parTrans" cxnId="{5E09DFDB-E7A6-BD4C-BD2C-503EC8C94A50}">
      <dgm:prSet/>
      <dgm:spPr/>
      <dgm:t>
        <a:bodyPr/>
        <a:lstStyle/>
        <a:p>
          <a:endParaRPr lang="en-US" sz="2800" b="1"/>
        </a:p>
      </dgm:t>
    </dgm:pt>
    <dgm:pt modelId="{83AC43A1-8969-554E-BFA6-D83EAF8DEB5F}" type="sibTrans" cxnId="{5E09DFDB-E7A6-BD4C-BD2C-503EC8C94A50}">
      <dgm:prSet/>
      <dgm:spPr/>
      <dgm:t>
        <a:bodyPr/>
        <a:lstStyle/>
        <a:p>
          <a:endParaRPr lang="en-US" sz="2800" b="1"/>
        </a:p>
      </dgm:t>
    </dgm:pt>
    <dgm:pt modelId="{7423678C-C8E6-4FDD-90FA-5D0E3B8BABA2}">
      <dgm:prSet custT="1"/>
      <dgm:spPr/>
      <dgm:t>
        <a:bodyPr/>
        <a:lstStyle/>
        <a:p>
          <a:r>
            <a:rPr lang="en-US" sz="1600" b="1" dirty="0"/>
            <a:t>Action Team Identified</a:t>
          </a:r>
        </a:p>
      </dgm:t>
    </dgm:pt>
    <dgm:pt modelId="{9460012C-77DB-4407-A545-BE806BAFC81D}" type="parTrans" cxnId="{EF1CAD8F-58E8-46EE-9CDC-60DC33A5E0E4}">
      <dgm:prSet/>
      <dgm:spPr/>
      <dgm:t>
        <a:bodyPr/>
        <a:lstStyle/>
        <a:p>
          <a:endParaRPr lang="en-US" sz="2800" b="1"/>
        </a:p>
      </dgm:t>
    </dgm:pt>
    <dgm:pt modelId="{725F0339-C7FF-4022-A2CD-0AB72DB4F4AA}" type="sibTrans" cxnId="{EF1CAD8F-58E8-46EE-9CDC-60DC33A5E0E4}">
      <dgm:prSet/>
      <dgm:spPr/>
      <dgm:t>
        <a:bodyPr/>
        <a:lstStyle/>
        <a:p>
          <a:endParaRPr lang="en-US" sz="2800" b="1"/>
        </a:p>
      </dgm:t>
    </dgm:pt>
    <dgm:pt modelId="{733E7EC5-FC25-42E9-8AE1-3990502C7719}">
      <dgm:prSet custT="1"/>
      <dgm:spPr/>
      <dgm:t>
        <a:bodyPr/>
        <a:lstStyle/>
        <a:p>
          <a:r>
            <a:rPr lang="en-US" sz="1600" b="1" dirty="0"/>
            <a:t>Scenarios Prioritized</a:t>
          </a:r>
        </a:p>
      </dgm:t>
    </dgm:pt>
    <dgm:pt modelId="{911FB4C0-392D-4043-9966-B89C4B943CC9}" type="parTrans" cxnId="{28991853-CDBA-4B64-9B57-5E68F9A42F73}">
      <dgm:prSet/>
      <dgm:spPr/>
      <dgm:t>
        <a:bodyPr/>
        <a:lstStyle/>
        <a:p>
          <a:endParaRPr lang="en-US" sz="2800" b="1"/>
        </a:p>
      </dgm:t>
    </dgm:pt>
    <dgm:pt modelId="{E906AE63-3A0F-4925-A1A5-E59BA1B34377}" type="sibTrans" cxnId="{28991853-CDBA-4B64-9B57-5E68F9A42F73}">
      <dgm:prSet/>
      <dgm:spPr/>
      <dgm:t>
        <a:bodyPr/>
        <a:lstStyle/>
        <a:p>
          <a:endParaRPr lang="en-US" sz="2800" b="1"/>
        </a:p>
      </dgm:t>
    </dgm:pt>
    <dgm:pt modelId="{A425FB06-78DD-4DD5-AC74-77EE61509904}">
      <dgm:prSet custT="1"/>
      <dgm:spPr/>
      <dgm:t>
        <a:bodyPr/>
        <a:lstStyle/>
        <a:p>
          <a:r>
            <a:rPr lang="en-US" sz="1600" b="1" i="0"/>
            <a:t>Articles </a:t>
          </a:r>
          <a:r>
            <a:rPr lang="en-US" sz="1600" b="1" i="0" dirty="0"/>
            <a:t>published in association media</a:t>
          </a:r>
          <a:endParaRPr lang="en-US" sz="1600" b="1" dirty="0"/>
        </a:p>
      </dgm:t>
    </dgm:pt>
    <dgm:pt modelId="{79B0558F-1C8E-424C-BD8A-556504F355AB}" type="parTrans" cxnId="{0E2F6975-D0BA-42C6-B6C2-8D97322D6B1C}">
      <dgm:prSet/>
      <dgm:spPr/>
      <dgm:t>
        <a:bodyPr/>
        <a:lstStyle/>
        <a:p>
          <a:endParaRPr lang="en-US" sz="2800" b="1"/>
        </a:p>
      </dgm:t>
    </dgm:pt>
    <dgm:pt modelId="{34ABFD34-8A4B-4F96-A1E7-4AF762744A3F}" type="sibTrans" cxnId="{0E2F6975-D0BA-42C6-B6C2-8D97322D6B1C}">
      <dgm:prSet/>
      <dgm:spPr/>
      <dgm:t>
        <a:bodyPr/>
        <a:lstStyle/>
        <a:p>
          <a:endParaRPr lang="en-US" sz="2800" b="1"/>
        </a:p>
      </dgm:t>
    </dgm:pt>
    <dgm:pt modelId="{7221FC7E-2F12-456B-9F94-1CE4288C1E86}">
      <dgm:prSet custT="1"/>
      <dgm:spPr/>
      <dgm:t>
        <a:bodyPr/>
        <a:lstStyle/>
        <a:p>
          <a:r>
            <a:rPr lang="en-US" sz="1600" b="1" dirty="0"/>
            <a:t>Success Stories / Case Studies</a:t>
          </a:r>
        </a:p>
      </dgm:t>
    </dgm:pt>
    <dgm:pt modelId="{25CC52E3-6659-4FCE-9F32-0DAEDF9B11F9}" type="parTrans" cxnId="{763E0993-5478-4A7D-A585-190C5E316CC7}">
      <dgm:prSet/>
      <dgm:spPr/>
      <dgm:t>
        <a:bodyPr/>
        <a:lstStyle/>
        <a:p>
          <a:endParaRPr lang="en-US" sz="2800" b="1"/>
        </a:p>
      </dgm:t>
    </dgm:pt>
    <dgm:pt modelId="{6D85FACD-9B5C-40D1-B0B4-C6DD5D184B32}" type="sibTrans" cxnId="{763E0993-5478-4A7D-A585-190C5E316CC7}">
      <dgm:prSet/>
      <dgm:spPr/>
      <dgm:t>
        <a:bodyPr/>
        <a:lstStyle/>
        <a:p>
          <a:endParaRPr lang="en-US" sz="2800" b="1"/>
        </a:p>
      </dgm:t>
    </dgm:pt>
    <dgm:pt modelId="{2DC8F85F-3D5A-CA4C-820B-3E377DEF4A03}" type="pres">
      <dgm:prSet presAssocID="{A6B7AE2E-14B6-4856-B367-07B02A317D81}" presName="linear" presStyleCnt="0">
        <dgm:presLayoutVars>
          <dgm:dir/>
          <dgm:animLvl val="lvl"/>
          <dgm:resizeHandles val="exact"/>
        </dgm:presLayoutVars>
      </dgm:prSet>
      <dgm:spPr/>
    </dgm:pt>
    <dgm:pt modelId="{23434E45-E83B-5B4F-A397-6335A2AD5A16}" type="pres">
      <dgm:prSet presAssocID="{66E34768-BA82-4010-807B-3E9C4773F2B5}" presName="parentLin" presStyleCnt="0"/>
      <dgm:spPr/>
    </dgm:pt>
    <dgm:pt modelId="{BADBBF93-BFF6-2647-B87C-C0A324452685}" type="pres">
      <dgm:prSet presAssocID="{66E34768-BA82-4010-807B-3E9C4773F2B5}" presName="parentLeftMargin" presStyleLbl="node1" presStyleIdx="0" presStyleCnt="3"/>
      <dgm:spPr/>
    </dgm:pt>
    <dgm:pt modelId="{975F76F0-B51A-4949-B3EB-575C445E7487}" type="pres">
      <dgm:prSet presAssocID="{66E34768-BA82-4010-807B-3E9C4773F2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69DCBD-5C7B-0744-BC9E-7AEC70535F80}" type="pres">
      <dgm:prSet presAssocID="{66E34768-BA82-4010-807B-3E9C4773F2B5}" presName="negativeSpace" presStyleCnt="0"/>
      <dgm:spPr/>
    </dgm:pt>
    <dgm:pt modelId="{0BCD9560-E699-A34A-8889-91639C97FE54}" type="pres">
      <dgm:prSet presAssocID="{66E34768-BA82-4010-807B-3E9C4773F2B5}" presName="childText" presStyleLbl="conFgAcc1" presStyleIdx="0" presStyleCnt="3">
        <dgm:presLayoutVars>
          <dgm:bulletEnabled val="1"/>
        </dgm:presLayoutVars>
      </dgm:prSet>
      <dgm:spPr/>
    </dgm:pt>
    <dgm:pt modelId="{CDB9A93B-4397-5346-AAB5-2A7EDB67D3AD}" type="pres">
      <dgm:prSet presAssocID="{668DBF27-BB6B-4413-8889-582A5C9B762A}" presName="spaceBetweenRectangles" presStyleCnt="0"/>
      <dgm:spPr/>
    </dgm:pt>
    <dgm:pt modelId="{8D21DFEA-2B3F-6E4C-BEFC-DD34D7F60D2A}" type="pres">
      <dgm:prSet presAssocID="{2F821AB7-FADE-475C-BA42-93AD2E160C5C}" presName="parentLin" presStyleCnt="0"/>
      <dgm:spPr/>
    </dgm:pt>
    <dgm:pt modelId="{BE0FFC69-5F59-354F-BA98-C44B2348A2F7}" type="pres">
      <dgm:prSet presAssocID="{2F821AB7-FADE-475C-BA42-93AD2E160C5C}" presName="parentLeftMargin" presStyleLbl="node1" presStyleIdx="0" presStyleCnt="3"/>
      <dgm:spPr/>
    </dgm:pt>
    <dgm:pt modelId="{4ABBAB74-A64B-8F40-99D3-D3E77AA66F7E}" type="pres">
      <dgm:prSet presAssocID="{2F821AB7-FADE-475C-BA42-93AD2E160C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7404A3-A61A-6E4E-9CE8-7E9BF4F2469E}" type="pres">
      <dgm:prSet presAssocID="{2F821AB7-FADE-475C-BA42-93AD2E160C5C}" presName="negativeSpace" presStyleCnt="0"/>
      <dgm:spPr/>
    </dgm:pt>
    <dgm:pt modelId="{80B8C918-6ABC-814C-8EDE-E84A03FB6F83}" type="pres">
      <dgm:prSet presAssocID="{2F821AB7-FADE-475C-BA42-93AD2E160C5C}" presName="childText" presStyleLbl="conFgAcc1" presStyleIdx="1" presStyleCnt="3">
        <dgm:presLayoutVars>
          <dgm:bulletEnabled val="1"/>
        </dgm:presLayoutVars>
      </dgm:prSet>
      <dgm:spPr/>
    </dgm:pt>
    <dgm:pt modelId="{99F27516-5803-1145-9B64-FE1B2B6CBEBD}" type="pres">
      <dgm:prSet presAssocID="{71FF1E2C-7992-466F-9EAC-3EAD35463560}" presName="spaceBetweenRectangles" presStyleCnt="0"/>
      <dgm:spPr/>
    </dgm:pt>
    <dgm:pt modelId="{533E4AA2-CD57-C546-B110-3A4C2248E0A1}" type="pres">
      <dgm:prSet presAssocID="{3CC50E93-FA76-468B-9CAD-2A18160C289E}" presName="parentLin" presStyleCnt="0"/>
      <dgm:spPr/>
    </dgm:pt>
    <dgm:pt modelId="{276C9656-55EA-244A-B5A9-20E0A9226974}" type="pres">
      <dgm:prSet presAssocID="{3CC50E93-FA76-468B-9CAD-2A18160C289E}" presName="parentLeftMargin" presStyleLbl="node1" presStyleIdx="1" presStyleCnt="3"/>
      <dgm:spPr/>
    </dgm:pt>
    <dgm:pt modelId="{24E24186-ABDC-4E44-8155-23EAA24880D3}" type="pres">
      <dgm:prSet presAssocID="{3CC50E93-FA76-468B-9CAD-2A18160C289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30D5A76-A880-3A42-8D33-0BCB6BF1B552}" type="pres">
      <dgm:prSet presAssocID="{3CC50E93-FA76-468B-9CAD-2A18160C289E}" presName="negativeSpace" presStyleCnt="0"/>
      <dgm:spPr/>
    </dgm:pt>
    <dgm:pt modelId="{355CCE4D-4E73-C641-961D-FA8D74789585}" type="pres">
      <dgm:prSet presAssocID="{3CC50E93-FA76-468B-9CAD-2A18160C289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C2E6A1A-1C96-4272-AAEB-36E9C4A72BDA}" srcId="{66E34768-BA82-4010-807B-3E9C4773F2B5}" destId="{952C5411-716B-4712-92C1-C2AC2811085F}" srcOrd="1" destOrd="0" parTransId="{50BE25A5-FE84-4AC2-A3C7-4427249764B2}" sibTransId="{4A5B14C9-4BF4-4DC4-B666-9DC1729355DB}"/>
    <dgm:cxn modelId="{D4514920-65CE-6A4E-8AEA-73858A91DE9C}" type="presOf" srcId="{78A2A7BD-08E6-4EC8-9223-3A36EF86133C}" destId="{0BCD9560-E699-A34A-8889-91639C97FE54}" srcOrd="0" destOrd="0" presId="urn:microsoft.com/office/officeart/2005/8/layout/list1"/>
    <dgm:cxn modelId="{C39A8D25-257F-D941-87CB-864AF75C6CCB}" type="presOf" srcId="{1EA4ADD4-667E-4CF7-BA2C-BDB89B8EAA04}" destId="{80B8C918-6ABC-814C-8EDE-E84A03FB6F83}" srcOrd="0" destOrd="0" presId="urn:microsoft.com/office/officeart/2005/8/layout/list1"/>
    <dgm:cxn modelId="{28991853-CDBA-4B64-9B57-5E68F9A42F73}" srcId="{66E34768-BA82-4010-807B-3E9C4773F2B5}" destId="{733E7EC5-FC25-42E9-8AE1-3990502C7719}" srcOrd="3" destOrd="0" parTransId="{911FB4C0-392D-4043-9966-B89C4B943CC9}" sibTransId="{E906AE63-3A0F-4925-A1A5-E59BA1B34377}"/>
    <dgm:cxn modelId="{1D287755-5DB8-4D98-9175-2B062AB2308F}" type="presOf" srcId="{A425FB06-78DD-4DD5-AC74-77EE61509904}" destId="{80B8C918-6ABC-814C-8EDE-E84A03FB6F83}" srcOrd="0" destOrd="1" presId="urn:microsoft.com/office/officeart/2005/8/layout/list1"/>
    <dgm:cxn modelId="{B7B46861-EC3A-F84F-AD9A-301B87AEF6D0}" type="presOf" srcId="{3CC50E93-FA76-468B-9CAD-2A18160C289E}" destId="{276C9656-55EA-244A-B5A9-20E0A9226974}" srcOrd="0" destOrd="0" presId="urn:microsoft.com/office/officeart/2005/8/layout/list1"/>
    <dgm:cxn modelId="{625BDF61-48C3-496E-A6E6-838FF0C0E493}" srcId="{3CC50E93-FA76-468B-9CAD-2A18160C289E}" destId="{236FB8E8-9C10-4624-B1E3-4678F99DDB06}" srcOrd="0" destOrd="0" parTransId="{DD3D4EC8-62C2-48D4-AED7-DF296BC8D3B3}" sibTransId="{962FA1A9-6D28-4524-B3D1-D50790E68589}"/>
    <dgm:cxn modelId="{E8FEBB6F-31C4-4822-A0DD-1924C069EBD8}" srcId="{66E34768-BA82-4010-807B-3E9C4773F2B5}" destId="{78A2A7BD-08E6-4EC8-9223-3A36EF86133C}" srcOrd="0" destOrd="0" parTransId="{0F6A696D-179E-4B72-9702-D7359A87BE3F}" sibTransId="{7F53FB79-310B-44F9-B9B1-DE1AF504127F}"/>
    <dgm:cxn modelId="{0E2F6975-D0BA-42C6-B6C2-8D97322D6B1C}" srcId="{2F821AB7-FADE-475C-BA42-93AD2E160C5C}" destId="{A425FB06-78DD-4DD5-AC74-77EE61509904}" srcOrd="1" destOrd="0" parTransId="{79B0558F-1C8E-424C-BD8A-556504F355AB}" sibTransId="{34ABFD34-8A4B-4F96-A1E7-4AF762744A3F}"/>
    <dgm:cxn modelId="{30041177-84A3-424E-8400-677B1EEF2D4A}" type="presOf" srcId="{7423678C-C8E6-4FDD-90FA-5D0E3B8BABA2}" destId="{0BCD9560-E699-A34A-8889-91639C97FE54}" srcOrd="0" destOrd="2" presId="urn:microsoft.com/office/officeart/2005/8/layout/list1"/>
    <dgm:cxn modelId="{6A608B7A-C71A-47BF-9326-3CC5D68E75B7}" srcId="{A6B7AE2E-14B6-4856-B367-07B02A317D81}" destId="{66E34768-BA82-4010-807B-3E9C4773F2B5}" srcOrd="0" destOrd="0" parTransId="{4CB3F2DE-2EE9-4DBB-B6FF-7446E5F5785B}" sibTransId="{668DBF27-BB6B-4413-8889-582A5C9B762A}"/>
    <dgm:cxn modelId="{B8416685-CCC7-4132-93CB-2815549B2F8D}" srcId="{2F821AB7-FADE-475C-BA42-93AD2E160C5C}" destId="{1EA4ADD4-667E-4CF7-BA2C-BDB89B8EAA04}" srcOrd="0" destOrd="0" parTransId="{81403AFF-70CE-4752-84BB-25EA7ABD95FB}" sibTransId="{744090DD-7CE5-4AC3-ADE2-9A387E5B5AC1}"/>
    <dgm:cxn modelId="{80A81D8E-4002-8B42-9028-C64D68E36A57}" type="presOf" srcId="{2F821AB7-FADE-475C-BA42-93AD2E160C5C}" destId="{BE0FFC69-5F59-354F-BA98-C44B2348A2F7}" srcOrd="0" destOrd="0" presId="urn:microsoft.com/office/officeart/2005/8/layout/list1"/>
    <dgm:cxn modelId="{EF1CAD8F-58E8-46EE-9CDC-60DC33A5E0E4}" srcId="{66E34768-BA82-4010-807B-3E9C4773F2B5}" destId="{7423678C-C8E6-4FDD-90FA-5D0E3B8BABA2}" srcOrd="2" destOrd="0" parTransId="{9460012C-77DB-4407-A545-BE806BAFC81D}" sibTransId="{725F0339-C7FF-4022-A2CD-0AB72DB4F4AA}"/>
    <dgm:cxn modelId="{4C61E892-E1CB-A941-B829-BD58FFA2234E}" type="presOf" srcId="{8E83D7A9-94B8-8641-AFD0-FF80CB89D462}" destId="{80B8C918-6ABC-814C-8EDE-E84A03FB6F83}" srcOrd="0" destOrd="3" presId="urn:microsoft.com/office/officeart/2005/8/layout/list1"/>
    <dgm:cxn modelId="{763E0993-5478-4A7D-A585-190C5E316CC7}" srcId="{3CC50E93-FA76-468B-9CAD-2A18160C289E}" destId="{7221FC7E-2F12-456B-9F94-1CE4288C1E86}" srcOrd="1" destOrd="0" parTransId="{25CC52E3-6659-4FCE-9F32-0DAEDF9B11F9}" sibTransId="{6D85FACD-9B5C-40D1-B0B4-C6DD5D184B32}"/>
    <dgm:cxn modelId="{F53D1293-A619-4F41-99F0-C4B16B7B6680}" type="presOf" srcId="{236FB8E8-9C10-4624-B1E3-4678F99DDB06}" destId="{355CCE4D-4E73-C641-961D-FA8D74789585}" srcOrd="0" destOrd="0" presId="urn:microsoft.com/office/officeart/2005/8/layout/list1"/>
    <dgm:cxn modelId="{83E07C95-83F4-42BA-89E1-D70B35B45F4D}" type="presOf" srcId="{733E7EC5-FC25-42E9-8AE1-3990502C7719}" destId="{0BCD9560-E699-A34A-8889-91639C97FE54}" srcOrd="0" destOrd="3" presId="urn:microsoft.com/office/officeart/2005/8/layout/list1"/>
    <dgm:cxn modelId="{420AE097-BB83-4B4F-9DA8-D8EE51B9FB04}" type="presOf" srcId="{2F821AB7-FADE-475C-BA42-93AD2E160C5C}" destId="{4ABBAB74-A64B-8F40-99D3-D3E77AA66F7E}" srcOrd="1" destOrd="0" presId="urn:microsoft.com/office/officeart/2005/8/layout/list1"/>
    <dgm:cxn modelId="{537F8CA6-345E-46A5-B36B-9FDE5DEB95E4}" type="presOf" srcId="{7221FC7E-2F12-456B-9F94-1CE4288C1E86}" destId="{355CCE4D-4E73-C641-961D-FA8D74789585}" srcOrd="0" destOrd="1" presId="urn:microsoft.com/office/officeart/2005/8/layout/list1"/>
    <dgm:cxn modelId="{7A619DA6-26A2-EF46-A9FF-95B35F72B5CA}" type="presOf" srcId="{952C5411-716B-4712-92C1-C2AC2811085F}" destId="{0BCD9560-E699-A34A-8889-91639C97FE54}" srcOrd="0" destOrd="1" presId="urn:microsoft.com/office/officeart/2005/8/layout/list1"/>
    <dgm:cxn modelId="{ED2C4BAA-677C-B841-B6C0-51902A2703CC}" type="presOf" srcId="{A6B7AE2E-14B6-4856-B367-07B02A317D81}" destId="{2DC8F85F-3D5A-CA4C-820B-3E377DEF4A03}" srcOrd="0" destOrd="0" presId="urn:microsoft.com/office/officeart/2005/8/layout/list1"/>
    <dgm:cxn modelId="{0FA1D1AB-E809-C143-981A-930795DAE7E3}" type="presOf" srcId="{66E34768-BA82-4010-807B-3E9C4773F2B5}" destId="{975F76F0-B51A-4949-B3EB-575C445E7487}" srcOrd="1" destOrd="0" presId="urn:microsoft.com/office/officeart/2005/8/layout/list1"/>
    <dgm:cxn modelId="{E55D76D0-A841-4064-86BA-4A1A02CC2DD2}" srcId="{A6B7AE2E-14B6-4856-B367-07B02A317D81}" destId="{3CC50E93-FA76-468B-9CAD-2A18160C289E}" srcOrd="2" destOrd="0" parTransId="{4B71D28B-59C0-43C0-88EC-9B2B63566D13}" sibTransId="{EF6EDEB5-94BB-4A58-AA3F-F420FBB0FCEC}"/>
    <dgm:cxn modelId="{7117CED2-6057-7D40-8973-3BDDCDBFD187}" type="presOf" srcId="{66E34768-BA82-4010-807B-3E9C4773F2B5}" destId="{BADBBF93-BFF6-2647-B87C-C0A324452685}" srcOrd="0" destOrd="0" presId="urn:microsoft.com/office/officeart/2005/8/layout/list1"/>
    <dgm:cxn modelId="{B8E17DD5-6D87-4845-85DC-EBA5A78FA9E6}" srcId="{A6B7AE2E-14B6-4856-B367-07B02A317D81}" destId="{2F821AB7-FADE-475C-BA42-93AD2E160C5C}" srcOrd="1" destOrd="0" parTransId="{317C037B-CAE5-4A6F-BDE2-3CC631779CD1}" sibTransId="{71FF1E2C-7992-466F-9EAC-3EAD35463560}"/>
    <dgm:cxn modelId="{5E09DFDB-E7A6-BD4C-BD2C-503EC8C94A50}" srcId="{2F821AB7-FADE-475C-BA42-93AD2E160C5C}" destId="{8E83D7A9-94B8-8641-AFD0-FF80CB89D462}" srcOrd="3" destOrd="0" parTransId="{B5B462AA-FFCE-004A-9DA7-E368435F2F3D}" sibTransId="{83AC43A1-8969-554E-BFA6-D83EAF8DEB5F}"/>
    <dgm:cxn modelId="{4B9C58E6-D7D4-8647-8AEF-75FD92747D06}" type="presOf" srcId="{3CC50E93-FA76-468B-9CAD-2A18160C289E}" destId="{24E24186-ABDC-4E44-8155-23EAA24880D3}" srcOrd="1" destOrd="0" presId="urn:microsoft.com/office/officeart/2005/8/layout/list1"/>
    <dgm:cxn modelId="{F7D9CDE6-61DA-4805-905F-7E1508DCE42D}" srcId="{2F821AB7-FADE-475C-BA42-93AD2E160C5C}" destId="{49E13854-3B25-417E-8482-4E2586B579F1}" srcOrd="2" destOrd="0" parTransId="{9DEC7777-F0BC-4D1E-810F-EEAA1DD8E3A2}" sibTransId="{DE9CC92F-0858-4C8F-8B85-C026FCEEE6AF}"/>
    <dgm:cxn modelId="{9A604AFC-EB3D-AE4A-93DA-E23E547F212C}" type="presOf" srcId="{49E13854-3B25-417E-8482-4E2586B579F1}" destId="{80B8C918-6ABC-814C-8EDE-E84A03FB6F83}" srcOrd="0" destOrd="2" presId="urn:microsoft.com/office/officeart/2005/8/layout/list1"/>
    <dgm:cxn modelId="{1160C4C4-E2C0-974C-9E8F-9F7799BCB462}" type="presParOf" srcId="{2DC8F85F-3D5A-CA4C-820B-3E377DEF4A03}" destId="{23434E45-E83B-5B4F-A397-6335A2AD5A16}" srcOrd="0" destOrd="0" presId="urn:microsoft.com/office/officeart/2005/8/layout/list1"/>
    <dgm:cxn modelId="{30570A92-03C5-1B4E-B547-45872357A94D}" type="presParOf" srcId="{23434E45-E83B-5B4F-A397-6335A2AD5A16}" destId="{BADBBF93-BFF6-2647-B87C-C0A324452685}" srcOrd="0" destOrd="0" presId="urn:microsoft.com/office/officeart/2005/8/layout/list1"/>
    <dgm:cxn modelId="{7CCAD6A1-1F2B-6A4A-BDE8-02CD63FBE7C8}" type="presParOf" srcId="{23434E45-E83B-5B4F-A397-6335A2AD5A16}" destId="{975F76F0-B51A-4949-B3EB-575C445E7487}" srcOrd="1" destOrd="0" presId="urn:microsoft.com/office/officeart/2005/8/layout/list1"/>
    <dgm:cxn modelId="{9950CB72-157D-1041-B76E-A8B0960DA4DE}" type="presParOf" srcId="{2DC8F85F-3D5A-CA4C-820B-3E377DEF4A03}" destId="{D169DCBD-5C7B-0744-BC9E-7AEC70535F80}" srcOrd="1" destOrd="0" presId="urn:microsoft.com/office/officeart/2005/8/layout/list1"/>
    <dgm:cxn modelId="{76B808F5-9074-794C-BCD1-90DC9B1B0373}" type="presParOf" srcId="{2DC8F85F-3D5A-CA4C-820B-3E377DEF4A03}" destId="{0BCD9560-E699-A34A-8889-91639C97FE54}" srcOrd="2" destOrd="0" presId="urn:microsoft.com/office/officeart/2005/8/layout/list1"/>
    <dgm:cxn modelId="{B701F2A9-5175-FA49-A969-FDF888807172}" type="presParOf" srcId="{2DC8F85F-3D5A-CA4C-820B-3E377DEF4A03}" destId="{CDB9A93B-4397-5346-AAB5-2A7EDB67D3AD}" srcOrd="3" destOrd="0" presId="urn:microsoft.com/office/officeart/2005/8/layout/list1"/>
    <dgm:cxn modelId="{6000ECF8-C8C7-B04D-86A2-E04AE405A580}" type="presParOf" srcId="{2DC8F85F-3D5A-CA4C-820B-3E377DEF4A03}" destId="{8D21DFEA-2B3F-6E4C-BEFC-DD34D7F60D2A}" srcOrd="4" destOrd="0" presId="urn:microsoft.com/office/officeart/2005/8/layout/list1"/>
    <dgm:cxn modelId="{AC87B61A-B6F2-A04A-B5A8-5C956ABD06DE}" type="presParOf" srcId="{8D21DFEA-2B3F-6E4C-BEFC-DD34D7F60D2A}" destId="{BE0FFC69-5F59-354F-BA98-C44B2348A2F7}" srcOrd="0" destOrd="0" presId="urn:microsoft.com/office/officeart/2005/8/layout/list1"/>
    <dgm:cxn modelId="{57DBB084-2D01-A045-8DCF-293CF801541F}" type="presParOf" srcId="{8D21DFEA-2B3F-6E4C-BEFC-DD34D7F60D2A}" destId="{4ABBAB74-A64B-8F40-99D3-D3E77AA66F7E}" srcOrd="1" destOrd="0" presId="urn:microsoft.com/office/officeart/2005/8/layout/list1"/>
    <dgm:cxn modelId="{FCFB5820-FE9C-E64E-A8A4-83F5C3F97634}" type="presParOf" srcId="{2DC8F85F-3D5A-CA4C-820B-3E377DEF4A03}" destId="{5D7404A3-A61A-6E4E-9CE8-7E9BF4F2469E}" srcOrd="5" destOrd="0" presId="urn:microsoft.com/office/officeart/2005/8/layout/list1"/>
    <dgm:cxn modelId="{67BB3DDB-C9E3-0F45-8999-3DB5F5B3FF42}" type="presParOf" srcId="{2DC8F85F-3D5A-CA4C-820B-3E377DEF4A03}" destId="{80B8C918-6ABC-814C-8EDE-E84A03FB6F83}" srcOrd="6" destOrd="0" presId="urn:microsoft.com/office/officeart/2005/8/layout/list1"/>
    <dgm:cxn modelId="{4D58D25D-C409-384E-80E3-4EFDD1238F7D}" type="presParOf" srcId="{2DC8F85F-3D5A-CA4C-820B-3E377DEF4A03}" destId="{99F27516-5803-1145-9B64-FE1B2B6CBEBD}" srcOrd="7" destOrd="0" presId="urn:microsoft.com/office/officeart/2005/8/layout/list1"/>
    <dgm:cxn modelId="{947EB734-C506-9040-822E-CF398C36FAC2}" type="presParOf" srcId="{2DC8F85F-3D5A-CA4C-820B-3E377DEF4A03}" destId="{533E4AA2-CD57-C546-B110-3A4C2248E0A1}" srcOrd="8" destOrd="0" presId="urn:microsoft.com/office/officeart/2005/8/layout/list1"/>
    <dgm:cxn modelId="{EA8AD857-B36E-D243-AC03-A0BEE98BB95C}" type="presParOf" srcId="{533E4AA2-CD57-C546-B110-3A4C2248E0A1}" destId="{276C9656-55EA-244A-B5A9-20E0A9226974}" srcOrd="0" destOrd="0" presId="urn:microsoft.com/office/officeart/2005/8/layout/list1"/>
    <dgm:cxn modelId="{F0D88C6E-CB3C-3E42-B384-4F4AED8FBA05}" type="presParOf" srcId="{533E4AA2-CD57-C546-B110-3A4C2248E0A1}" destId="{24E24186-ABDC-4E44-8155-23EAA24880D3}" srcOrd="1" destOrd="0" presId="urn:microsoft.com/office/officeart/2005/8/layout/list1"/>
    <dgm:cxn modelId="{85077546-3319-DE46-92BE-BC551E38E90C}" type="presParOf" srcId="{2DC8F85F-3D5A-CA4C-820B-3E377DEF4A03}" destId="{230D5A76-A880-3A42-8D33-0BCB6BF1B552}" srcOrd="9" destOrd="0" presId="urn:microsoft.com/office/officeart/2005/8/layout/list1"/>
    <dgm:cxn modelId="{11E3DF45-415C-1A46-B47D-3CD2983A389D}" type="presParOf" srcId="{2DC8F85F-3D5A-CA4C-820B-3E377DEF4A03}" destId="{355CCE4D-4E73-C641-961D-FA8D747895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3F0CF-4F02-AA4A-9F86-04805D687936}">
      <dsp:nvSpPr>
        <dsp:cNvPr id="0" name=""/>
        <dsp:cNvSpPr/>
      </dsp:nvSpPr>
      <dsp:spPr>
        <a:xfrm>
          <a:off x="0" y="55619"/>
          <a:ext cx="4872038" cy="374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Executive briefing materials </a:t>
          </a:r>
          <a:endParaRPr lang="en-US" sz="1600" b="1" kern="1200"/>
        </a:p>
      </dsp:txBody>
      <dsp:txXfrm>
        <a:off x="18277" y="73896"/>
        <a:ext cx="4835484" cy="337846"/>
      </dsp:txXfrm>
    </dsp:sp>
    <dsp:sp modelId="{31FA191B-AB7B-C64E-BE29-05986DC3B3F2}">
      <dsp:nvSpPr>
        <dsp:cNvPr id="0" name=""/>
        <dsp:cNvSpPr/>
      </dsp:nvSpPr>
      <dsp:spPr>
        <a:xfrm>
          <a:off x="0" y="476099"/>
          <a:ext cx="4872038" cy="374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Articles for association publications</a:t>
          </a:r>
          <a:endParaRPr lang="en-US" sz="1600" b="1" kern="1200" dirty="0"/>
        </a:p>
      </dsp:txBody>
      <dsp:txXfrm>
        <a:off x="18277" y="494376"/>
        <a:ext cx="4835484" cy="337846"/>
      </dsp:txXfrm>
    </dsp:sp>
    <dsp:sp modelId="{AB5F6EB9-3616-CD40-8AEE-D6935DEE6471}">
      <dsp:nvSpPr>
        <dsp:cNvPr id="0" name=""/>
        <dsp:cNvSpPr/>
      </dsp:nvSpPr>
      <dsp:spPr>
        <a:xfrm>
          <a:off x="0" y="896579"/>
          <a:ext cx="4872038" cy="374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Refresh selected videos </a:t>
          </a:r>
          <a:endParaRPr lang="en-US" sz="1600" b="1" kern="1200"/>
        </a:p>
      </dsp:txBody>
      <dsp:txXfrm>
        <a:off x="18277" y="914856"/>
        <a:ext cx="4835484" cy="337846"/>
      </dsp:txXfrm>
    </dsp:sp>
    <dsp:sp modelId="{2E9CDD3E-23F1-EE4A-B40A-CB1AFF4F91C6}">
      <dsp:nvSpPr>
        <dsp:cNvPr id="0" name=""/>
        <dsp:cNvSpPr/>
      </dsp:nvSpPr>
      <dsp:spPr>
        <a:xfrm>
          <a:off x="0" y="1317059"/>
          <a:ext cx="4872038" cy="374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NIEM applications catalog</a:t>
          </a:r>
          <a:endParaRPr lang="en-US" sz="1600" b="1" kern="1200" dirty="0"/>
        </a:p>
      </dsp:txBody>
      <dsp:txXfrm>
        <a:off x="18277" y="1335336"/>
        <a:ext cx="4835484" cy="337846"/>
      </dsp:txXfrm>
    </dsp:sp>
    <dsp:sp modelId="{2A11E9E4-3542-F44A-9DD1-83C6EF9EA59B}">
      <dsp:nvSpPr>
        <dsp:cNvPr id="0" name=""/>
        <dsp:cNvSpPr/>
      </dsp:nvSpPr>
      <dsp:spPr>
        <a:xfrm>
          <a:off x="0" y="1737539"/>
          <a:ext cx="4872038" cy="374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Active speaker's bureau</a:t>
          </a:r>
          <a:endParaRPr lang="en-US" sz="1600" b="1" kern="1200" dirty="0"/>
        </a:p>
      </dsp:txBody>
      <dsp:txXfrm>
        <a:off x="18277" y="1755816"/>
        <a:ext cx="4835484" cy="337846"/>
      </dsp:txXfrm>
    </dsp:sp>
    <dsp:sp modelId="{3EEB3DA8-76DB-4349-96FA-422F71B3C393}">
      <dsp:nvSpPr>
        <dsp:cNvPr id="0" name=""/>
        <dsp:cNvSpPr/>
      </dsp:nvSpPr>
      <dsp:spPr>
        <a:xfrm>
          <a:off x="0" y="2158019"/>
          <a:ext cx="4872038" cy="374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Case Studies</a:t>
          </a:r>
        </a:p>
      </dsp:txBody>
      <dsp:txXfrm>
        <a:off x="18277" y="2176296"/>
        <a:ext cx="4835484" cy="337846"/>
      </dsp:txXfrm>
    </dsp:sp>
    <dsp:sp modelId="{3E302655-FFFB-EA4E-BEE3-DEC088809E70}">
      <dsp:nvSpPr>
        <dsp:cNvPr id="0" name=""/>
        <dsp:cNvSpPr/>
      </dsp:nvSpPr>
      <dsp:spPr>
        <a:xfrm>
          <a:off x="0" y="2578500"/>
          <a:ext cx="4872038" cy="374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Selective webinars targeted at SLTT domains</a:t>
          </a:r>
          <a:endParaRPr lang="en-US" sz="1600" b="1" kern="1200"/>
        </a:p>
      </dsp:txBody>
      <dsp:txXfrm>
        <a:off x="18277" y="2596777"/>
        <a:ext cx="4835484" cy="337846"/>
      </dsp:txXfrm>
    </dsp:sp>
    <dsp:sp modelId="{CF21925D-42DE-2C45-80EE-CE078A464C60}">
      <dsp:nvSpPr>
        <dsp:cNvPr id="0" name=""/>
        <dsp:cNvSpPr/>
      </dsp:nvSpPr>
      <dsp:spPr>
        <a:xfrm>
          <a:off x="0" y="2998980"/>
          <a:ext cx="4872038" cy="374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Grant special condition language</a:t>
          </a:r>
          <a:endParaRPr lang="en-US" sz="1600" b="1" kern="1200" dirty="0"/>
        </a:p>
      </dsp:txBody>
      <dsp:txXfrm>
        <a:off x="18277" y="3017257"/>
        <a:ext cx="4835484" cy="337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D9560-E699-A34A-8889-91639C97FE54}">
      <dsp:nvSpPr>
        <dsp:cNvPr id="0" name=""/>
        <dsp:cNvSpPr/>
      </dsp:nvSpPr>
      <dsp:spPr>
        <a:xfrm>
          <a:off x="0" y="165127"/>
          <a:ext cx="4872038" cy="1247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87452" rIns="3781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Executive briefing package completed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Association engagement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Action Team Identified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Scenarios Prioritized</a:t>
          </a:r>
        </a:p>
      </dsp:txBody>
      <dsp:txXfrm>
        <a:off x="0" y="165127"/>
        <a:ext cx="4872038" cy="1247400"/>
      </dsp:txXfrm>
    </dsp:sp>
    <dsp:sp modelId="{975F76F0-B51A-4949-B3EB-575C445E7487}">
      <dsp:nvSpPr>
        <dsp:cNvPr id="0" name=""/>
        <dsp:cNvSpPr/>
      </dsp:nvSpPr>
      <dsp:spPr>
        <a:xfrm>
          <a:off x="243601" y="32287"/>
          <a:ext cx="3410426" cy="2656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90 days:	</a:t>
          </a:r>
          <a:endParaRPr lang="en-US" sz="1600" b="1" kern="1200"/>
        </a:p>
      </dsp:txBody>
      <dsp:txXfrm>
        <a:off x="256570" y="45256"/>
        <a:ext cx="3384488" cy="239742"/>
      </dsp:txXfrm>
    </dsp:sp>
    <dsp:sp modelId="{80B8C918-6ABC-814C-8EDE-E84A03FB6F83}">
      <dsp:nvSpPr>
        <dsp:cNvPr id="0" name=""/>
        <dsp:cNvSpPr/>
      </dsp:nvSpPr>
      <dsp:spPr>
        <a:xfrm>
          <a:off x="0" y="1593967"/>
          <a:ext cx="4872038" cy="1474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87452" rIns="3781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Target Scenarios Finalized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/>
            <a:t>Articles </a:t>
          </a:r>
          <a:r>
            <a:rPr lang="en-US" sz="1600" b="1" i="0" kern="1200" dirty="0"/>
            <a:t>published in association media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Briefings to SLTT executives in target domains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Expanded training offered</a:t>
          </a:r>
        </a:p>
      </dsp:txBody>
      <dsp:txXfrm>
        <a:off x="0" y="1593967"/>
        <a:ext cx="4872038" cy="1474200"/>
      </dsp:txXfrm>
    </dsp:sp>
    <dsp:sp modelId="{4ABBAB74-A64B-8F40-99D3-D3E77AA66F7E}">
      <dsp:nvSpPr>
        <dsp:cNvPr id="0" name=""/>
        <dsp:cNvSpPr/>
      </dsp:nvSpPr>
      <dsp:spPr>
        <a:xfrm>
          <a:off x="243601" y="1461127"/>
          <a:ext cx="3410426" cy="2656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180 days</a:t>
          </a:r>
          <a:endParaRPr lang="en-US" sz="1600" b="1" kern="1200"/>
        </a:p>
      </dsp:txBody>
      <dsp:txXfrm>
        <a:off x="256570" y="1474096"/>
        <a:ext cx="3384488" cy="239742"/>
      </dsp:txXfrm>
    </dsp:sp>
    <dsp:sp modelId="{355CCE4D-4E73-C641-961D-FA8D74789585}">
      <dsp:nvSpPr>
        <dsp:cNvPr id="0" name=""/>
        <dsp:cNvSpPr/>
      </dsp:nvSpPr>
      <dsp:spPr>
        <a:xfrm>
          <a:off x="0" y="3249607"/>
          <a:ext cx="4872038" cy="765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187452" rIns="3781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NIEM projects initiated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Success Stories / Case Studies</a:t>
          </a:r>
        </a:p>
      </dsp:txBody>
      <dsp:txXfrm>
        <a:off x="0" y="3249607"/>
        <a:ext cx="4872038" cy="765450"/>
      </dsp:txXfrm>
    </dsp:sp>
    <dsp:sp modelId="{24E24186-ABDC-4E44-8155-23EAA24880D3}">
      <dsp:nvSpPr>
        <dsp:cNvPr id="0" name=""/>
        <dsp:cNvSpPr/>
      </dsp:nvSpPr>
      <dsp:spPr>
        <a:xfrm>
          <a:off x="243601" y="3116767"/>
          <a:ext cx="3410426" cy="2656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270-360 days</a:t>
          </a:r>
          <a:endParaRPr lang="en-US" sz="1600" b="1" kern="1200" dirty="0"/>
        </a:p>
      </dsp:txBody>
      <dsp:txXfrm>
        <a:off x="256570" y="3129736"/>
        <a:ext cx="3384488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5E55B-D855-4A2D-BDBA-EC5D4CA336B2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A9BAC-443C-47BE-889A-35993756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32DD491-C436-4614-92CC-F6EEA80D3D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704A59-BBF5-4992-886F-C32227E2E8DC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8EAF9FB-AB91-44D3-BCD4-254CE667FD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7E77E4F-6A1F-423E-AFC8-62F286D48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Records Management Data: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Suspects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Accident Reports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Incident Reports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Field Interviews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8145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A9BAC-443C-47BE-889A-35993756C5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A9BAC-443C-47BE-889A-35993756C5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A9BAC-443C-47BE-889A-35993756C5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6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A9BAC-443C-47BE-889A-35993756C5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6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154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450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MSTSHP_01"/>
          <p:cNvSpPr>
            <a:spLocks noGrp="1" noChangeArrowheads="1"/>
          </p:cNvSpPr>
          <p:nvPr>
            <p:ph type="title"/>
          </p:nvPr>
        </p:nvSpPr>
        <p:spPr bwMode="auto">
          <a:xfrm>
            <a:off x="536805" y="407989"/>
            <a:ext cx="969015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4750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68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1628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19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8B8B8B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4172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8B8B8B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111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8603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429696"/>
            <a:ext cx="3860799" cy="365125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05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88BD-E2FB-5A43-AE36-94A032CB07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1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22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CE82-7BC2-455E-8385-387BE8C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AAE7-5594-49C5-86C9-39C6064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B9D3-5FA6-4723-A42B-01B48A7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3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41867" y="1484851"/>
            <a:ext cx="11119104" cy="463911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84" y="10607"/>
            <a:ext cx="10111317" cy="1143000"/>
          </a:xfrm>
        </p:spPr>
        <p:txBody>
          <a:bodyPr anchor="ctr"/>
          <a:lstStyle>
            <a:lvl1pPr algn="ctr">
              <a:defRPr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>
          <a:xfrm>
            <a:off x="304800" y="6243919"/>
            <a:ext cx="2844800" cy="365125"/>
          </a:xfrm>
        </p:spPr>
        <p:txBody>
          <a:bodyPr/>
          <a:lstStyle/>
          <a:p>
            <a:fld id="{177AD23B-53B1-7149-BB42-4BE73F7B5434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823200" y="624840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5740400" y="6248401"/>
            <a:ext cx="711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3CC7DA-8D99-42A8-B822-931C179AA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9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650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8B8B8B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008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2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03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3245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Section Header">
    <p:bg>
      <p:bgPr>
        <a:solidFill>
          <a:srgbClr val="406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5F767B22-73A0-4ABE-8D14-B65FF92D1C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4592" y="6618516"/>
            <a:ext cx="222817" cy="107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tx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700">
                <a:solidFill>
                  <a:schemeClr val="bg1"/>
                </a:solidFill>
              </a:rPr>
              <a:t>- </a:t>
            </a:r>
            <a:fld id="{20A45206-4343-4703-A1AA-B80A37B45E3B}" type="slidenum">
              <a:rPr lang="en-US" altLang="en-US" sz="700">
                <a:solidFill>
                  <a:schemeClr val="bg1"/>
                </a:solidFill>
              </a:rPr>
              <a:pPr algn="ctr">
                <a:buClr>
                  <a:schemeClr val="tx1"/>
                </a:buClr>
                <a:buSzPct val="65000"/>
                <a:buFont typeface="Wingdings" panose="05000000000000000000" pitchFamily="2" charset="2"/>
                <a:buNone/>
              </a:pPr>
              <a:t>‹#›</a:t>
            </a:fld>
            <a:r>
              <a:rPr lang="en-US" altLang="en-US" sz="700">
                <a:solidFill>
                  <a:schemeClr val="bg1"/>
                </a:solidFill>
              </a:rPr>
              <a:t> 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F411B-F246-4D37-B0DB-EAF8209F4D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1800" y="6592889"/>
            <a:ext cx="3083984" cy="1603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4404" fontAlgn="auto">
              <a:lnSpc>
                <a:spcPts val="1077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</a:rPr>
              <a:t>NIEM 101 Technical Introduction to NIEM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3000" y="2064258"/>
            <a:ext cx="9906000" cy="2729484"/>
          </a:xfrm>
          <a:ln w="28575">
            <a:noFill/>
          </a:ln>
        </p:spPr>
        <p:txBody>
          <a:bodyPr lIns="228600" rIns="228600" anchor="ctr" anchorCtr="1"/>
          <a:lstStyle>
            <a:lvl1pPr marL="0" indent="0" algn="ctr">
              <a:spcBef>
                <a:spcPts val="0"/>
              </a:spcBef>
              <a:buNone/>
              <a:defRPr sz="5400" b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63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28550031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2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4042"/>
            <a:ext cx="10972800" cy="811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9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2832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4042"/>
            <a:ext cx="10972800" cy="811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9546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4042"/>
            <a:ext cx="10972800" cy="811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04485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4042"/>
            <a:ext cx="10972800" cy="811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156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4042"/>
            <a:ext cx="10972800" cy="811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4951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959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6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19748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1801"/>
            <a:ext cx="53848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91801"/>
            <a:ext cx="53848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67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9058"/>
            <a:ext cx="5386917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1535114"/>
            <a:ext cx="50292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601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1801"/>
            <a:ext cx="53848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91801"/>
            <a:ext cx="53848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181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2"/>
            <a:ext cx="10786533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05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9058"/>
            <a:ext cx="5386917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1535114"/>
            <a:ext cx="50292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913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01D7-98F4-4FE7-AF56-32027739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F4EC-200C-4D8D-9EEE-6920E0CD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C6F7E-94AD-4306-AA97-187FC709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30793-04B2-4139-886A-368227F8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04120-4593-4492-BD46-D785F726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53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620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CE82-7BC2-455E-8385-387BE8C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AAE7-5594-49C5-86C9-39C6064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B9D3-5FA6-4723-A42B-01B48A7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547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4488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9ED3A49-8FDA-4437-87F5-0052411D3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060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170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35556410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127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4042"/>
            <a:ext cx="10972800" cy="811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381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9058"/>
            <a:ext cx="5386917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1535114"/>
            <a:ext cx="50292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08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4042"/>
            <a:ext cx="10972800" cy="811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72367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4042"/>
            <a:ext cx="10972800" cy="811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9811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4042"/>
            <a:ext cx="10972800" cy="811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74640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4042"/>
            <a:ext cx="10972800" cy="811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50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8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2/26/21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2"/>
            <a:ext cx="10786533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8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9058"/>
            <a:ext cx="5386917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1535114"/>
            <a:ext cx="50292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01D7-98F4-4FE7-AF56-32027739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F4EC-200C-4D8D-9EEE-6920E0CD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C6F7E-94AD-4306-AA97-187FC709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30793-04B2-4139-886A-368227F8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04120-4593-4492-BD46-D785F726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04042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91801"/>
            <a:ext cx="109728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0113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65" r:id="rId24"/>
    <p:sldLayoutId id="2147483666" r:id="rId25"/>
    <p:sldLayoutId id="2147483706" r:id="rId26"/>
  </p:sldLayoutIdLst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em_1_cover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04042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91801"/>
            <a:ext cx="109728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912" y="12621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A614FDD-CAEE-4F0C-B003-BD378963EDE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0113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23" r:id="rId11"/>
    <p:sldLayoutId id="2147483735" r:id="rId12"/>
    <p:sldLayoutId id="2147483737" r:id="rId13"/>
  </p:sldLayoutIdLst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em_1_cover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AB935-C124-F240-B444-38C4784A1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628" y="1851661"/>
            <a:ext cx="2657598" cy="229988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NIEM SLTT Tiger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F7EE8-4888-0546-BD9D-6C1763DF3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3853" y="4298498"/>
            <a:ext cx="2678372" cy="121613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State, local, tribal and territorial information exchange</a:t>
            </a:r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4250" y="857250"/>
            <a:ext cx="419604" cy="278223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A tiger with her cub">
            <a:extLst>
              <a:ext uri="{FF2B5EF4-FFF2-40B4-BE49-F238E27FC236}">
                <a16:creationId xmlns:a16="http://schemas.microsoft.com/office/drawing/2014/main" id="{68595A99-A99C-444B-8829-85E04A08B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8" r="7970" b="-1"/>
          <a:stretch/>
        </p:blipFill>
        <p:spPr>
          <a:xfrm>
            <a:off x="1524015" y="857259"/>
            <a:ext cx="5819940" cy="5143493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2359" y="85725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556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48FE-87FA-014B-82B2-05C5E709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48" y="55696"/>
            <a:ext cx="9404723" cy="1400530"/>
          </a:xfrm>
        </p:spPr>
        <p:txBody>
          <a:bodyPr/>
          <a:lstStyle/>
          <a:p>
            <a:r>
              <a:rPr lang="en-US" dirty="0"/>
              <a:t>Collaborators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F77F58-E25B-AB4C-B573-18783FCB26DF}"/>
              </a:ext>
            </a:extLst>
          </p:cNvPr>
          <p:cNvSpPr/>
          <p:nvPr/>
        </p:nvSpPr>
        <p:spPr>
          <a:xfrm>
            <a:off x="2890125" y="4970161"/>
            <a:ext cx="1848676" cy="1856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Stewards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4EBBDF-90C8-5A4A-9C69-C192DD9BE6FC}"/>
              </a:ext>
            </a:extLst>
          </p:cNvPr>
          <p:cNvSpPr/>
          <p:nvPr/>
        </p:nvSpPr>
        <p:spPr>
          <a:xfrm>
            <a:off x="7715925" y="4975281"/>
            <a:ext cx="2302015" cy="1609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Associations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AE59C3-B7D9-D54B-8338-DB248CE6237E}"/>
              </a:ext>
            </a:extLst>
          </p:cNvPr>
          <p:cNvSpPr/>
          <p:nvPr/>
        </p:nvSpPr>
        <p:spPr>
          <a:xfrm>
            <a:off x="1153907" y="2569945"/>
            <a:ext cx="1848676" cy="1856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7C1605-ABA2-B54A-871A-EA19B375945C}"/>
              </a:ext>
            </a:extLst>
          </p:cNvPr>
          <p:cNvSpPr/>
          <p:nvPr/>
        </p:nvSpPr>
        <p:spPr>
          <a:xfrm>
            <a:off x="9189417" y="2771190"/>
            <a:ext cx="1848676" cy="1856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NIEM</a:t>
            </a:r>
          </a:p>
          <a:p>
            <a:pPr algn="ctr"/>
            <a:r>
              <a:rPr lang="en-US" dirty="0"/>
              <a:t>MO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A69DE1-B6EB-FB4D-B1EC-ED61F6936F3B}"/>
              </a:ext>
            </a:extLst>
          </p:cNvPr>
          <p:cNvSpPr/>
          <p:nvPr/>
        </p:nvSpPr>
        <p:spPr>
          <a:xfrm>
            <a:off x="3321449" y="848132"/>
            <a:ext cx="1848676" cy="1856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SLTT</a:t>
            </a:r>
          </a:p>
          <a:p>
            <a:pPr algn="ctr"/>
            <a:r>
              <a:rPr lang="en-US" dirty="0"/>
              <a:t>Tiger Team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B48DDBBC-AE6A-49F0-9026-1DAF49B5EDB3}"/>
              </a:ext>
            </a:extLst>
          </p:cNvPr>
          <p:cNvSpPr/>
          <p:nvPr/>
        </p:nvSpPr>
        <p:spPr>
          <a:xfrm>
            <a:off x="4934842" y="2466442"/>
            <a:ext cx="2781083" cy="275133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REAL RESULTS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163F43-2922-46A4-93FD-1914D9178A6C}"/>
              </a:ext>
            </a:extLst>
          </p:cNvPr>
          <p:cNvSpPr/>
          <p:nvPr/>
        </p:nvSpPr>
        <p:spPr>
          <a:xfrm>
            <a:off x="6812009" y="712984"/>
            <a:ext cx="2934703" cy="1856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94713C-BDD6-43B7-B423-5999E7275F7D}"/>
              </a:ext>
            </a:extLst>
          </p:cNvPr>
          <p:cNvCxnSpPr>
            <a:stCxn id="6" idx="6"/>
          </p:cNvCxnSpPr>
          <p:nvPr/>
        </p:nvCxnSpPr>
        <p:spPr>
          <a:xfrm>
            <a:off x="3002583" y="3498426"/>
            <a:ext cx="2167542" cy="2012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C0CB51-2AE6-4FA1-82C1-E6A8BE5F285F}"/>
              </a:ext>
            </a:extLst>
          </p:cNvPr>
          <p:cNvCxnSpPr>
            <a:cxnSpLocks/>
          </p:cNvCxnSpPr>
          <p:nvPr/>
        </p:nvCxnSpPr>
        <p:spPr>
          <a:xfrm flipH="1">
            <a:off x="7320517" y="3692614"/>
            <a:ext cx="1861001" cy="1494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BFCC2B-C9F5-4A8B-8C76-09FB12D09620}"/>
              </a:ext>
            </a:extLst>
          </p:cNvPr>
          <p:cNvCxnSpPr>
            <a:cxnSpLocks/>
          </p:cNvCxnSpPr>
          <p:nvPr/>
        </p:nvCxnSpPr>
        <p:spPr>
          <a:xfrm flipH="1">
            <a:off x="6643617" y="2578895"/>
            <a:ext cx="1353802" cy="7992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7EC8BA-B849-4FC1-A526-F1B80AC3B75A}"/>
              </a:ext>
            </a:extLst>
          </p:cNvPr>
          <p:cNvCxnSpPr>
            <a:cxnSpLocks/>
          </p:cNvCxnSpPr>
          <p:nvPr/>
        </p:nvCxnSpPr>
        <p:spPr>
          <a:xfrm>
            <a:off x="4854335" y="2492334"/>
            <a:ext cx="1109495" cy="9366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E7770D-ADA8-440A-A3C4-ED91075EC2DB}"/>
              </a:ext>
            </a:extLst>
          </p:cNvPr>
          <p:cNvCxnSpPr>
            <a:cxnSpLocks/>
          </p:cNvCxnSpPr>
          <p:nvPr/>
        </p:nvCxnSpPr>
        <p:spPr>
          <a:xfrm flipH="1" flipV="1">
            <a:off x="7064347" y="4829396"/>
            <a:ext cx="847619" cy="5008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3B8F77-7954-4D7E-9650-DC4878A335D6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468069" y="4970163"/>
            <a:ext cx="1091159" cy="2719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8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857251"/>
            <a:ext cx="9144000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A7B22-77D8-B54B-A807-FDD015C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820" y="1943100"/>
            <a:ext cx="2686263" cy="342900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2F2F2"/>
                </a:solidFill>
              </a:rPr>
              <a:t>Milestones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982" y="857250"/>
            <a:ext cx="6023018" cy="51435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083" y="857249"/>
            <a:ext cx="419604" cy="278223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2359" y="85725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64722-259B-4605-BC15-88D0A0E03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568843"/>
              </p:ext>
            </p:extLst>
          </p:nvPr>
        </p:nvGraphicFramePr>
        <p:xfrm>
          <a:off x="5310187" y="1768838"/>
          <a:ext cx="4872038" cy="4047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96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C9919-15DE-614A-8234-C6ADBDD5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more information, contact the co-chairs: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E4707A-B6D5-264C-98F3-CD71911D4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714" y="1494057"/>
            <a:ext cx="4979773" cy="4375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Mike Phillips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Vice President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SLG Innovation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michaelphillips@slginnovation.com</a:t>
            </a:r>
            <a:endParaRPr 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0A333E-EB7D-394D-964D-FBC01EA48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129" y="1494057"/>
            <a:ext cx="4889157" cy="4375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r">
              <a:buNone/>
            </a:pPr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Paul Wormeli</a:t>
            </a:r>
          </a:p>
          <a:p>
            <a:pPr marL="0" indent="0" algn="r">
              <a:buNone/>
            </a:pPr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Innovation Strategist</a:t>
            </a:r>
          </a:p>
          <a:p>
            <a:pPr marL="0" indent="0" algn="r">
              <a:buNone/>
            </a:pPr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Wormeli Consulting, LLC</a:t>
            </a:r>
          </a:p>
          <a:p>
            <a:pPr marL="0" indent="0" algn="r">
              <a:buNone/>
            </a:pPr>
            <a:r>
              <a:rPr lang="en-US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pwormeli@wormeliconsultng.com</a:t>
            </a:r>
            <a:endParaRPr 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4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AF8EF-4464-BC4D-BBC5-5EA178F3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279" y="1688432"/>
            <a:ext cx="10693666" cy="19812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spc="-100" dirty="0">
                <a:solidFill>
                  <a:srgbClr val="000000"/>
                </a:solidFill>
                <a:latin typeface="+mn-lt"/>
              </a:rPr>
              <a:t>Increase the use of NIEM to facilitate cross domain information exchanges for SLTT agencies and organizations to improve the safety and quality of life for our citizens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D53C1-652A-EF46-8B9E-AE77ECC7696D}"/>
              </a:ext>
            </a:extLst>
          </p:cNvPr>
          <p:cNvSpPr txBox="1"/>
          <p:nvPr/>
        </p:nvSpPr>
        <p:spPr>
          <a:xfrm>
            <a:off x="1915354" y="295871"/>
            <a:ext cx="7852535" cy="507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sz="3600" b="1" cap="all" spc="-100">
                <a:solidFill>
                  <a:srgbClr val="00517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3E099C-2D8A-4E36-9D65-86F7BDDE885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2812" y="3843337"/>
            <a:ext cx="6106377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9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1" name="Text Box 11">
            <a:extLst>
              <a:ext uri="{FF2B5EF4-FFF2-40B4-BE49-F238E27FC236}">
                <a16:creationId xmlns:a16="http://schemas.microsoft.com/office/drawing/2014/main" id="{58C10D7A-5999-45C0-8526-011F2E51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125" y="5167722"/>
            <a:ext cx="414063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Jurisdictions must bring about results with the sense of urgency this cause truly merits.</a:t>
            </a:r>
          </a:p>
        </p:txBody>
      </p:sp>
      <p:sp>
        <p:nvSpPr>
          <p:cNvPr id="148493" name="Puzzle5">
            <a:extLst>
              <a:ext uri="{FF2B5EF4-FFF2-40B4-BE49-F238E27FC236}">
                <a16:creationId xmlns:a16="http://schemas.microsoft.com/office/drawing/2014/main" id="{6C156082-FF1A-4A6C-B1C7-13B1359A0BB5}"/>
              </a:ext>
            </a:extLst>
          </p:cNvPr>
          <p:cNvSpPr>
            <a:spLocks noChangeAspect="1" noEditPoints="1" noChangeArrowheads="1"/>
          </p:cNvSpPr>
          <p:nvPr/>
        </p:nvSpPr>
        <p:spPr bwMode="blackWhite">
          <a:xfrm>
            <a:off x="6970153" y="1123814"/>
            <a:ext cx="2466629" cy="1735808"/>
          </a:xfrm>
          <a:custGeom>
            <a:avLst/>
            <a:gdLst>
              <a:gd name="T0" fmla="*/ 4880 w 21600"/>
              <a:gd name="T1" fmla="*/ 6714 h 21600"/>
              <a:gd name="T2" fmla="*/ 16494 w 21600"/>
              <a:gd name="T3" fmla="*/ 13712 h 21600"/>
            </a:gdLst>
            <a:ahLst/>
            <a:cxnLst/>
            <a:rect l="T0" t="T1" r="T2" b="T3"/>
            <a:pathLst>
              <a:path w="21600" h="21600">
                <a:moveTo>
                  <a:pt x="4281" y="12397"/>
                </a:moveTo>
                <a:lnTo>
                  <a:pt x="4168" y="12510"/>
                </a:lnTo>
                <a:lnTo>
                  <a:pt x="4044" y="12623"/>
                </a:lnTo>
                <a:lnTo>
                  <a:pt x="3931" y="12680"/>
                </a:lnTo>
                <a:lnTo>
                  <a:pt x="3807" y="12736"/>
                </a:lnTo>
                <a:lnTo>
                  <a:pt x="3671" y="12736"/>
                </a:lnTo>
                <a:lnTo>
                  <a:pt x="3558" y="12736"/>
                </a:lnTo>
                <a:lnTo>
                  <a:pt x="3434" y="12708"/>
                </a:lnTo>
                <a:lnTo>
                  <a:pt x="3321" y="12651"/>
                </a:lnTo>
                <a:lnTo>
                  <a:pt x="3061" y="12538"/>
                </a:lnTo>
                <a:lnTo>
                  <a:pt x="2824" y="12383"/>
                </a:lnTo>
                <a:lnTo>
                  <a:pt x="2564" y="12185"/>
                </a:lnTo>
                <a:lnTo>
                  <a:pt x="2327" y="12029"/>
                </a:lnTo>
                <a:lnTo>
                  <a:pt x="2067" y="11860"/>
                </a:lnTo>
                <a:lnTo>
                  <a:pt x="1807" y="11718"/>
                </a:lnTo>
                <a:lnTo>
                  <a:pt x="1671" y="11704"/>
                </a:lnTo>
                <a:lnTo>
                  <a:pt x="1547" y="11676"/>
                </a:lnTo>
                <a:lnTo>
                  <a:pt x="1412" y="11676"/>
                </a:lnTo>
                <a:lnTo>
                  <a:pt x="1287" y="11676"/>
                </a:lnTo>
                <a:lnTo>
                  <a:pt x="1152" y="11704"/>
                </a:lnTo>
                <a:lnTo>
                  <a:pt x="1005" y="11775"/>
                </a:lnTo>
                <a:lnTo>
                  <a:pt x="869" y="11860"/>
                </a:lnTo>
                <a:lnTo>
                  <a:pt x="745" y="12001"/>
                </a:lnTo>
                <a:lnTo>
                  <a:pt x="587" y="12128"/>
                </a:lnTo>
                <a:lnTo>
                  <a:pt x="463" y="12326"/>
                </a:lnTo>
                <a:lnTo>
                  <a:pt x="305" y="12567"/>
                </a:lnTo>
                <a:lnTo>
                  <a:pt x="180" y="12835"/>
                </a:lnTo>
                <a:lnTo>
                  <a:pt x="112" y="13005"/>
                </a:lnTo>
                <a:lnTo>
                  <a:pt x="67" y="13189"/>
                </a:lnTo>
                <a:lnTo>
                  <a:pt x="45" y="13429"/>
                </a:lnTo>
                <a:lnTo>
                  <a:pt x="45" y="13683"/>
                </a:lnTo>
                <a:lnTo>
                  <a:pt x="67" y="13924"/>
                </a:lnTo>
                <a:lnTo>
                  <a:pt x="135" y="14192"/>
                </a:lnTo>
                <a:lnTo>
                  <a:pt x="225" y="14447"/>
                </a:lnTo>
                <a:lnTo>
                  <a:pt x="327" y="14687"/>
                </a:lnTo>
                <a:lnTo>
                  <a:pt x="485" y="14899"/>
                </a:lnTo>
                <a:lnTo>
                  <a:pt x="655" y="15097"/>
                </a:lnTo>
                <a:lnTo>
                  <a:pt x="768" y="15168"/>
                </a:lnTo>
                <a:lnTo>
                  <a:pt x="869" y="15252"/>
                </a:lnTo>
                <a:lnTo>
                  <a:pt x="982" y="15309"/>
                </a:lnTo>
                <a:lnTo>
                  <a:pt x="1118" y="15365"/>
                </a:lnTo>
                <a:lnTo>
                  <a:pt x="1242" y="15394"/>
                </a:lnTo>
                <a:lnTo>
                  <a:pt x="1389" y="15422"/>
                </a:lnTo>
                <a:lnTo>
                  <a:pt x="1547" y="15422"/>
                </a:lnTo>
                <a:lnTo>
                  <a:pt x="1717" y="15422"/>
                </a:lnTo>
                <a:lnTo>
                  <a:pt x="1897" y="15394"/>
                </a:lnTo>
                <a:lnTo>
                  <a:pt x="2067" y="15365"/>
                </a:lnTo>
                <a:lnTo>
                  <a:pt x="2259" y="15281"/>
                </a:lnTo>
                <a:lnTo>
                  <a:pt x="2462" y="15196"/>
                </a:lnTo>
                <a:lnTo>
                  <a:pt x="2779" y="15069"/>
                </a:lnTo>
                <a:lnTo>
                  <a:pt x="3038" y="14956"/>
                </a:lnTo>
                <a:lnTo>
                  <a:pt x="3298" y="14871"/>
                </a:lnTo>
                <a:lnTo>
                  <a:pt x="3547" y="14842"/>
                </a:lnTo>
                <a:lnTo>
                  <a:pt x="3648" y="14871"/>
                </a:lnTo>
                <a:lnTo>
                  <a:pt x="3761" y="14899"/>
                </a:lnTo>
                <a:lnTo>
                  <a:pt x="3841" y="14956"/>
                </a:lnTo>
                <a:lnTo>
                  <a:pt x="3953" y="15040"/>
                </a:lnTo>
                <a:lnTo>
                  <a:pt x="4044" y="15139"/>
                </a:lnTo>
                <a:lnTo>
                  <a:pt x="4123" y="15281"/>
                </a:lnTo>
                <a:lnTo>
                  <a:pt x="4213" y="15450"/>
                </a:lnTo>
                <a:lnTo>
                  <a:pt x="4281" y="15662"/>
                </a:lnTo>
                <a:lnTo>
                  <a:pt x="4360" y="15903"/>
                </a:lnTo>
                <a:lnTo>
                  <a:pt x="4428" y="16171"/>
                </a:lnTo>
                <a:lnTo>
                  <a:pt x="4473" y="16482"/>
                </a:lnTo>
                <a:lnTo>
                  <a:pt x="4541" y="16779"/>
                </a:lnTo>
                <a:lnTo>
                  <a:pt x="4586" y="17132"/>
                </a:lnTo>
                <a:lnTo>
                  <a:pt x="4609" y="17486"/>
                </a:lnTo>
                <a:lnTo>
                  <a:pt x="4620" y="17868"/>
                </a:lnTo>
                <a:lnTo>
                  <a:pt x="4620" y="18235"/>
                </a:lnTo>
                <a:lnTo>
                  <a:pt x="4620" y="18617"/>
                </a:lnTo>
                <a:lnTo>
                  <a:pt x="4620" y="19027"/>
                </a:lnTo>
                <a:lnTo>
                  <a:pt x="4586" y="19408"/>
                </a:lnTo>
                <a:lnTo>
                  <a:pt x="4541" y="19790"/>
                </a:lnTo>
                <a:lnTo>
                  <a:pt x="4496" y="20172"/>
                </a:lnTo>
                <a:lnTo>
                  <a:pt x="4405" y="20525"/>
                </a:lnTo>
                <a:lnTo>
                  <a:pt x="4326" y="20879"/>
                </a:lnTo>
                <a:lnTo>
                  <a:pt x="4236" y="21204"/>
                </a:lnTo>
                <a:lnTo>
                  <a:pt x="4778" y="21204"/>
                </a:lnTo>
                <a:lnTo>
                  <a:pt x="5298" y="21204"/>
                </a:lnTo>
                <a:lnTo>
                  <a:pt x="5817" y="21204"/>
                </a:lnTo>
                <a:lnTo>
                  <a:pt x="6269" y="21204"/>
                </a:lnTo>
                <a:lnTo>
                  <a:pt x="6710" y="21204"/>
                </a:lnTo>
                <a:lnTo>
                  <a:pt x="7094" y="21204"/>
                </a:lnTo>
                <a:lnTo>
                  <a:pt x="7444" y="21204"/>
                </a:lnTo>
                <a:lnTo>
                  <a:pt x="7704" y="21204"/>
                </a:lnTo>
                <a:lnTo>
                  <a:pt x="8054" y="21062"/>
                </a:lnTo>
                <a:lnTo>
                  <a:pt x="8337" y="20935"/>
                </a:lnTo>
                <a:lnTo>
                  <a:pt x="8597" y="20737"/>
                </a:lnTo>
                <a:lnTo>
                  <a:pt x="8834" y="20553"/>
                </a:lnTo>
                <a:lnTo>
                  <a:pt x="9003" y="20327"/>
                </a:lnTo>
                <a:lnTo>
                  <a:pt x="9184" y="20087"/>
                </a:lnTo>
                <a:lnTo>
                  <a:pt x="9286" y="19847"/>
                </a:lnTo>
                <a:lnTo>
                  <a:pt x="9376" y="19592"/>
                </a:lnTo>
                <a:lnTo>
                  <a:pt x="9444" y="19324"/>
                </a:lnTo>
                <a:lnTo>
                  <a:pt x="9466" y="19055"/>
                </a:lnTo>
                <a:lnTo>
                  <a:pt x="9466" y="18786"/>
                </a:lnTo>
                <a:lnTo>
                  <a:pt x="9421" y="18546"/>
                </a:lnTo>
                <a:lnTo>
                  <a:pt x="9353" y="18263"/>
                </a:lnTo>
                <a:lnTo>
                  <a:pt x="9241" y="18023"/>
                </a:lnTo>
                <a:lnTo>
                  <a:pt x="9139" y="17783"/>
                </a:lnTo>
                <a:lnTo>
                  <a:pt x="8958" y="17557"/>
                </a:lnTo>
                <a:lnTo>
                  <a:pt x="8811" y="17316"/>
                </a:lnTo>
                <a:lnTo>
                  <a:pt x="8676" y="17076"/>
                </a:lnTo>
                <a:lnTo>
                  <a:pt x="8597" y="16807"/>
                </a:lnTo>
                <a:lnTo>
                  <a:pt x="8506" y="16510"/>
                </a:lnTo>
                <a:lnTo>
                  <a:pt x="8484" y="16200"/>
                </a:lnTo>
                <a:lnTo>
                  <a:pt x="8484" y="15903"/>
                </a:lnTo>
                <a:lnTo>
                  <a:pt x="8506" y="15606"/>
                </a:lnTo>
                <a:lnTo>
                  <a:pt x="8574" y="15309"/>
                </a:lnTo>
                <a:lnTo>
                  <a:pt x="8676" y="15040"/>
                </a:lnTo>
                <a:lnTo>
                  <a:pt x="8811" y="14772"/>
                </a:lnTo>
                <a:lnTo>
                  <a:pt x="8902" y="14659"/>
                </a:lnTo>
                <a:lnTo>
                  <a:pt x="9003" y="14517"/>
                </a:lnTo>
                <a:lnTo>
                  <a:pt x="9094" y="14418"/>
                </a:lnTo>
                <a:lnTo>
                  <a:pt x="9218" y="14334"/>
                </a:lnTo>
                <a:lnTo>
                  <a:pt x="9331" y="14249"/>
                </a:lnTo>
                <a:lnTo>
                  <a:pt x="9466" y="14164"/>
                </a:lnTo>
                <a:lnTo>
                  <a:pt x="9613" y="14093"/>
                </a:lnTo>
                <a:lnTo>
                  <a:pt x="9760" y="14037"/>
                </a:lnTo>
                <a:lnTo>
                  <a:pt x="9918" y="13980"/>
                </a:lnTo>
                <a:lnTo>
                  <a:pt x="10088" y="13952"/>
                </a:lnTo>
                <a:lnTo>
                  <a:pt x="10291" y="13924"/>
                </a:lnTo>
                <a:lnTo>
                  <a:pt x="10483" y="13924"/>
                </a:lnTo>
                <a:lnTo>
                  <a:pt x="10698" y="13924"/>
                </a:lnTo>
                <a:lnTo>
                  <a:pt x="10890" y="13952"/>
                </a:lnTo>
                <a:lnTo>
                  <a:pt x="11071" y="14008"/>
                </a:lnTo>
                <a:lnTo>
                  <a:pt x="11240" y="14065"/>
                </a:lnTo>
                <a:lnTo>
                  <a:pt x="11387" y="14136"/>
                </a:lnTo>
                <a:lnTo>
                  <a:pt x="11545" y="14220"/>
                </a:lnTo>
                <a:lnTo>
                  <a:pt x="11669" y="14305"/>
                </a:lnTo>
                <a:lnTo>
                  <a:pt x="11782" y="14418"/>
                </a:lnTo>
                <a:lnTo>
                  <a:pt x="11895" y="14517"/>
                </a:lnTo>
                <a:lnTo>
                  <a:pt x="11974" y="14659"/>
                </a:lnTo>
                <a:lnTo>
                  <a:pt x="12065" y="14800"/>
                </a:lnTo>
                <a:lnTo>
                  <a:pt x="12133" y="14927"/>
                </a:lnTo>
                <a:lnTo>
                  <a:pt x="12234" y="15252"/>
                </a:lnTo>
                <a:lnTo>
                  <a:pt x="12302" y="15549"/>
                </a:lnTo>
                <a:lnTo>
                  <a:pt x="12325" y="15874"/>
                </a:lnTo>
                <a:lnTo>
                  <a:pt x="12325" y="16200"/>
                </a:lnTo>
                <a:lnTo>
                  <a:pt x="12279" y="16525"/>
                </a:lnTo>
                <a:lnTo>
                  <a:pt x="12212" y="16850"/>
                </a:lnTo>
                <a:lnTo>
                  <a:pt x="12133" y="17132"/>
                </a:lnTo>
                <a:lnTo>
                  <a:pt x="12042" y="17373"/>
                </a:lnTo>
                <a:lnTo>
                  <a:pt x="11918" y="17585"/>
                </a:lnTo>
                <a:lnTo>
                  <a:pt x="11782" y="17754"/>
                </a:lnTo>
                <a:lnTo>
                  <a:pt x="11647" y="17882"/>
                </a:lnTo>
                <a:lnTo>
                  <a:pt x="11523" y="18080"/>
                </a:lnTo>
                <a:lnTo>
                  <a:pt x="11432" y="18263"/>
                </a:lnTo>
                <a:lnTo>
                  <a:pt x="11353" y="18490"/>
                </a:lnTo>
                <a:lnTo>
                  <a:pt x="11285" y="18702"/>
                </a:lnTo>
                <a:lnTo>
                  <a:pt x="11240" y="18942"/>
                </a:lnTo>
                <a:lnTo>
                  <a:pt x="11217" y="19196"/>
                </a:lnTo>
                <a:lnTo>
                  <a:pt x="11217" y="19465"/>
                </a:lnTo>
                <a:lnTo>
                  <a:pt x="11263" y="19705"/>
                </a:lnTo>
                <a:lnTo>
                  <a:pt x="11330" y="19946"/>
                </a:lnTo>
                <a:lnTo>
                  <a:pt x="11410" y="20200"/>
                </a:lnTo>
                <a:lnTo>
                  <a:pt x="11545" y="20440"/>
                </a:lnTo>
                <a:lnTo>
                  <a:pt x="11715" y="20652"/>
                </a:lnTo>
                <a:lnTo>
                  <a:pt x="11918" y="20850"/>
                </a:lnTo>
                <a:lnTo>
                  <a:pt x="12155" y="21034"/>
                </a:lnTo>
                <a:lnTo>
                  <a:pt x="12438" y="21204"/>
                </a:lnTo>
                <a:lnTo>
                  <a:pt x="12562" y="21232"/>
                </a:lnTo>
                <a:lnTo>
                  <a:pt x="12889" y="21317"/>
                </a:lnTo>
                <a:lnTo>
                  <a:pt x="13364" y="21416"/>
                </a:lnTo>
                <a:lnTo>
                  <a:pt x="13997" y="21529"/>
                </a:lnTo>
                <a:lnTo>
                  <a:pt x="14347" y="21585"/>
                </a:lnTo>
                <a:lnTo>
                  <a:pt x="14686" y="21614"/>
                </a:lnTo>
                <a:lnTo>
                  <a:pt x="15058" y="21642"/>
                </a:lnTo>
                <a:lnTo>
                  <a:pt x="15443" y="21642"/>
                </a:lnTo>
                <a:lnTo>
                  <a:pt x="15815" y="21642"/>
                </a:lnTo>
                <a:lnTo>
                  <a:pt x="16211" y="21614"/>
                </a:lnTo>
                <a:lnTo>
                  <a:pt x="16550" y="21529"/>
                </a:lnTo>
                <a:lnTo>
                  <a:pt x="16923" y="21444"/>
                </a:lnTo>
                <a:lnTo>
                  <a:pt x="16855" y="21232"/>
                </a:lnTo>
                <a:lnTo>
                  <a:pt x="16810" y="20978"/>
                </a:lnTo>
                <a:lnTo>
                  <a:pt x="16776" y="20709"/>
                </a:lnTo>
                <a:lnTo>
                  <a:pt x="16753" y="20412"/>
                </a:lnTo>
                <a:lnTo>
                  <a:pt x="16730" y="19762"/>
                </a:lnTo>
                <a:lnTo>
                  <a:pt x="16730" y="19055"/>
                </a:lnTo>
                <a:lnTo>
                  <a:pt x="16753" y="18348"/>
                </a:lnTo>
                <a:lnTo>
                  <a:pt x="16787" y="17641"/>
                </a:lnTo>
                <a:lnTo>
                  <a:pt x="16855" y="16991"/>
                </a:lnTo>
                <a:lnTo>
                  <a:pt x="16923" y="16426"/>
                </a:lnTo>
                <a:lnTo>
                  <a:pt x="16968" y="16171"/>
                </a:lnTo>
                <a:lnTo>
                  <a:pt x="17035" y="15987"/>
                </a:lnTo>
                <a:lnTo>
                  <a:pt x="17115" y="15832"/>
                </a:lnTo>
                <a:lnTo>
                  <a:pt x="17228" y="15691"/>
                </a:lnTo>
                <a:lnTo>
                  <a:pt x="17352" y="15606"/>
                </a:lnTo>
                <a:lnTo>
                  <a:pt x="17487" y="15549"/>
                </a:lnTo>
                <a:lnTo>
                  <a:pt x="17634" y="15493"/>
                </a:lnTo>
                <a:lnTo>
                  <a:pt x="17792" y="15493"/>
                </a:lnTo>
                <a:lnTo>
                  <a:pt x="17939" y="15521"/>
                </a:lnTo>
                <a:lnTo>
                  <a:pt x="18097" y="15578"/>
                </a:lnTo>
                <a:lnTo>
                  <a:pt x="18267" y="15662"/>
                </a:lnTo>
                <a:lnTo>
                  <a:pt x="18414" y="15775"/>
                </a:lnTo>
                <a:lnTo>
                  <a:pt x="18594" y="15874"/>
                </a:lnTo>
                <a:lnTo>
                  <a:pt x="18741" y="16016"/>
                </a:lnTo>
                <a:lnTo>
                  <a:pt x="18900" y="16171"/>
                </a:lnTo>
                <a:lnTo>
                  <a:pt x="19024" y="16369"/>
                </a:lnTo>
                <a:lnTo>
                  <a:pt x="19159" y="16525"/>
                </a:lnTo>
                <a:lnTo>
                  <a:pt x="19329" y="16666"/>
                </a:lnTo>
                <a:lnTo>
                  <a:pt x="19498" y="16779"/>
                </a:lnTo>
                <a:lnTo>
                  <a:pt x="19702" y="16850"/>
                </a:lnTo>
                <a:lnTo>
                  <a:pt x="19894" y="16878"/>
                </a:lnTo>
                <a:lnTo>
                  <a:pt x="20086" y="16906"/>
                </a:lnTo>
                <a:lnTo>
                  <a:pt x="20300" y="16878"/>
                </a:lnTo>
                <a:lnTo>
                  <a:pt x="20504" y="16836"/>
                </a:lnTo>
                <a:lnTo>
                  <a:pt x="20696" y="16751"/>
                </a:lnTo>
                <a:lnTo>
                  <a:pt x="20888" y="16609"/>
                </a:lnTo>
                <a:lnTo>
                  <a:pt x="21069" y="16454"/>
                </a:lnTo>
                <a:lnTo>
                  <a:pt x="21215" y="16256"/>
                </a:lnTo>
                <a:lnTo>
                  <a:pt x="21374" y="16044"/>
                </a:lnTo>
                <a:lnTo>
                  <a:pt x="21475" y="15775"/>
                </a:lnTo>
                <a:lnTo>
                  <a:pt x="21566" y="15479"/>
                </a:lnTo>
                <a:lnTo>
                  <a:pt x="21633" y="15125"/>
                </a:lnTo>
                <a:lnTo>
                  <a:pt x="21633" y="14927"/>
                </a:lnTo>
                <a:lnTo>
                  <a:pt x="21633" y="14772"/>
                </a:lnTo>
                <a:lnTo>
                  <a:pt x="21633" y="14574"/>
                </a:lnTo>
                <a:lnTo>
                  <a:pt x="21611" y="14418"/>
                </a:lnTo>
                <a:lnTo>
                  <a:pt x="21566" y="14249"/>
                </a:lnTo>
                <a:lnTo>
                  <a:pt x="21520" y="14093"/>
                </a:lnTo>
                <a:lnTo>
                  <a:pt x="21453" y="13952"/>
                </a:lnTo>
                <a:lnTo>
                  <a:pt x="21385" y="13810"/>
                </a:lnTo>
                <a:lnTo>
                  <a:pt x="21238" y="13542"/>
                </a:lnTo>
                <a:lnTo>
                  <a:pt x="21069" y="13330"/>
                </a:lnTo>
                <a:lnTo>
                  <a:pt x="20843" y="13132"/>
                </a:lnTo>
                <a:lnTo>
                  <a:pt x="20628" y="13005"/>
                </a:lnTo>
                <a:lnTo>
                  <a:pt x="20391" y="12863"/>
                </a:lnTo>
                <a:lnTo>
                  <a:pt x="20153" y="12807"/>
                </a:lnTo>
                <a:lnTo>
                  <a:pt x="19916" y="12750"/>
                </a:lnTo>
                <a:lnTo>
                  <a:pt x="19679" y="12779"/>
                </a:lnTo>
                <a:lnTo>
                  <a:pt x="19464" y="12835"/>
                </a:lnTo>
                <a:lnTo>
                  <a:pt x="19261" y="12948"/>
                </a:lnTo>
                <a:lnTo>
                  <a:pt x="19182" y="13005"/>
                </a:lnTo>
                <a:lnTo>
                  <a:pt x="19092" y="13090"/>
                </a:lnTo>
                <a:lnTo>
                  <a:pt x="19024" y="13189"/>
                </a:lnTo>
                <a:lnTo>
                  <a:pt x="18945" y="13302"/>
                </a:lnTo>
                <a:lnTo>
                  <a:pt x="18809" y="13514"/>
                </a:lnTo>
                <a:lnTo>
                  <a:pt x="18662" y="13683"/>
                </a:lnTo>
                <a:lnTo>
                  <a:pt x="18504" y="13782"/>
                </a:lnTo>
                <a:lnTo>
                  <a:pt x="18335" y="13867"/>
                </a:lnTo>
                <a:lnTo>
                  <a:pt x="18176" y="13895"/>
                </a:lnTo>
                <a:lnTo>
                  <a:pt x="18007" y="13924"/>
                </a:lnTo>
                <a:lnTo>
                  <a:pt x="17838" y="13895"/>
                </a:lnTo>
                <a:lnTo>
                  <a:pt x="17679" y="13839"/>
                </a:lnTo>
                <a:lnTo>
                  <a:pt x="17533" y="13768"/>
                </a:lnTo>
                <a:lnTo>
                  <a:pt x="17374" y="13683"/>
                </a:lnTo>
                <a:lnTo>
                  <a:pt x="17250" y="13570"/>
                </a:lnTo>
                <a:lnTo>
                  <a:pt x="17137" y="13429"/>
                </a:lnTo>
                <a:lnTo>
                  <a:pt x="17058" y="13302"/>
                </a:lnTo>
                <a:lnTo>
                  <a:pt x="16968" y="13160"/>
                </a:lnTo>
                <a:lnTo>
                  <a:pt x="16923" y="13033"/>
                </a:lnTo>
                <a:lnTo>
                  <a:pt x="16923" y="12892"/>
                </a:lnTo>
                <a:lnTo>
                  <a:pt x="16923" y="12425"/>
                </a:lnTo>
                <a:lnTo>
                  <a:pt x="16923" y="11704"/>
                </a:lnTo>
                <a:lnTo>
                  <a:pt x="16923" y="10743"/>
                </a:lnTo>
                <a:lnTo>
                  <a:pt x="16923" y="9683"/>
                </a:lnTo>
                <a:lnTo>
                  <a:pt x="16923" y="8608"/>
                </a:lnTo>
                <a:lnTo>
                  <a:pt x="16923" y="7520"/>
                </a:lnTo>
                <a:lnTo>
                  <a:pt x="16923" y="6545"/>
                </a:lnTo>
                <a:lnTo>
                  <a:pt x="16923" y="5781"/>
                </a:lnTo>
                <a:lnTo>
                  <a:pt x="16708" y="5937"/>
                </a:lnTo>
                <a:lnTo>
                  <a:pt x="16448" y="6078"/>
                </a:lnTo>
                <a:lnTo>
                  <a:pt x="16188" y="6219"/>
                </a:lnTo>
                <a:lnTo>
                  <a:pt x="15883" y="6290"/>
                </a:lnTo>
                <a:lnTo>
                  <a:pt x="15578" y="6347"/>
                </a:lnTo>
                <a:lnTo>
                  <a:pt x="15251" y="6375"/>
                </a:lnTo>
                <a:lnTo>
                  <a:pt x="14900" y="6403"/>
                </a:lnTo>
                <a:lnTo>
                  <a:pt x="14584" y="6403"/>
                </a:lnTo>
                <a:lnTo>
                  <a:pt x="14234" y="6375"/>
                </a:lnTo>
                <a:lnTo>
                  <a:pt x="13884" y="6318"/>
                </a:lnTo>
                <a:lnTo>
                  <a:pt x="13556" y="6262"/>
                </a:lnTo>
                <a:lnTo>
                  <a:pt x="13240" y="6191"/>
                </a:lnTo>
                <a:lnTo>
                  <a:pt x="12935" y="6106"/>
                </a:lnTo>
                <a:lnTo>
                  <a:pt x="12652" y="5993"/>
                </a:lnTo>
                <a:lnTo>
                  <a:pt x="12392" y="5880"/>
                </a:lnTo>
                <a:lnTo>
                  <a:pt x="12155" y="5781"/>
                </a:lnTo>
                <a:lnTo>
                  <a:pt x="11974" y="5668"/>
                </a:lnTo>
                <a:lnTo>
                  <a:pt x="11828" y="5555"/>
                </a:lnTo>
                <a:lnTo>
                  <a:pt x="11692" y="5456"/>
                </a:lnTo>
                <a:lnTo>
                  <a:pt x="11590" y="5343"/>
                </a:lnTo>
                <a:lnTo>
                  <a:pt x="11500" y="5230"/>
                </a:lnTo>
                <a:lnTo>
                  <a:pt x="11432" y="5131"/>
                </a:lnTo>
                <a:lnTo>
                  <a:pt x="11410" y="4990"/>
                </a:lnTo>
                <a:lnTo>
                  <a:pt x="11387" y="4876"/>
                </a:lnTo>
                <a:lnTo>
                  <a:pt x="11387" y="4749"/>
                </a:lnTo>
                <a:lnTo>
                  <a:pt x="11410" y="4608"/>
                </a:lnTo>
                <a:lnTo>
                  <a:pt x="11477" y="4452"/>
                </a:lnTo>
                <a:lnTo>
                  <a:pt x="11545" y="4283"/>
                </a:lnTo>
                <a:lnTo>
                  <a:pt x="11737" y="3929"/>
                </a:lnTo>
                <a:lnTo>
                  <a:pt x="12020" y="3548"/>
                </a:lnTo>
                <a:lnTo>
                  <a:pt x="12178" y="3307"/>
                </a:lnTo>
                <a:lnTo>
                  <a:pt x="12279" y="3067"/>
                </a:lnTo>
                <a:lnTo>
                  <a:pt x="12370" y="2798"/>
                </a:lnTo>
                <a:lnTo>
                  <a:pt x="12438" y="2487"/>
                </a:lnTo>
                <a:lnTo>
                  <a:pt x="12471" y="2219"/>
                </a:lnTo>
                <a:lnTo>
                  <a:pt x="12471" y="1922"/>
                </a:lnTo>
                <a:lnTo>
                  <a:pt x="12438" y="1625"/>
                </a:lnTo>
                <a:lnTo>
                  <a:pt x="12370" y="1357"/>
                </a:lnTo>
                <a:lnTo>
                  <a:pt x="12279" y="1088"/>
                </a:lnTo>
                <a:lnTo>
                  <a:pt x="12133" y="834"/>
                </a:lnTo>
                <a:lnTo>
                  <a:pt x="12042" y="735"/>
                </a:lnTo>
                <a:lnTo>
                  <a:pt x="11952" y="621"/>
                </a:lnTo>
                <a:lnTo>
                  <a:pt x="11850" y="508"/>
                </a:lnTo>
                <a:lnTo>
                  <a:pt x="11737" y="424"/>
                </a:lnTo>
                <a:lnTo>
                  <a:pt x="11613" y="353"/>
                </a:lnTo>
                <a:lnTo>
                  <a:pt x="11477" y="268"/>
                </a:lnTo>
                <a:lnTo>
                  <a:pt x="11330" y="212"/>
                </a:lnTo>
                <a:lnTo>
                  <a:pt x="11172" y="155"/>
                </a:lnTo>
                <a:lnTo>
                  <a:pt x="11003" y="98"/>
                </a:lnTo>
                <a:lnTo>
                  <a:pt x="10833" y="70"/>
                </a:lnTo>
                <a:lnTo>
                  <a:pt x="10653" y="70"/>
                </a:lnTo>
                <a:lnTo>
                  <a:pt x="10438" y="70"/>
                </a:lnTo>
                <a:lnTo>
                  <a:pt x="10291" y="70"/>
                </a:lnTo>
                <a:lnTo>
                  <a:pt x="10110" y="98"/>
                </a:lnTo>
                <a:lnTo>
                  <a:pt x="9986" y="127"/>
                </a:lnTo>
                <a:lnTo>
                  <a:pt x="9828" y="183"/>
                </a:lnTo>
                <a:lnTo>
                  <a:pt x="9726" y="268"/>
                </a:lnTo>
                <a:lnTo>
                  <a:pt x="9591" y="325"/>
                </a:lnTo>
                <a:lnTo>
                  <a:pt x="9489" y="424"/>
                </a:lnTo>
                <a:lnTo>
                  <a:pt x="9399" y="508"/>
                </a:lnTo>
                <a:lnTo>
                  <a:pt x="9308" y="621"/>
                </a:lnTo>
                <a:lnTo>
                  <a:pt x="9218" y="735"/>
                </a:lnTo>
                <a:lnTo>
                  <a:pt x="9161" y="834"/>
                </a:lnTo>
                <a:lnTo>
                  <a:pt x="9094" y="975"/>
                </a:lnTo>
                <a:lnTo>
                  <a:pt x="9003" y="1243"/>
                </a:lnTo>
                <a:lnTo>
                  <a:pt x="8947" y="1540"/>
                </a:lnTo>
                <a:lnTo>
                  <a:pt x="8924" y="1837"/>
                </a:lnTo>
                <a:lnTo>
                  <a:pt x="8924" y="2162"/>
                </a:lnTo>
                <a:lnTo>
                  <a:pt x="8947" y="2487"/>
                </a:lnTo>
                <a:lnTo>
                  <a:pt x="9003" y="2798"/>
                </a:lnTo>
                <a:lnTo>
                  <a:pt x="9094" y="3124"/>
                </a:lnTo>
                <a:lnTo>
                  <a:pt x="9207" y="3420"/>
                </a:lnTo>
                <a:lnTo>
                  <a:pt x="9331" y="3689"/>
                </a:lnTo>
                <a:lnTo>
                  <a:pt x="9500" y="3929"/>
                </a:lnTo>
                <a:lnTo>
                  <a:pt x="9613" y="4127"/>
                </a:lnTo>
                <a:lnTo>
                  <a:pt x="9704" y="4311"/>
                </a:lnTo>
                <a:lnTo>
                  <a:pt x="9760" y="4509"/>
                </a:lnTo>
                <a:lnTo>
                  <a:pt x="9805" y="4693"/>
                </a:lnTo>
                <a:lnTo>
                  <a:pt x="9805" y="4876"/>
                </a:lnTo>
                <a:lnTo>
                  <a:pt x="9783" y="5074"/>
                </a:lnTo>
                <a:lnTo>
                  <a:pt x="9749" y="5258"/>
                </a:lnTo>
                <a:lnTo>
                  <a:pt x="9658" y="5428"/>
                </a:lnTo>
                <a:lnTo>
                  <a:pt x="9568" y="5555"/>
                </a:lnTo>
                <a:lnTo>
                  <a:pt x="9444" y="5668"/>
                </a:lnTo>
                <a:lnTo>
                  <a:pt x="9263" y="5753"/>
                </a:lnTo>
                <a:lnTo>
                  <a:pt x="9094" y="5809"/>
                </a:lnTo>
                <a:lnTo>
                  <a:pt x="8879" y="5809"/>
                </a:lnTo>
                <a:lnTo>
                  <a:pt x="8619" y="5781"/>
                </a:lnTo>
                <a:lnTo>
                  <a:pt x="8359" y="5696"/>
                </a:lnTo>
                <a:lnTo>
                  <a:pt x="8054" y="5555"/>
                </a:lnTo>
                <a:lnTo>
                  <a:pt x="7874" y="5484"/>
                </a:lnTo>
                <a:lnTo>
                  <a:pt x="7682" y="5428"/>
                </a:lnTo>
                <a:lnTo>
                  <a:pt x="7467" y="5371"/>
                </a:lnTo>
                <a:lnTo>
                  <a:pt x="7275" y="5343"/>
                </a:lnTo>
                <a:lnTo>
                  <a:pt x="6789" y="5343"/>
                </a:lnTo>
                <a:lnTo>
                  <a:pt x="6315" y="5371"/>
                </a:lnTo>
                <a:lnTo>
                  <a:pt x="5817" y="5428"/>
                </a:lnTo>
                <a:lnTo>
                  <a:pt x="5298" y="5541"/>
                </a:lnTo>
                <a:lnTo>
                  <a:pt x="4778" y="5640"/>
                </a:lnTo>
                <a:lnTo>
                  <a:pt x="4281" y="5781"/>
                </a:lnTo>
                <a:lnTo>
                  <a:pt x="4236" y="5937"/>
                </a:lnTo>
                <a:lnTo>
                  <a:pt x="4236" y="6234"/>
                </a:lnTo>
                <a:lnTo>
                  <a:pt x="4236" y="6587"/>
                </a:lnTo>
                <a:lnTo>
                  <a:pt x="4258" y="6997"/>
                </a:lnTo>
                <a:lnTo>
                  <a:pt x="4349" y="7972"/>
                </a:lnTo>
                <a:lnTo>
                  <a:pt x="4428" y="9061"/>
                </a:lnTo>
                <a:lnTo>
                  <a:pt x="4473" y="9612"/>
                </a:lnTo>
                <a:lnTo>
                  <a:pt x="4496" y="10149"/>
                </a:lnTo>
                <a:lnTo>
                  <a:pt x="4518" y="10672"/>
                </a:lnTo>
                <a:lnTo>
                  <a:pt x="4541" y="11125"/>
                </a:lnTo>
                <a:lnTo>
                  <a:pt x="4518" y="11563"/>
                </a:lnTo>
                <a:lnTo>
                  <a:pt x="4473" y="11916"/>
                </a:lnTo>
                <a:lnTo>
                  <a:pt x="4428" y="12072"/>
                </a:lnTo>
                <a:lnTo>
                  <a:pt x="4383" y="12213"/>
                </a:lnTo>
                <a:lnTo>
                  <a:pt x="4349" y="12326"/>
                </a:lnTo>
                <a:lnTo>
                  <a:pt x="4281" y="12397"/>
                </a:lnTo>
                <a:close/>
              </a:path>
            </a:pathLst>
          </a:cu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300000" rev="0"/>
            </a:camera>
            <a:lightRig rig="legacyFlat4" dir="b"/>
          </a:scene3d>
          <a:sp3d extrusionH="227000" prstMaterial="legacyMatte">
            <a:bevelT w="13500" h="13500" prst="angle"/>
            <a:bevelB w="13500" h="13500" prst="angle"/>
            <a:extrusionClr>
              <a:srgbClr val="0000FF"/>
            </a:extrusionClr>
            <a:contourClr>
              <a:srgbClr val="0000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Emergency Management</a:t>
            </a:r>
          </a:p>
        </p:txBody>
      </p:sp>
      <p:sp>
        <p:nvSpPr>
          <p:cNvPr id="148494" name="Puzzle2">
            <a:extLst>
              <a:ext uri="{FF2B5EF4-FFF2-40B4-BE49-F238E27FC236}">
                <a16:creationId xmlns:a16="http://schemas.microsoft.com/office/drawing/2014/main" id="{10CD7375-CADF-40D9-99EE-C8B63F3E2249}"/>
              </a:ext>
            </a:extLst>
          </p:cNvPr>
          <p:cNvSpPr>
            <a:spLocks noChangeAspect="1" noEditPoints="1" noChangeArrowheads="1"/>
          </p:cNvSpPr>
          <p:nvPr/>
        </p:nvSpPr>
        <p:spPr bwMode="blackWhite">
          <a:xfrm>
            <a:off x="1702746" y="1680520"/>
            <a:ext cx="3234438" cy="1264053"/>
          </a:xfrm>
          <a:custGeom>
            <a:avLst/>
            <a:gdLst>
              <a:gd name="T0" fmla="*/ 6542 w 21600"/>
              <a:gd name="T1" fmla="*/ 9180 h 21600"/>
              <a:gd name="T2" fmla="*/ 15685 w 21600"/>
              <a:gd name="T3" fmla="*/ 12569 h 21600"/>
            </a:gdLst>
            <a:ahLst/>
            <a:cxnLst/>
            <a:rect l="T0" t="T1" r="T2" b="T3"/>
            <a:pathLst>
              <a:path w="21600" h="21600">
                <a:moveTo>
                  <a:pt x="9365" y="20836"/>
                </a:moveTo>
                <a:lnTo>
                  <a:pt x="9534" y="20836"/>
                </a:lnTo>
                <a:lnTo>
                  <a:pt x="9690" y="20762"/>
                </a:lnTo>
                <a:lnTo>
                  <a:pt x="9814" y="20687"/>
                </a:lnTo>
                <a:lnTo>
                  <a:pt x="9926" y="20575"/>
                </a:lnTo>
                <a:lnTo>
                  <a:pt x="10015" y="20426"/>
                </a:lnTo>
                <a:lnTo>
                  <a:pt x="10071" y="20296"/>
                </a:lnTo>
                <a:lnTo>
                  <a:pt x="10116" y="20110"/>
                </a:lnTo>
                <a:lnTo>
                  <a:pt x="10139" y="19905"/>
                </a:lnTo>
                <a:lnTo>
                  <a:pt x="10139" y="19682"/>
                </a:lnTo>
                <a:lnTo>
                  <a:pt x="10116" y="19440"/>
                </a:lnTo>
                <a:lnTo>
                  <a:pt x="10071" y="19142"/>
                </a:lnTo>
                <a:lnTo>
                  <a:pt x="10015" y="18900"/>
                </a:lnTo>
                <a:lnTo>
                  <a:pt x="9903" y="18620"/>
                </a:lnTo>
                <a:lnTo>
                  <a:pt x="9791" y="18285"/>
                </a:lnTo>
                <a:lnTo>
                  <a:pt x="9646" y="17968"/>
                </a:lnTo>
                <a:lnTo>
                  <a:pt x="9478" y="17652"/>
                </a:lnTo>
                <a:lnTo>
                  <a:pt x="9388" y="17466"/>
                </a:lnTo>
                <a:lnTo>
                  <a:pt x="9321" y="17298"/>
                </a:lnTo>
                <a:lnTo>
                  <a:pt x="9265" y="17112"/>
                </a:lnTo>
                <a:lnTo>
                  <a:pt x="9197" y="16926"/>
                </a:lnTo>
                <a:lnTo>
                  <a:pt x="9130" y="16535"/>
                </a:lnTo>
                <a:lnTo>
                  <a:pt x="9108" y="16144"/>
                </a:lnTo>
                <a:lnTo>
                  <a:pt x="9108" y="15753"/>
                </a:lnTo>
                <a:lnTo>
                  <a:pt x="9175" y="15362"/>
                </a:lnTo>
                <a:lnTo>
                  <a:pt x="9242" y="14971"/>
                </a:lnTo>
                <a:lnTo>
                  <a:pt x="9365" y="14580"/>
                </a:lnTo>
                <a:lnTo>
                  <a:pt x="9500" y="14244"/>
                </a:lnTo>
                <a:lnTo>
                  <a:pt x="9668" y="13891"/>
                </a:lnTo>
                <a:lnTo>
                  <a:pt x="9858" y="13611"/>
                </a:lnTo>
                <a:lnTo>
                  <a:pt x="10071" y="13351"/>
                </a:lnTo>
                <a:lnTo>
                  <a:pt x="10295" y="13146"/>
                </a:lnTo>
                <a:lnTo>
                  <a:pt x="10553" y="12997"/>
                </a:lnTo>
                <a:lnTo>
                  <a:pt x="10811" y="12885"/>
                </a:lnTo>
                <a:lnTo>
                  <a:pt x="11068" y="12866"/>
                </a:lnTo>
                <a:lnTo>
                  <a:pt x="11348" y="12885"/>
                </a:lnTo>
                <a:lnTo>
                  <a:pt x="11606" y="12997"/>
                </a:lnTo>
                <a:lnTo>
                  <a:pt x="11841" y="13183"/>
                </a:lnTo>
                <a:lnTo>
                  <a:pt x="12054" y="13388"/>
                </a:lnTo>
                <a:lnTo>
                  <a:pt x="12245" y="13648"/>
                </a:lnTo>
                <a:lnTo>
                  <a:pt x="12413" y="13928"/>
                </a:lnTo>
                <a:lnTo>
                  <a:pt x="12547" y="14244"/>
                </a:lnTo>
                <a:lnTo>
                  <a:pt x="12682" y="14617"/>
                </a:lnTo>
                <a:lnTo>
                  <a:pt x="12760" y="15008"/>
                </a:lnTo>
                <a:lnTo>
                  <a:pt x="12827" y="15399"/>
                </a:lnTo>
                <a:lnTo>
                  <a:pt x="12850" y="15753"/>
                </a:lnTo>
                <a:lnTo>
                  <a:pt x="12850" y="16144"/>
                </a:lnTo>
                <a:lnTo>
                  <a:pt x="12805" y="16535"/>
                </a:lnTo>
                <a:lnTo>
                  <a:pt x="12738" y="16888"/>
                </a:lnTo>
                <a:lnTo>
                  <a:pt x="12659" y="17224"/>
                </a:lnTo>
                <a:lnTo>
                  <a:pt x="12502" y="17503"/>
                </a:lnTo>
                <a:lnTo>
                  <a:pt x="12222" y="18043"/>
                </a:lnTo>
                <a:lnTo>
                  <a:pt x="11965" y="18546"/>
                </a:lnTo>
                <a:lnTo>
                  <a:pt x="11864" y="18751"/>
                </a:lnTo>
                <a:lnTo>
                  <a:pt x="11774" y="18974"/>
                </a:lnTo>
                <a:lnTo>
                  <a:pt x="11707" y="19179"/>
                </a:lnTo>
                <a:lnTo>
                  <a:pt x="11662" y="19365"/>
                </a:lnTo>
                <a:lnTo>
                  <a:pt x="11629" y="19570"/>
                </a:lnTo>
                <a:lnTo>
                  <a:pt x="11629" y="19756"/>
                </a:lnTo>
                <a:lnTo>
                  <a:pt x="11629" y="19942"/>
                </a:lnTo>
                <a:lnTo>
                  <a:pt x="11640" y="20110"/>
                </a:lnTo>
                <a:lnTo>
                  <a:pt x="11707" y="20296"/>
                </a:lnTo>
                <a:lnTo>
                  <a:pt x="11797" y="20464"/>
                </a:lnTo>
                <a:lnTo>
                  <a:pt x="11886" y="20650"/>
                </a:lnTo>
                <a:lnTo>
                  <a:pt x="12032" y="20836"/>
                </a:lnTo>
                <a:lnTo>
                  <a:pt x="12200" y="21004"/>
                </a:lnTo>
                <a:lnTo>
                  <a:pt x="12413" y="21190"/>
                </a:lnTo>
                <a:lnTo>
                  <a:pt x="12659" y="21320"/>
                </a:lnTo>
                <a:lnTo>
                  <a:pt x="12951" y="21432"/>
                </a:lnTo>
                <a:lnTo>
                  <a:pt x="13275" y="21544"/>
                </a:lnTo>
                <a:lnTo>
                  <a:pt x="13600" y="21655"/>
                </a:lnTo>
                <a:lnTo>
                  <a:pt x="13970" y="21693"/>
                </a:lnTo>
                <a:lnTo>
                  <a:pt x="14329" y="21730"/>
                </a:lnTo>
                <a:lnTo>
                  <a:pt x="14698" y="21730"/>
                </a:lnTo>
                <a:lnTo>
                  <a:pt x="15057" y="21730"/>
                </a:lnTo>
                <a:lnTo>
                  <a:pt x="15426" y="21655"/>
                </a:lnTo>
                <a:lnTo>
                  <a:pt x="15774" y="21581"/>
                </a:lnTo>
                <a:lnTo>
                  <a:pt x="16110" y="21432"/>
                </a:lnTo>
                <a:lnTo>
                  <a:pt x="16435" y="21302"/>
                </a:lnTo>
                <a:lnTo>
                  <a:pt x="16715" y="21078"/>
                </a:lnTo>
                <a:lnTo>
                  <a:pt x="16950" y="20836"/>
                </a:lnTo>
                <a:lnTo>
                  <a:pt x="17017" y="20650"/>
                </a:lnTo>
                <a:lnTo>
                  <a:pt x="17062" y="20426"/>
                </a:lnTo>
                <a:lnTo>
                  <a:pt x="17107" y="20222"/>
                </a:lnTo>
                <a:lnTo>
                  <a:pt x="17129" y="19980"/>
                </a:lnTo>
                <a:lnTo>
                  <a:pt x="17141" y="19477"/>
                </a:lnTo>
                <a:lnTo>
                  <a:pt x="17141" y="18974"/>
                </a:lnTo>
                <a:lnTo>
                  <a:pt x="17129" y="18397"/>
                </a:lnTo>
                <a:lnTo>
                  <a:pt x="17085" y="17820"/>
                </a:lnTo>
                <a:lnTo>
                  <a:pt x="17040" y="17261"/>
                </a:lnTo>
                <a:lnTo>
                  <a:pt x="16973" y="16646"/>
                </a:lnTo>
                <a:lnTo>
                  <a:pt x="16827" y="15511"/>
                </a:lnTo>
                <a:lnTo>
                  <a:pt x="16715" y="14393"/>
                </a:lnTo>
                <a:lnTo>
                  <a:pt x="16692" y="13928"/>
                </a:lnTo>
                <a:lnTo>
                  <a:pt x="16670" y="13462"/>
                </a:lnTo>
                <a:lnTo>
                  <a:pt x="16692" y="13071"/>
                </a:lnTo>
                <a:lnTo>
                  <a:pt x="16760" y="12755"/>
                </a:lnTo>
                <a:lnTo>
                  <a:pt x="16827" y="12419"/>
                </a:lnTo>
                <a:lnTo>
                  <a:pt x="16928" y="12140"/>
                </a:lnTo>
                <a:lnTo>
                  <a:pt x="17062" y="11898"/>
                </a:lnTo>
                <a:lnTo>
                  <a:pt x="17185" y="11675"/>
                </a:lnTo>
                <a:lnTo>
                  <a:pt x="17342" y="11470"/>
                </a:lnTo>
                <a:lnTo>
                  <a:pt x="17488" y="11284"/>
                </a:lnTo>
                <a:lnTo>
                  <a:pt x="17667" y="11135"/>
                </a:lnTo>
                <a:lnTo>
                  <a:pt x="17835" y="11042"/>
                </a:lnTo>
                <a:lnTo>
                  <a:pt x="18003" y="10930"/>
                </a:lnTo>
                <a:lnTo>
                  <a:pt x="18182" y="10893"/>
                </a:lnTo>
                <a:lnTo>
                  <a:pt x="18351" y="10893"/>
                </a:lnTo>
                <a:lnTo>
                  <a:pt x="18519" y="10967"/>
                </a:lnTo>
                <a:lnTo>
                  <a:pt x="18675" y="11042"/>
                </a:lnTo>
                <a:lnTo>
                  <a:pt x="18821" y="11172"/>
                </a:lnTo>
                <a:lnTo>
                  <a:pt x="18978" y="11358"/>
                </a:lnTo>
                <a:lnTo>
                  <a:pt x="19101" y="11600"/>
                </a:lnTo>
                <a:lnTo>
                  <a:pt x="19236" y="11861"/>
                </a:lnTo>
                <a:lnTo>
                  <a:pt x="19404" y="12028"/>
                </a:lnTo>
                <a:lnTo>
                  <a:pt x="19572" y="12177"/>
                </a:lnTo>
                <a:lnTo>
                  <a:pt x="19785" y="12289"/>
                </a:lnTo>
                <a:lnTo>
                  <a:pt x="19986" y="12289"/>
                </a:lnTo>
                <a:lnTo>
                  <a:pt x="20199" y="12289"/>
                </a:lnTo>
                <a:lnTo>
                  <a:pt x="20412" y="12215"/>
                </a:lnTo>
                <a:lnTo>
                  <a:pt x="20602" y="12103"/>
                </a:lnTo>
                <a:lnTo>
                  <a:pt x="20804" y="11973"/>
                </a:lnTo>
                <a:lnTo>
                  <a:pt x="20995" y="11786"/>
                </a:lnTo>
                <a:lnTo>
                  <a:pt x="21163" y="11563"/>
                </a:lnTo>
                <a:lnTo>
                  <a:pt x="21319" y="11321"/>
                </a:lnTo>
                <a:lnTo>
                  <a:pt x="21420" y="11079"/>
                </a:lnTo>
                <a:lnTo>
                  <a:pt x="21532" y="10744"/>
                </a:lnTo>
                <a:lnTo>
                  <a:pt x="21577" y="10427"/>
                </a:lnTo>
                <a:lnTo>
                  <a:pt x="21600" y="10111"/>
                </a:lnTo>
                <a:lnTo>
                  <a:pt x="21577" y="9608"/>
                </a:lnTo>
                <a:lnTo>
                  <a:pt x="21532" y="9142"/>
                </a:lnTo>
                <a:lnTo>
                  <a:pt x="21420" y="8751"/>
                </a:lnTo>
                <a:lnTo>
                  <a:pt x="21319" y="8397"/>
                </a:lnTo>
                <a:lnTo>
                  <a:pt x="21163" y="8062"/>
                </a:lnTo>
                <a:lnTo>
                  <a:pt x="20995" y="7820"/>
                </a:lnTo>
                <a:lnTo>
                  <a:pt x="20804" y="7597"/>
                </a:lnTo>
                <a:lnTo>
                  <a:pt x="20602" y="7429"/>
                </a:lnTo>
                <a:lnTo>
                  <a:pt x="20412" y="7317"/>
                </a:lnTo>
                <a:lnTo>
                  <a:pt x="20199" y="7206"/>
                </a:lnTo>
                <a:lnTo>
                  <a:pt x="19986" y="7168"/>
                </a:lnTo>
                <a:lnTo>
                  <a:pt x="19785" y="7206"/>
                </a:lnTo>
                <a:lnTo>
                  <a:pt x="19572" y="7243"/>
                </a:lnTo>
                <a:lnTo>
                  <a:pt x="19404" y="7355"/>
                </a:lnTo>
                <a:lnTo>
                  <a:pt x="19236" y="7504"/>
                </a:lnTo>
                <a:lnTo>
                  <a:pt x="19101" y="7708"/>
                </a:lnTo>
                <a:lnTo>
                  <a:pt x="18978" y="7895"/>
                </a:lnTo>
                <a:lnTo>
                  <a:pt x="18799" y="8025"/>
                </a:lnTo>
                <a:lnTo>
                  <a:pt x="18631" y="8174"/>
                </a:lnTo>
                <a:lnTo>
                  <a:pt x="18440" y="8248"/>
                </a:lnTo>
                <a:lnTo>
                  <a:pt x="18239" y="8286"/>
                </a:lnTo>
                <a:lnTo>
                  <a:pt x="18048" y="8323"/>
                </a:lnTo>
                <a:lnTo>
                  <a:pt x="17858" y="8323"/>
                </a:lnTo>
                <a:lnTo>
                  <a:pt x="17667" y="8248"/>
                </a:lnTo>
                <a:lnTo>
                  <a:pt x="17465" y="8174"/>
                </a:lnTo>
                <a:lnTo>
                  <a:pt x="17275" y="8062"/>
                </a:lnTo>
                <a:lnTo>
                  <a:pt x="17107" y="7969"/>
                </a:lnTo>
                <a:lnTo>
                  <a:pt x="16950" y="7783"/>
                </a:lnTo>
                <a:lnTo>
                  <a:pt x="16827" y="7597"/>
                </a:lnTo>
                <a:lnTo>
                  <a:pt x="16715" y="7429"/>
                </a:lnTo>
                <a:lnTo>
                  <a:pt x="16648" y="7168"/>
                </a:lnTo>
                <a:lnTo>
                  <a:pt x="16614" y="6926"/>
                </a:lnTo>
                <a:lnTo>
                  <a:pt x="16592" y="6498"/>
                </a:lnTo>
                <a:lnTo>
                  <a:pt x="16592" y="5772"/>
                </a:lnTo>
                <a:lnTo>
                  <a:pt x="16625" y="4915"/>
                </a:lnTo>
                <a:lnTo>
                  <a:pt x="16670" y="3928"/>
                </a:lnTo>
                <a:lnTo>
                  <a:pt x="16737" y="2960"/>
                </a:lnTo>
                <a:lnTo>
                  <a:pt x="16804" y="1992"/>
                </a:lnTo>
                <a:lnTo>
                  <a:pt x="16883" y="1173"/>
                </a:lnTo>
                <a:lnTo>
                  <a:pt x="16950" y="521"/>
                </a:lnTo>
                <a:lnTo>
                  <a:pt x="16928" y="521"/>
                </a:lnTo>
                <a:lnTo>
                  <a:pt x="16905" y="521"/>
                </a:lnTo>
                <a:lnTo>
                  <a:pt x="16244" y="484"/>
                </a:lnTo>
                <a:lnTo>
                  <a:pt x="15617" y="428"/>
                </a:lnTo>
                <a:lnTo>
                  <a:pt x="15046" y="353"/>
                </a:lnTo>
                <a:lnTo>
                  <a:pt x="14508" y="279"/>
                </a:lnTo>
                <a:lnTo>
                  <a:pt x="14026" y="167"/>
                </a:lnTo>
                <a:lnTo>
                  <a:pt x="13623" y="93"/>
                </a:lnTo>
                <a:lnTo>
                  <a:pt x="13320" y="18"/>
                </a:lnTo>
                <a:lnTo>
                  <a:pt x="13107" y="18"/>
                </a:lnTo>
                <a:lnTo>
                  <a:pt x="12973" y="18"/>
                </a:lnTo>
                <a:lnTo>
                  <a:pt x="12850" y="130"/>
                </a:lnTo>
                <a:lnTo>
                  <a:pt x="12715" y="279"/>
                </a:lnTo>
                <a:lnTo>
                  <a:pt x="12614" y="446"/>
                </a:lnTo>
                <a:lnTo>
                  <a:pt x="12502" y="670"/>
                </a:lnTo>
                <a:lnTo>
                  <a:pt x="12413" y="912"/>
                </a:lnTo>
                <a:lnTo>
                  <a:pt x="12357" y="1210"/>
                </a:lnTo>
                <a:lnTo>
                  <a:pt x="12312" y="1526"/>
                </a:lnTo>
                <a:lnTo>
                  <a:pt x="12267" y="1843"/>
                </a:lnTo>
                <a:lnTo>
                  <a:pt x="12245" y="2215"/>
                </a:lnTo>
                <a:lnTo>
                  <a:pt x="12267" y="2532"/>
                </a:lnTo>
                <a:lnTo>
                  <a:pt x="12312" y="2886"/>
                </a:lnTo>
                <a:lnTo>
                  <a:pt x="12379" y="3240"/>
                </a:lnTo>
                <a:lnTo>
                  <a:pt x="12458" y="3556"/>
                </a:lnTo>
                <a:lnTo>
                  <a:pt x="12570" y="3891"/>
                </a:lnTo>
                <a:lnTo>
                  <a:pt x="12738" y="4171"/>
                </a:lnTo>
                <a:lnTo>
                  <a:pt x="12917" y="4487"/>
                </a:lnTo>
                <a:lnTo>
                  <a:pt x="13040" y="4860"/>
                </a:lnTo>
                <a:lnTo>
                  <a:pt x="13152" y="5251"/>
                </a:lnTo>
                <a:lnTo>
                  <a:pt x="13208" y="5604"/>
                </a:lnTo>
                <a:lnTo>
                  <a:pt x="13253" y="5995"/>
                </a:lnTo>
                <a:lnTo>
                  <a:pt x="13231" y="6386"/>
                </a:lnTo>
                <a:lnTo>
                  <a:pt x="13208" y="6740"/>
                </a:lnTo>
                <a:lnTo>
                  <a:pt x="13130" y="7094"/>
                </a:lnTo>
                <a:lnTo>
                  <a:pt x="13040" y="7429"/>
                </a:lnTo>
                <a:lnTo>
                  <a:pt x="12895" y="7746"/>
                </a:lnTo>
                <a:lnTo>
                  <a:pt x="12715" y="8025"/>
                </a:lnTo>
                <a:lnTo>
                  <a:pt x="12525" y="8286"/>
                </a:lnTo>
                <a:lnTo>
                  <a:pt x="12312" y="8491"/>
                </a:lnTo>
                <a:lnTo>
                  <a:pt x="12054" y="8677"/>
                </a:lnTo>
                <a:lnTo>
                  <a:pt x="11752" y="8788"/>
                </a:lnTo>
                <a:lnTo>
                  <a:pt x="11449" y="8826"/>
                </a:lnTo>
                <a:lnTo>
                  <a:pt x="11281" y="8826"/>
                </a:lnTo>
                <a:lnTo>
                  <a:pt x="11124" y="8826"/>
                </a:lnTo>
                <a:lnTo>
                  <a:pt x="11001" y="8788"/>
                </a:lnTo>
                <a:lnTo>
                  <a:pt x="10844" y="8714"/>
                </a:lnTo>
                <a:lnTo>
                  <a:pt x="10721" y="8640"/>
                </a:lnTo>
                <a:lnTo>
                  <a:pt x="10609" y="8565"/>
                </a:lnTo>
                <a:lnTo>
                  <a:pt x="10486" y="8453"/>
                </a:lnTo>
                <a:lnTo>
                  <a:pt x="10374" y="8323"/>
                </a:lnTo>
                <a:lnTo>
                  <a:pt x="10183" y="8062"/>
                </a:lnTo>
                <a:lnTo>
                  <a:pt x="10038" y="7746"/>
                </a:lnTo>
                <a:lnTo>
                  <a:pt x="9903" y="7392"/>
                </a:lnTo>
                <a:lnTo>
                  <a:pt x="9791" y="7001"/>
                </a:lnTo>
                <a:lnTo>
                  <a:pt x="9735" y="6610"/>
                </a:lnTo>
                <a:lnTo>
                  <a:pt x="9690" y="6219"/>
                </a:lnTo>
                <a:lnTo>
                  <a:pt x="9668" y="5772"/>
                </a:lnTo>
                <a:lnTo>
                  <a:pt x="9690" y="5381"/>
                </a:lnTo>
                <a:lnTo>
                  <a:pt x="9758" y="4990"/>
                </a:lnTo>
                <a:lnTo>
                  <a:pt x="9836" y="4636"/>
                </a:lnTo>
                <a:lnTo>
                  <a:pt x="9948" y="4320"/>
                </a:lnTo>
                <a:lnTo>
                  <a:pt x="10071" y="4022"/>
                </a:lnTo>
                <a:lnTo>
                  <a:pt x="10206" y="3817"/>
                </a:lnTo>
                <a:lnTo>
                  <a:pt x="10318" y="3593"/>
                </a:lnTo>
                <a:lnTo>
                  <a:pt x="10396" y="3351"/>
                </a:lnTo>
                <a:lnTo>
                  <a:pt x="10463" y="3109"/>
                </a:lnTo>
                <a:lnTo>
                  <a:pt x="10508" y="2848"/>
                </a:lnTo>
                <a:lnTo>
                  <a:pt x="10531" y="2606"/>
                </a:lnTo>
                <a:lnTo>
                  <a:pt x="10508" y="2346"/>
                </a:lnTo>
                <a:lnTo>
                  <a:pt x="10463" y="2141"/>
                </a:lnTo>
                <a:lnTo>
                  <a:pt x="10396" y="1880"/>
                </a:lnTo>
                <a:lnTo>
                  <a:pt x="10295" y="1638"/>
                </a:lnTo>
                <a:lnTo>
                  <a:pt x="10161" y="1415"/>
                </a:lnTo>
                <a:lnTo>
                  <a:pt x="9970" y="1210"/>
                </a:lnTo>
                <a:lnTo>
                  <a:pt x="9758" y="986"/>
                </a:lnTo>
                <a:lnTo>
                  <a:pt x="9500" y="819"/>
                </a:lnTo>
                <a:lnTo>
                  <a:pt x="9197" y="670"/>
                </a:lnTo>
                <a:lnTo>
                  <a:pt x="8850" y="521"/>
                </a:lnTo>
                <a:lnTo>
                  <a:pt x="8480" y="446"/>
                </a:lnTo>
                <a:lnTo>
                  <a:pt x="8010" y="428"/>
                </a:lnTo>
                <a:lnTo>
                  <a:pt x="7427" y="428"/>
                </a:lnTo>
                <a:lnTo>
                  <a:pt x="6834" y="446"/>
                </a:lnTo>
                <a:lnTo>
                  <a:pt x="6206" y="521"/>
                </a:lnTo>
                <a:lnTo>
                  <a:pt x="5624" y="633"/>
                </a:lnTo>
                <a:lnTo>
                  <a:pt x="5131" y="744"/>
                </a:lnTo>
                <a:lnTo>
                  <a:pt x="4750" y="856"/>
                </a:lnTo>
                <a:lnTo>
                  <a:pt x="4873" y="1564"/>
                </a:lnTo>
                <a:lnTo>
                  <a:pt x="5052" y="2495"/>
                </a:lnTo>
                <a:lnTo>
                  <a:pt x="5198" y="3556"/>
                </a:lnTo>
                <a:lnTo>
                  <a:pt x="5321" y="4673"/>
                </a:lnTo>
                <a:lnTo>
                  <a:pt x="5366" y="5213"/>
                </a:lnTo>
                <a:lnTo>
                  <a:pt x="5411" y="5753"/>
                </a:lnTo>
                <a:lnTo>
                  <a:pt x="5433" y="6275"/>
                </a:lnTo>
                <a:lnTo>
                  <a:pt x="5433" y="6740"/>
                </a:lnTo>
                <a:lnTo>
                  <a:pt x="5388" y="7168"/>
                </a:lnTo>
                <a:lnTo>
                  <a:pt x="5343" y="7541"/>
                </a:lnTo>
                <a:lnTo>
                  <a:pt x="5310" y="7708"/>
                </a:lnTo>
                <a:lnTo>
                  <a:pt x="5265" y="7857"/>
                </a:lnTo>
                <a:lnTo>
                  <a:pt x="5220" y="7969"/>
                </a:lnTo>
                <a:lnTo>
                  <a:pt x="5153" y="8062"/>
                </a:lnTo>
                <a:lnTo>
                  <a:pt x="5030" y="8248"/>
                </a:lnTo>
                <a:lnTo>
                  <a:pt x="4873" y="8397"/>
                </a:lnTo>
                <a:lnTo>
                  <a:pt x="4750" y="8528"/>
                </a:lnTo>
                <a:lnTo>
                  <a:pt x="4593" y="8640"/>
                </a:lnTo>
                <a:lnTo>
                  <a:pt x="4447" y="8714"/>
                </a:lnTo>
                <a:lnTo>
                  <a:pt x="4290" y="8751"/>
                </a:lnTo>
                <a:lnTo>
                  <a:pt x="4122" y="8788"/>
                </a:lnTo>
                <a:lnTo>
                  <a:pt x="3977" y="8788"/>
                </a:lnTo>
                <a:lnTo>
                  <a:pt x="3820" y="8751"/>
                </a:lnTo>
                <a:lnTo>
                  <a:pt x="3697" y="8714"/>
                </a:lnTo>
                <a:lnTo>
                  <a:pt x="3540" y="8677"/>
                </a:lnTo>
                <a:lnTo>
                  <a:pt x="3417" y="8602"/>
                </a:lnTo>
                <a:lnTo>
                  <a:pt x="3282" y="8491"/>
                </a:lnTo>
                <a:lnTo>
                  <a:pt x="3159" y="8360"/>
                </a:lnTo>
                <a:lnTo>
                  <a:pt x="3047" y="8248"/>
                </a:lnTo>
                <a:lnTo>
                  <a:pt x="2957" y="8062"/>
                </a:lnTo>
                <a:lnTo>
                  <a:pt x="2812" y="7857"/>
                </a:lnTo>
                <a:lnTo>
                  <a:pt x="2643" y="7671"/>
                </a:lnTo>
                <a:lnTo>
                  <a:pt x="2442" y="7541"/>
                </a:lnTo>
                <a:lnTo>
                  <a:pt x="2207" y="7466"/>
                </a:lnTo>
                <a:lnTo>
                  <a:pt x="1994" y="7429"/>
                </a:lnTo>
                <a:lnTo>
                  <a:pt x="1736" y="7429"/>
                </a:lnTo>
                <a:lnTo>
                  <a:pt x="1501" y="7466"/>
                </a:lnTo>
                <a:lnTo>
                  <a:pt x="1265" y="7559"/>
                </a:lnTo>
                <a:lnTo>
                  <a:pt x="1030" y="7708"/>
                </a:lnTo>
                <a:lnTo>
                  <a:pt x="817" y="7932"/>
                </a:lnTo>
                <a:lnTo>
                  <a:pt x="593" y="8211"/>
                </a:lnTo>
                <a:lnTo>
                  <a:pt x="425" y="8528"/>
                </a:lnTo>
                <a:lnTo>
                  <a:pt x="358" y="8714"/>
                </a:lnTo>
                <a:lnTo>
                  <a:pt x="280" y="8919"/>
                </a:lnTo>
                <a:lnTo>
                  <a:pt x="235" y="9142"/>
                </a:lnTo>
                <a:lnTo>
                  <a:pt x="168" y="9347"/>
                </a:lnTo>
                <a:lnTo>
                  <a:pt x="123" y="9608"/>
                </a:lnTo>
                <a:lnTo>
                  <a:pt x="100" y="9887"/>
                </a:lnTo>
                <a:lnTo>
                  <a:pt x="78" y="10185"/>
                </a:lnTo>
                <a:lnTo>
                  <a:pt x="78" y="10464"/>
                </a:lnTo>
                <a:lnTo>
                  <a:pt x="78" y="10706"/>
                </a:lnTo>
                <a:lnTo>
                  <a:pt x="100" y="10967"/>
                </a:lnTo>
                <a:lnTo>
                  <a:pt x="123" y="11172"/>
                </a:lnTo>
                <a:lnTo>
                  <a:pt x="168" y="11395"/>
                </a:lnTo>
                <a:lnTo>
                  <a:pt x="212" y="11600"/>
                </a:lnTo>
                <a:lnTo>
                  <a:pt x="280" y="11786"/>
                </a:lnTo>
                <a:lnTo>
                  <a:pt x="336" y="11973"/>
                </a:lnTo>
                <a:lnTo>
                  <a:pt x="425" y="12140"/>
                </a:lnTo>
                <a:lnTo>
                  <a:pt x="582" y="12419"/>
                </a:lnTo>
                <a:lnTo>
                  <a:pt x="773" y="12680"/>
                </a:lnTo>
                <a:lnTo>
                  <a:pt x="985" y="12866"/>
                </a:lnTo>
                <a:lnTo>
                  <a:pt x="1198" y="12997"/>
                </a:lnTo>
                <a:lnTo>
                  <a:pt x="1434" y="13108"/>
                </a:lnTo>
                <a:lnTo>
                  <a:pt x="1646" y="13183"/>
                </a:lnTo>
                <a:lnTo>
                  <a:pt x="1893" y="13183"/>
                </a:lnTo>
                <a:lnTo>
                  <a:pt x="2106" y="13146"/>
                </a:lnTo>
                <a:lnTo>
                  <a:pt x="2296" y="13071"/>
                </a:lnTo>
                <a:lnTo>
                  <a:pt x="2464" y="12960"/>
                </a:lnTo>
                <a:lnTo>
                  <a:pt x="2621" y="12792"/>
                </a:lnTo>
                <a:lnTo>
                  <a:pt x="2722" y="12606"/>
                </a:lnTo>
                <a:lnTo>
                  <a:pt x="2834" y="12419"/>
                </a:lnTo>
                <a:lnTo>
                  <a:pt x="2957" y="12289"/>
                </a:lnTo>
                <a:lnTo>
                  <a:pt x="3114" y="12177"/>
                </a:lnTo>
                <a:lnTo>
                  <a:pt x="3260" y="12103"/>
                </a:lnTo>
                <a:lnTo>
                  <a:pt x="3439" y="12103"/>
                </a:lnTo>
                <a:lnTo>
                  <a:pt x="3607" y="12103"/>
                </a:lnTo>
                <a:lnTo>
                  <a:pt x="3753" y="12177"/>
                </a:lnTo>
                <a:lnTo>
                  <a:pt x="3932" y="12252"/>
                </a:lnTo>
                <a:lnTo>
                  <a:pt x="4100" y="12364"/>
                </a:lnTo>
                <a:lnTo>
                  <a:pt x="4257" y="12494"/>
                </a:lnTo>
                <a:lnTo>
                  <a:pt x="4380" y="12643"/>
                </a:lnTo>
                <a:lnTo>
                  <a:pt x="4514" y="12829"/>
                </a:lnTo>
                <a:lnTo>
                  <a:pt x="4593" y="13034"/>
                </a:lnTo>
                <a:lnTo>
                  <a:pt x="4682" y="13257"/>
                </a:lnTo>
                <a:lnTo>
                  <a:pt x="4727" y="13462"/>
                </a:lnTo>
                <a:lnTo>
                  <a:pt x="4750" y="13686"/>
                </a:lnTo>
                <a:lnTo>
                  <a:pt x="4727" y="14282"/>
                </a:lnTo>
                <a:lnTo>
                  <a:pt x="4682" y="15045"/>
                </a:lnTo>
                <a:lnTo>
                  <a:pt x="4638" y="15976"/>
                </a:lnTo>
                <a:lnTo>
                  <a:pt x="4615" y="16926"/>
                </a:lnTo>
                <a:lnTo>
                  <a:pt x="4593" y="17968"/>
                </a:lnTo>
                <a:lnTo>
                  <a:pt x="4593" y="19011"/>
                </a:lnTo>
                <a:lnTo>
                  <a:pt x="4615" y="19514"/>
                </a:lnTo>
                <a:lnTo>
                  <a:pt x="4638" y="19980"/>
                </a:lnTo>
                <a:lnTo>
                  <a:pt x="4682" y="20426"/>
                </a:lnTo>
                <a:lnTo>
                  <a:pt x="4750" y="20836"/>
                </a:lnTo>
                <a:lnTo>
                  <a:pt x="4873" y="20929"/>
                </a:lnTo>
                <a:lnTo>
                  <a:pt x="5063" y="21004"/>
                </a:lnTo>
                <a:lnTo>
                  <a:pt x="5287" y="21078"/>
                </a:lnTo>
                <a:lnTo>
                  <a:pt x="5500" y="21115"/>
                </a:lnTo>
                <a:lnTo>
                  <a:pt x="6060" y="21115"/>
                </a:lnTo>
                <a:lnTo>
                  <a:pt x="6654" y="21078"/>
                </a:lnTo>
                <a:lnTo>
                  <a:pt x="7326" y="21004"/>
                </a:lnTo>
                <a:lnTo>
                  <a:pt x="8010" y="20929"/>
                </a:lnTo>
                <a:lnTo>
                  <a:pt x="8704" y="20855"/>
                </a:lnTo>
                <a:lnTo>
                  <a:pt x="9365" y="20836"/>
                </a:lnTo>
                <a:close/>
              </a:path>
            </a:pathLst>
          </a:custGeom>
          <a:solidFill>
            <a:srgbClr val="00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300000" rev="0"/>
            </a:camera>
            <a:lightRig rig="legacyFlat4" dir="b"/>
          </a:scene3d>
          <a:sp3d extrusionH="227000" prstMaterial="legacyMatte">
            <a:bevelT w="13500" h="13500" prst="angle"/>
            <a:bevelB w="13500" h="13500" prst="angle"/>
            <a:extrusionClr>
              <a:srgbClr val="00CCFF"/>
            </a:extrusionClr>
            <a:contourClr>
              <a:srgbClr val="00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Transportation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8495" name="Puzzle5">
            <a:extLst>
              <a:ext uri="{FF2B5EF4-FFF2-40B4-BE49-F238E27FC236}">
                <a16:creationId xmlns:a16="http://schemas.microsoft.com/office/drawing/2014/main" id="{66995704-99EA-41D8-B3D3-6B6A0AE337D4}"/>
              </a:ext>
            </a:extLst>
          </p:cNvPr>
          <p:cNvSpPr>
            <a:spLocks noChangeAspect="1" noEditPoints="1" noChangeArrowheads="1"/>
          </p:cNvSpPr>
          <p:nvPr/>
        </p:nvSpPr>
        <p:spPr bwMode="blackWhite">
          <a:xfrm>
            <a:off x="4728839" y="1182446"/>
            <a:ext cx="2649390" cy="1735807"/>
          </a:xfrm>
          <a:custGeom>
            <a:avLst/>
            <a:gdLst>
              <a:gd name="T0" fmla="*/ 4880 w 21600"/>
              <a:gd name="T1" fmla="*/ 6714 h 21600"/>
              <a:gd name="T2" fmla="*/ 16494 w 21600"/>
              <a:gd name="T3" fmla="*/ 13712 h 21600"/>
            </a:gdLst>
            <a:ahLst/>
            <a:cxnLst/>
            <a:rect l="T0" t="T1" r="T2" b="T3"/>
            <a:pathLst>
              <a:path w="21600" h="21600">
                <a:moveTo>
                  <a:pt x="4281" y="12397"/>
                </a:moveTo>
                <a:lnTo>
                  <a:pt x="4168" y="12510"/>
                </a:lnTo>
                <a:lnTo>
                  <a:pt x="4044" y="12623"/>
                </a:lnTo>
                <a:lnTo>
                  <a:pt x="3931" y="12680"/>
                </a:lnTo>
                <a:lnTo>
                  <a:pt x="3807" y="12736"/>
                </a:lnTo>
                <a:lnTo>
                  <a:pt x="3671" y="12736"/>
                </a:lnTo>
                <a:lnTo>
                  <a:pt x="3558" y="12736"/>
                </a:lnTo>
                <a:lnTo>
                  <a:pt x="3434" y="12708"/>
                </a:lnTo>
                <a:lnTo>
                  <a:pt x="3321" y="12651"/>
                </a:lnTo>
                <a:lnTo>
                  <a:pt x="3061" y="12538"/>
                </a:lnTo>
                <a:lnTo>
                  <a:pt x="2824" y="12383"/>
                </a:lnTo>
                <a:lnTo>
                  <a:pt x="2564" y="12185"/>
                </a:lnTo>
                <a:lnTo>
                  <a:pt x="2327" y="12029"/>
                </a:lnTo>
                <a:lnTo>
                  <a:pt x="2067" y="11860"/>
                </a:lnTo>
                <a:lnTo>
                  <a:pt x="1807" y="11718"/>
                </a:lnTo>
                <a:lnTo>
                  <a:pt x="1671" y="11704"/>
                </a:lnTo>
                <a:lnTo>
                  <a:pt x="1547" y="11676"/>
                </a:lnTo>
                <a:lnTo>
                  <a:pt x="1412" y="11676"/>
                </a:lnTo>
                <a:lnTo>
                  <a:pt x="1287" y="11676"/>
                </a:lnTo>
                <a:lnTo>
                  <a:pt x="1152" y="11704"/>
                </a:lnTo>
                <a:lnTo>
                  <a:pt x="1005" y="11775"/>
                </a:lnTo>
                <a:lnTo>
                  <a:pt x="869" y="11860"/>
                </a:lnTo>
                <a:lnTo>
                  <a:pt x="745" y="12001"/>
                </a:lnTo>
                <a:lnTo>
                  <a:pt x="587" y="12128"/>
                </a:lnTo>
                <a:lnTo>
                  <a:pt x="463" y="12326"/>
                </a:lnTo>
                <a:lnTo>
                  <a:pt x="305" y="12567"/>
                </a:lnTo>
                <a:lnTo>
                  <a:pt x="180" y="12835"/>
                </a:lnTo>
                <a:lnTo>
                  <a:pt x="112" y="13005"/>
                </a:lnTo>
                <a:lnTo>
                  <a:pt x="67" y="13189"/>
                </a:lnTo>
                <a:lnTo>
                  <a:pt x="45" y="13429"/>
                </a:lnTo>
                <a:lnTo>
                  <a:pt x="45" y="13683"/>
                </a:lnTo>
                <a:lnTo>
                  <a:pt x="67" y="13924"/>
                </a:lnTo>
                <a:lnTo>
                  <a:pt x="135" y="14192"/>
                </a:lnTo>
                <a:lnTo>
                  <a:pt x="225" y="14447"/>
                </a:lnTo>
                <a:lnTo>
                  <a:pt x="327" y="14687"/>
                </a:lnTo>
                <a:lnTo>
                  <a:pt x="485" y="14899"/>
                </a:lnTo>
                <a:lnTo>
                  <a:pt x="655" y="15097"/>
                </a:lnTo>
                <a:lnTo>
                  <a:pt x="768" y="15168"/>
                </a:lnTo>
                <a:lnTo>
                  <a:pt x="869" y="15252"/>
                </a:lnTo>
                <a:lnTo>
                  <a:pt x="982" y="15309"/>
                </a:lnTo>
                <a:lnTo>
                  <a:pt x="1118" y="15365"/>
                </a:lnTo>
                <a:lnTo>
                  <a:pt x="1242" y="15394"/>
                </a:lnTo>
                <a:lnTo>
                  <a:pt x="1389" y="15422"/>
                </a:lnTo>
                <a:lnTo>
                  <a:pt x="1547" y="15422"/>
                </a:lnTo>
                <a:lnTo>
                  <a:pt x="1717" y="15422"/>
                </a:lnTo>
                <a:lnTo>
                  <a:pt x="1897" y="15394"/>
                </a:lnTo>
                <a:lnTo>
                  <a:pt x="2067" y="15365"/>
                </a:lnTo>
                <a:lnTo>
                  <a:pt x="2259" y="15281"/>
                </a:lnTo>
                <a:lnTo>
                  <a:pt x="2462" y="15196"/>
                </a:lnTo>
                <a:lnTo>
                  <a:pt x="2779" y="15069"/>
                </a:lnTo>
                <a:lnTo>
                  <a:pt x="3038" y="14956"/>
                </a:lnTo>
                <a:lnTo>
                  <a:pt x="3298" y="14871"/>
                </a:lnTo>
                <a:lnTo>
                  <a:pt x="3547" y="14842"/>
                </a:lnTo>
                <a:lnTo>
                  <a:pt x="3648" y="14871"/>
                </a:lnTo>
                <a:lnTo>
                  <a:pt x="3761" y="14899"/>
                </a:lnTo>
                <a:lnTo>
                  <a:pt x="3841" y="14956"/>
                </a:lnTo>
                <a:lnTo>
                  <a:pt x="3953" y="15040"/>
                </a:lnTo>
                <a:lnTo>
                  <a:pt x="4044" y="15139"/>
                </a:lnTo>
                <a:lnTo>
                  <a:pt x="4123" y="15281"/>
                </a:lnTo>
                <a:lnTo>
                  <a:pt x="4213" y="15450"/>
                </a:lnTo>
                <a:lnTo>
                  <a:pt x="4281" y="15662"/>
                </a:lnTo>
                <a:lnTo>
                  <a:pt x="4360" y="15903"/>
                </a:lnTo>
                <a:lnTo>
                  <a:pt x="4428" y="16171"/>
                </a:lnTo>
                <a:lnTo>
                  <a:pt x="4473" y="16482"/>
                </a:lnTo>
                <a:lnTo>
                  <a:pt x="4541" y="16779"/>
                </a:lnTo>
                <a:lnTo>
                  <a:pt x="4586" y="17132"/>
                </a:lnTo>
                <a:lnTo>
                  <a:pt x="4609" y="17486"/>
                </a:lnTo>
                <a:lnTo>
                  <a:pt x="4620" y="17868"/>
                </a:lnTo>
                <a:lnTo>
                  <a:pt x="4620" y="18235"/>
                </a:lnTo>
                <a:lnTo>
                  <a:pt x="4620" y="18617"/>
                </a:lnTo>
                <a:lnTo>
                  <a:pt x="4620" y="19027"/>
                </a:lnTo>
                <a:lnTo>
                  <a:pt x="4586" y="19408"/>
                </a:lnTo>
                <a:lnTo>
                  <a:pt x="4541" y="19790"/>
                </a:lnTo>
                <a:lnTo>
                  <a:pt x="4496" y="20172"/>
                </a:lnTo>
                <a:lnTo>
                  <a:pt x="4405" y="20525"/>
                </a:lnTo>
                <a:lnTo>
                  <a:pt x="4326" y="20879"/>
                </a:lnTo>
                <a:lnTo>
                  <a:pt x="4236" y="21204"/>
                </a:lnTo>
                <a:lnTo>
                  <a:pt x="4778" y="21204"/>
                </a:lnTo>
                <a:lnTo>
                  <a:pt x="5298" y="21204"/>
                </a:lnTo>
                <a:lnTo>
                  <a:pt x="5817" y="21204"/>
                </a:lnTo>
                <a:lnTo>
                  <a:pt x="6269" y="21204"/>
                </a:lnTo>
                <a:lnTo>
                  <a:pt x="6710" y="21204"/>
                </a:lnTo>
                <a:lnTo>
                  <a:pt x="7094" y="21204"/>
                </a:lnTo>
                <a:lnTo>
                  <a:pt x="7444" y="21204"/>
                </a:lnTo>
                <a:lnTo>
                  <a:pt x="7704" y="21204"/>
                </a:lnTo>
                <a:lnTo>
                  <a:pt x="8054" y="21062"/>
                </a:lnTo>
                <a:lnTo>
                  <a:pt x="8337" y="20935"/>
                </a:lnTo>
                <a:lnTo>
                  <a:pt x="8597" y="20737"/>
                </a:lnTo>
                <a:lnTo>
                  <a:pt x="8834" y="20553"/>
                </a:lnTo>
                <a:lnTo>
                  <a:pt x="9003" y="20327"/>
                </a:lnTo>
                <a:lnTo>
                  <a:pt x="9184" y="20087"/>
                </a:lnTo>
                <a:lnTo>
                  <a:pt x="9286" y="19847"/>
                </a:lnTo>
                <a:lnTo>
                  <a:pt x="9376" y="19592"/>
                </a:lnTo>
                <a:lnTo>
                  <a:pt x="9444" y="19324"/>
                </a:lnTo>
                <a:lnTo>
                  <a:pt x="9466" y="19055"/>
                </a:lnTo>
                <a:lnTo>
                  <a:pt x="9466" y="18786"/>
                </a:lnTo>
                <a:lnTo>
                  <a:pt x="9421" y="18546"/>
                </a:lnTo>
                <a:lnTo>
                  <a:pt x="9353" y="18263"/>
                </a:lnTo>
                <a:lnTo>
                  <a:pt x="9241" y="18023"/>
                </a:lnTo>
                <a:lnTo>
                  <a:pt x="9139" y="17783"/>
                </a:lnTo>
                <a:lnTo>
                  <a:pt x="8958" y="17557"/>
                </a:lnTo>
                <a:lnTo>
                  <a:pt x="8811" y="17316"/>
                </a:lnTo>
                <a:lnTo>
                  <a:pt x="8676" y="17076"/>
                </a:lnTo>
                <a:lnTo>
                  <a:pt x="8597" y="16807"/>
                </a:lnTo>
                <a:lnTo>
                  <a:pt x="8506" y="16510"/>
                </a:lnTo>
                <a:lnTo>
                  <a:pt x="8484" y="16200"/>
                </a:lnTo>
                <a:lnTo>
                  <a:pt x="8484" y="15903"/>
                </a:lnTo>
                <a:lnTo>
                  <a:pt x="8506" y="15606"/>
                </a:lnTo>
                <a:lnTo>
                  <a:pt x="8574" y="15309"/>
                </a:lnTo>
                <a:lnTo>
                  <a:pt x="8676" y="15040"/>
                </a:lnTo>
                <a:lnTo>
                  <a:pt x="8811" y="14772"/>
                </a:lnTo>
                <a:lnTo>
                  <a:pt x="8902" y="14659"/>
                </a:lnTo>
                <a:lnTo>
                  <a:pt x="9003" y="14517"/>
                </a:lnTo>
                <a:lnTo>
                  <a:pt x="9094" y="14418"/>
                </a:lnTo>
                <a:lnTo>
                  <a:pt x="9218" y="14334"/>
                </a:lnTo>
                <a:lnTo>
                  <a:pt x="9331" y="14249"/>
                </a:lnTo>
                <a:lnTo>
                  <a:pt x="9466" y="14164"/>
                </a:lnTo>
                <a:lnTo>
                  <a:pt x="9613" y="14093"/>
                </a:lnTo>
                <a:lnTo>
                  <a:pt x="9760" y="14037"/>
                </a:lnTo>
                <a:lnTo>
                  <a:pt x="9918" y="13980"/>
                </a:lnTo>
                <a:lnTo>
                  <a:pt x="10088" y="13952"/>
                </a:lnTo>
                <a:lnTo>
                  <a:pt x="10291" y="13924"/>
                </a:lnTo>
                <a:lnTo>
                  <a:pt x="10483" y="13924"/>
                </a:lnTo>
                <a:lnTo>
                  <a:pt x="10698" y="13924"/>
                </a:lnTo>
                <a:lnTo>
                  <a:pt x="10890" y="13952"/>
                </a:lnTo>
                <a:lnTo>
                  <a:pt x="11071" y="14008"/>
                </a:lnTo>
                <a:lnTo>
                  <a:pt x="11240" y="14065"/>
                </a:lnTo>
                <a:lnTo>
                  <a:pt x="11387" y="14136"/>
                </a:lnTo>
                <a:lnTo>
                  <a:pt x="11545" y="14220"/>
                </a:lnTo>
                <a:lnTo>
                  <a:pt x="11669" y="14305"/>
                </a:lnTo>
                <a:lnTo>
                  <a:pt x="11782" y="14418"/>
                </a:lnTo>
                <a:lnTo>
                  <a:pt x="11895" y="14517"/>
                </a:lnTo>
                <a:lnTo>
                  <a:pt x="11974" y="14659"/>
                </a:lnTo>
                <a:lnTo>
                  <a:pt x="12065" y="14800"/>
                </a:lnTo>
                <a:lnTo>
                  <a:pt x="12133" y="14927"/>
                </a:lnTo>
                <a:lnTo>
                  <a:pt x="12234" y="15252"/>
                </a:lnTo>
                <a:lnTo>
                  <a:pt x="12302" y="15549"/>
                </a:lnTo>
                <a:lnTo>
                  <a:pt x="12325" y="15874"/>
                </a:lnTo>
                <a:lnTo>
                  <a:pt x="12325" y="16200"/>
                </a:lnTo>
                <a:lnTo>
                  <a:pt x="12279" y="16525"/>
                </a:lnTo>
                <a:lnTo>
                  <a:pt x="12212" y="16850"/>
                </a:lnTo>
                <a:lnTo>
                  <a:pt x="12133" y="17132"/>
                </a:lnTo>
                <a:lnTo>
                  <a:pt x="12042" y="17373"/>
                </a:lnTo>
                <a:lnTo>
                  <a:pt x="11918" y="17585"/>
                </a:lnTo>
                <a:lnTo>
                  <a:pt x="11782" y="17754"/>
                </a:lnTo>
                <a:lnTo>
                  <a:pt x="11647" y="17882"/>
                </a:lnTo>
                <a:lnTo>
                  <a:pt x="11523" y="18080"/>
                </a:lnTo>
                <a:lnTo>
                  <a:pt x="11432" y="18263"/>
                </a:lnTo>
                <a:lnTo>
                  <a:pt x="11353" y="18490"/>
                </a:lnTo>
                <a:lnTo>
                  <a:pt x="11285" y="18702"/>
                </a:lnTo>
                <a:lnTo>
                  <a:pt x="11240" y="18942"/>
                </a:lnTo>
                <a:lnTo>
                  <a:pt x="11217" y="19196"/>
                </a:lnTo>
                <a:lnTo>
                  <a:pt x="11217" y="19465"/>
                </a:lnTo>
                <a:lnTo>
                  <a:pt x="11263" y="19705"/>
                </a:lnTo>
                <a:lnTo>
                  <a:pt x="11330" y="19946"/>
                </a:lnTo>
                <a:lnTo>
                  <a:pt x="11410" y="20200"/>
                </a:lnTo>
                <a:lnTo>
                  <a:pt x="11545" y="20440"/>
                </a:lnTo>
                <a:lnTo>
                  <a:pt x="11715" y="20652"/>
                </a:lnTo>
                <a:lnTo>
                  <a:pt x="11918" y="20850"/>
                </a:lnTo>
                <a:lnTo>
                  <a:pt x="12155" y="21034"/>
                </a:lnTo>
                <a:lnTo>
                  <a:pt x="12438" y="21204"/>
                </a:lnTo>
                <a:lnTo>
                  <a:pt x="12562" y="21232"/>
                </a:lnTo>
                <a:lnTo>
                  <a:pt x="12889" y="21317"/>
                </a:lnTo>
                <a:lnTo>
                  <a:pt x="13364" y="21416"/>
                </a:lnTo>
                <a:lnTo>
                  <a:pt x="13997" y="21529"/>
                </a:lnTo>
                <a:lnTo>
                  <a:pt x="14347" y="21585"/>
                </a:lnTo>
                <a:lnTo>
                  <a:pt x="14686" y="21614"/>
                </a:lnTo>
                <a:lnTo>
                  <a:pt x="15058" y="21642"/>
                </a:lnTo>
                <a:lnTo>
                  <a:pt x="15443" y="21642"/>
                </a:lnTo>
                <a:lnTo>
                  <a:pt x="15815" y="21642"/>
                </a:lnTo>
                <a:lnTo>
                  <a:pt x="16211" y="21614"/>
                </a:lnTo>
                <a:lnTo>
                  <a:pt x="16550" y="21529"/>
                </a:lnTo>
                <a:lnTo>
                  <a:pt x="16923" y="21444"/>
                </a:lnTo>
                <a:lnTo>
                  <a:pt x="16855" y="21232"/>
                </a:lnTo>
                <a:lnTo>
                  <a:pt x="16810" y="20978"/>
                </a:lnTo>
                <a:lnTo>
                  <a:pt x="16776" y="20709"/>
                </a:lnTo>
                <a:lnTo>
                  <a:pt x="16753" y="20412"/>
                </a:lnTo>
                <a:lnTo>
                  <a:pt x="16730" y="19762"/>
                </a:lnTo>
                <a:lnTo>
                  <a:pt x="16730" y="19055"/>
                </a:lnTo>
                <a:lnTo>
                  <a:pt x="16753" y="18348"/>
                </a:lnTo>
                <a:lnTo>
                  <a:pt x="16787" y="17641"/>
                </a:lnTo>
                <a:lnTo>
                  <a:pt x="16855" y="16991"/>
                </a:lnTo>
                <a:lnTo>
                  <a:pt x="16923" y="16426"/>
                </a:lnTo>
                <a:lnTo>
                  <a:pt x="16968" y="16171"/>
                </a:lnTo>
                <a:lnTo>
                  <a:pt x="17035" y="15987"/>
                </a:lnTo>
                <a:lnTo>
                  <a:pt x="17115" y="15832"/>
                </a:lnTo>
                <a:lnTo>
                  <a:pt x="17228" y="15691"/>
                </a:lnTo>
                <a:lnTo>
                  <a:pt x="17352" y="15606"/>
                </a:lnTo>
                <a:lnTo>
                  <a:pt x="17487" y="15549"/>
                </a:lnTo>
                <a:lnTo>
                  <a:pt x="17634" y="15493"/>
                </a:lnTo>
                <a:lnTo>
                  <a:pt x="17792" y="15493"/>
                </a:lnTo>
                <a:lnTo>
                  <a:pt x="17939" y="15521"/>
                </a:lnTo>
                <a:lnTo>
                  <a:pt x="18097" y="15578"/>
                </a:lnTo>
                <a:lnTo>
                  <a:pt x="18267" y="15662"/>
                </a:lnTo>
                <a:lnTo>
                  <a:pt x="18414" y="15775"/>
                </a:lnTo>
                <a:lnTo>
                  <a:pt x="18594" y="15874"/>
                </a:lnTo>
                <a:lnTo>
                  <a:pt x="18741" y="16016"/>
                </a:lnTo>
                <a:lnTo>
                  <a:pt x="18900" y="16171"/>
                </a:lnTo>
                <a:lnTo>
                  <a:pt x="19024" y="16369"/>
                </a:lnTo>
                <a:lnTo>
                  <a:pt x="19159" y="16525"/>
                </a:lnTo>
                <a:lnTo>
                  <a:pt x="19329" y="16666"/>
                </a:lnTo>
                <a:lnTo>
                  <a:pt x="19498" y="16779"/>
                </a:lnTo>
                <a:lnTo>
                  <a:pt x="19702" y="16850"/>
                </a:lnTo>
                <a:lnTo>
                  <a:pt x="19894" y="16878"/>
                </a:lnTo>
                <a:lnTo>
                  <a:pt x="20086" y="16906"/>
                </a:lnTo>
                <a:lnTo>
                  <a:pt x="20300" y="16878"/>
                </a:lnTo>
                <a:lnTo>
                  <a:pt x="20504" y="16836"/>
                </a:lnTo>
                <a:lnTo>
                  <a:pt x="20696" y="16751"/>
                </a:lnTo>
                <a:lnTo>
                  <a:pt x="20888" y="16609"/>
                </a:lnTo>
                <a:lnTo>
                  <a:pt x="21069" y="16454"/>
                </a:lnTo>
                <a:lnTo>
                  <a:pt x="21215" y="16256"/>
                </a:lnTo>
                <a:lnTo>
                  <a:pt x="21374" y="16044"/>
                </a:lnTo>
                <a:lnTo>
                  <a:pt x="21475" y="15775"/>
                </a:lnTo>
                <a:lnTo>
                  <a:pt x="21566" y="15479"/>
                </a:lnTo>
                <a:lnTo>
                  <a:pt x="21633" y="15125"/>
                </a:lnTo>
                <a:lnTo>
                  <a:pt x="21633" y="14927"/>
                </a:lnTo>
                <a:lnTo>
                  <a:pt x="21633" y="14772"/>
                </a:lnTo>
                <a:lnTo>
                  <a:pt x="21633" y="14574"/>
                </a:lnTo>
                <a:lnTo>
                  <a:pt x="21611" y="14418"/>
                </a:lnTo>
                <a:lnTo>
                  <a:pt x="21566" y="14249"/>
                </a:lnTo>
                <a:lnTo>
                  <a:pt x="21520" y="14093"/>
                </a:lnTo>
                <a:lnTo>
                  <a:pt x="21453" y="13952"/>
                </a:lnTo>
                <a:lnTo>
                  <a:pt x="21385" y="13810"/>
                </a:lnTo>
                <a:lnTo>
                  <a:pt x="21238" y="13542"/>
                </a:lnTo>
                <a:lnTo>
                  <a:pt x="21069" y="13330"/>
                </a:lnTo>
                <a:lnTo>
                  <a:pt x="20843" y="13132"/>
                </a:lnTo>
                <a:lnTo>
                  <a:pt x="20628" y="13005"/>
                </a:lnTo>
                <a:lnTo>
                  <a:pt x="20391" y="12863"/>
                </a:lnTo>
                <a:lnTo>
                  <a:pt x="20153" y="12807"/>
                </a:lnTo>
                <a:lnTo>
                  <a:pt x="19916" y="12750"/>
                </a:lnTo>
                <a:lnTo>
                  <a:pt x="19679" y="12779"/>
                </a:lnTo>
                <a:lnTo>
                  <a:pt x="19464" y="12835"/>
                </a:lnTo>
                <a:lnTo>
                  <a:pt x="19261" y="12948"/>
                </a:lnTo>
                <a:lnTo>
                  <a:pt x="19182" y="13005"/>
                </a:lnTo>
                <a:lnTo>
                  <a:pt x="19092" y="13090"/>
                </a:lnTo>
                <a:lnTo>
                  <a:pt x="19024" y="13189"/>
                </a:lnTo>
                <a:lnTo>
                  <a:pt x="18945" y="13302"/>
                </a:lnTo>
                <a:lnTo>
                  <a:pt x="18809" y="13514"/>
                </a:lnTo>
                <a:lnTo>
                  <a:pt x="18662" y="13683"/>
                </a:lnTo>
                <a:lnTo>
                  <a:pt x="18504" y="13782"/>
                </a:lnTo>
                <a:lnTo>
                  <a:pt x="18335" y="13867"/>
                </a:lnTo>
                <a:lnTo>
                  <a:pt x="18176" y="13895"/>
                </a:lnTo>
                <a:lnTo>
                  <a:pt x="18007" y="13924"/>
                </a:lnTo>
                <a:lnTo>
                  <a:pt x="17838" y="13895"/>
                </a:lnTo>
                <a:lnTo>
                  <a:pt x="17679" y="13839"/>
                </a:lnTo>
                <a:lnTo>
                  <a:pt x="17533" y="13768"/>
                </a:lnTo>
                <a:lnTo>
                  <a:pt x="17374" y="13683"/>
                </a:lnTo>
                <a:lnTo>
                  <a:pt x="17250" y="13570"/>
                </a:lnTo>
                <a:lnTo>
                  <a:pt x="17137" y="13429"/>
                </a:lnTo>
                <a:lnTo>
                  <a:pt x="17058" y="13302"/>
                </a:lnTo>
                <a:lnTo>
                  <a:pt x="16968" y="13160"/>
                </a:lnTo>
                <a:lnTo>
                  <a:pt x="16923" y="13033"/>
                </a:lnTo>
                <a:lnTo>
                  <a:pt x="16923" y="12892"/>
                </a:lnTo>
                <a:lnTo>
                  <a:pt x="16923" y="12425"/>
                </a:lnTo>
                <a:lnTo>
                  <a:pt x="16923" y="11704"/>
                </a:lnTo>
                <a:lnTo>
                  <a:pt x="16923" y="10743"/>
                </a:lnTo>
                <a:lnTo>
                  <a:pt x="16923" y="9683"/>
                </a:lnTo>
                <a:lnTo>
                  <a:pt x="16923" y="8608"/>
                </a:lnTo>
                <a:lnTo>
                  <a:pt x="16923" y="7520"/>
                </a:lnTo>
                <a:lnTo>
                  <a:pt x="16923" y="6545"/>
                </a:lnTo>
                <a:lnTo>
                  <a:pt x="16923" y="5781"/>
                </a:lnTo>
                <a:lnTo>
                  <a:pt x="16708" y="5937"/>
                </a:lnTo>
                <a:lnTo>
                  <a:pt x="16448" y="6078"/>
                </a:lnTo>
                <a:lnTo>
                  <a:pt x="16188" y="6219"/>
                </a:lnTo>
                <a:lnTo>
                  <a:pt x="15883" y="6290"/>
                </a:lnTo>
                <a:lnTo>
                  <a:pt x="15578" y="6347"/>
                </a:lnTo>
                <a:lnTo>
                  <a:pt x="15251" y="6375"/>
                </a:lnTo>
                <a:lnTo>
                  <a:pt x="14900" y="6403"/>
                </a:lnTo>
                <a:lnTo>
                  <a:pt x="14584" y="6403"/>
                </a:lnTo>
                <a:lnTo>
                  <a:pt x="14234" y="6375"/>
                </a:lnTo>
                <a:lnTo>
                  <a:pt x="13884" y="6318"/>
                </a:lnTo>
                <a:lnTo>
                  <a:pt x="13556" y="6262"/>
                </a:lnTo>
                <a:lnTo>
                  <a:pt x="13240" y="6191"/>
                </a:lnTo>
                <a:lnTo>
                  <a:pt x="12935" y="6106"/>
                </a:lnTo>
                <a:lnTo>
                  <a:pt x="12652" y="5993"/>
                </a:lnTo>
                <a:lnTo>
                  <a:pt x="12392" y="5880"/>
                </a:lnTo>
                <a:lnTo>
                  <a:pt x="12155" y="5781"/>
                </a:lnTo>
                <a:lnTo>
                  <a:pt x="11974" y="5668"/>
                </a:lnTo>
                <a:lnTo>
                  <a:pt x="11828" y="5555"/>
                </a:lnTo>
                <a:lnTo>
                  <a:pt x="11692" y="5456"/>
                </a:lnTo>
                <a:lnTo>
                  <a:pt x="11590" y="5343"/>
                </a:lnTo>
                <a:lnTo>
                  <a:pt x="11500" y="5230"/>
                </a:lnTo>
                <a:lnTo>
                  <a:pt x="11432" y="5131"/>
                </a:lnTo>
                <a:lnTo>
                  <a:pt x="11410" y="4990"/>
                </a:lnTo>
                <a:lnTo>
                  <a:pt x="11387" y="4876"/>
                </a:lnTo>
                <a:lnTo>
                  <a:pt x="11387" y="4749"/>
                </a:lnTo>
                <a:lnTo>
                  <a:pt x="11410" y="4608"/>
                </a:lnTo>
                <a:lnTo>
                  <a:pt x="11477" y="4452"/>
                </a:lnTo>
                <a:lnTo>
                  <a:pt x="11545" y="4283"/>
                </a:lnTo>
                <a:lnTo>
                  <a:pt x="11737" y="3929"/>
                </a:lnTo>
                <a:lnTo>
                  <a:pt x="12020" y="3548"/>
                </a:lnTo>
                <a:lnTo>
                  <a:pt x="12178" y="3307"/>
                </a:lnTo>
                <a:lnTo>
                  <a:pt x="12279" y="3067"/>
                </a:lnTo>
                <a:lnTo>
                  <a:pt x="12370" y="2798"/>
                </a:lnTo>
                <a:lnTo>
                  <a:pt x="12438" y="2487"/>
                </a:lnTo>
                <a:lnTo>
                  <a:pt x="12471" y="2219"/>
                </a:lnTo>
                <a:lnTo>
                  <a:pt x="12471" y="1922"/>
                </a:lnTo>
                <a:lnTo>
                  <a:pt x="12438" y="1625"/>
                </a:lnTo>
                <a:lnTo>
                  <a:pt x="12370" y="1357"/>
                </a:lnTo>
                <a:lnTo>
                  <a:pt x="12279" y="1088"/>
                </a:lnTo>
                <a:lnTo>
                  <a:pt x="12133" y="834"/>
                </a:lnTo>
                <a:lnTo>
                  <a:pt x="12042" y="735"/>
                </a:lnTo>
                <a:lnTo>
                  <a:pt x="11952" y="621"/>
                </a:lnTo>
                <a:lnTo>
                  <a:pt x="11850" y="508"/>
                </a:lnTo>
                <a:lnTo>
                  <a:pt x="11737" y="424"/>
                </a:lnTo>
                <a:lnTo>
                  <a:pt x="11613" y="353"/>
                </a:lnTo>
                <a:lnTo>
                  <a:pt x="11477" y="268"/>
                </a:lnTo>
                <a:lnTo>
                  <a:pt x="11330" y="212"/>
                </a:lnTo>
                <a:lnTo>
                  <a:pt x="11172" y="155"/>
                </a:lnTo>
                <a:lnTo>
                  <a:pt x="11003" y="98"/>
                </a:lnTo>
                <a:lnTo>
                  <a:pt x="10833" y="70"/>
                </a:lnTo>
                <a:lnTo>
                  <a:pt x="10653" y="70"/>
                </a:lnTo>
                <a:lnTo>
                  <a:pt x="10438" y="70"/>
                </a:lnTo>
                <a:lnTo>
                  <a:pt x="10291" y="70"/>
                </a:lnTo>
                <a:lnTo>
                  <a:pt x="10110" y="98"/>
                </a:lnTo>
                <a:lnTo>
                  <a:pt x="9986" y="127"/>
                </a:lnTo>
                <a:lnTo>
                  <a:pt x="9828" y="183"/>
                </a:lnTo>
                <a:lnTo>
                  <a:pt x="9726" y="268"/>
                </a:lnTo>
                <a:lnTo>
                  <a:pt x="9591" y="325"/>
                </a:lnTo>
                <a:lnTo>
                  <a:pt x="9489" y="424"/>
                </a:lnTo>
                <a:lnTo>
                  <a:pt x="9399" y="508"/>
                </a:lnTo>
                <a:lnTo>
                  <a:pt x="9308" y="621"/>
                </a:lnTo>
                <a:lnTo>
                  <a:pt x="9218" y="735"/>
                </a:lnTo>
                <a:lnTo>
                  <a:pt x="9161" y="834"/>
                </a:lnTo>
                <a:lnTo>
                  <a:pt x="9094" y="975"/>
                </a:lnTo>
                <a:lnTo>
                  <a:pt x="9003" y="1243"/>
                </a:lnTo>
                <a:lnTo>
                  <a:pt x="8947" y="1540"/>
                </a:lnTo>
                <a:lnTo>
                  <a:pt x="8924" y="1837"/>
                </a:lnTo>
                <a:lnTo>
                  <a:pt x="8924" y="2162"/>
                </a:lnTo>
                <a:lnTo>
                  <a:pt x="8947" y="2487"/>
                </a:lnTo>
                <a:lnTo>
                  <a:pt x="9003" y="2798"/>
                </a:lnTo>
                <a:lnTo>
                  <a:pt x="9094" y="3124"/>
                </a:lnTo>
                <a:lnTo>
                  <a:pt x="9207" y="3420"/>
                </a:lnTo>
                <a:lnTo>
                  <a:pt x="9331" y="3689"/>
                </a:lnTo>
                <a:lnTo>
                  <a:pt x="9500" y="3929"/>
                </a:lnTo>
                <a:lnTo>
                  <a:pt x="9613" y="4127"/>
                </a:lnTo>
                <a:lnTo>
                  <a:pt x="9704" y="4311"/>
                </a:lnTo>
                <a:lnTo>
                  <a:pt x="9760" y="4509"/>
                </a:lnTo>
                <a:lnTo>
                  <a:pt x="9805" y="4693"/>
                </a:lnTo>
                <a:lnTo>
                  <a:pt x="9805" y="4876"/>
                </a:lnTo>
                <a:lnTo>
                  <a:pt x="9783" y="5074"/>
                </a:lnTo>
                <a:lnTo>
                  <a:pt x="9749" y="5258"/>
                </a:lnTo>
                <a:lnTo>
                  <a:pt x="9658" y="5428"/>
                </a:lnTo>
                <a:lnTo>
                  <a:pt x="9568" y="5555"/>
                </a:lnTo>
                <a:lnTo>
                  <a:pt x="9444" y="5668"/>
                </a:lnTo>
                <a:lnTo>
                  <a:pt x="9263" y="5753"/>
                </a:lnTo>
                <a:lnTo>
                  <a:pt x="9094" y="5809"/>
                </a:lnTo>
                <a:lnTo>
                  <a:pt x="8879" y="5809"/>
                </a:lnTo>
                <a:lnTo>
                  <a:pt x="8619" y="5781"/>
                </a:lnTo>
                <a:lnTo>
                  <a:pt x="8359" y="5696"/>
                </a:lnTo>
                <a:lnTo>
                  <a:pt x="8054" y="5555"/>
                </a:lnTo>
                <a:lnTo>
                  <a:pt x="7874" y="5484"/>
                </a:lnTo>
                <a:lnTo>
                  <a:pt x="7682" y="5428"/>
                </a:lnTo>
                <a:lnTo>
                  <a:pt x="7467" y="5371"/>
                </a:lnTo>
                <a:lnTo>
                  <a:pt x="7275" y="5343"/>
                </a:lnTo>
                <a:lnTo>
                  <a:pt x="6789" y="5343"/>
                </a:lnTo>
                <a:lnTo>
                  <a:pt x="6315" y="5371"/>
                </a:lnTo>
                <a:lnTo>
                  <a:pt x="5817" y="5428"/>
                </a:lnTo>
                <a:lnTo>
                  <a:pt x="5298" y="5541"/>
                </a:lnTo>
                <a:lnTo>
                  <a:pt x="4778" y="5640"/>
                </a:lnTo>
                <a:lnTo>
                  <a:pt x="4281" y="5781"/>
                </a:lnTo>
                <a:lnTo>
                  <a:pt x="4236" y="5937"/>
                </a:lnTo>
                <a:lnTo>
                  <a:pt x="4236" y="6234"/>
                </a:lnTo>
                <a:lnTo>
                  <a:pt x="4236" y="6587"/>
                </a:lnTo>
                <a:lnTo>
                  <a:pt x="4258" y="6997"/>
                </a:lnTo>
                <a:lnTo>
                  <a:pt x="4349" y="7972"/>
                </a:lnTo>
                <a:lnTo>
                  <a:pt x="4428" y="9061"/>
                </a:lnTo>
                <a:lnTo>
                  <a:pt x="4473" y="9612"/>
                </a:lnTo>
                <a:lnTo>
                  <a:pt x="4496" y="10149"/>
                </a:lnTo>
                <a:lnTo>
                  <a:pt x="4518" y="10672"/>
                </a:lnTo>
                <a:lnTo>
                  <a:pt x="4541" y="11125"/>
                </a:lnTo>
                <a:lnTo>
                  <a:pt x="4518" y="11563"/>
                </a:lnTo>
                <a:lnTo>
                  <a:pt x="4473" y="11916"/>
                </a:lnTo>
                <a:lnTo>
                  <a:pt x="4428" y="12072"/>
                </a:lnTo>
                <a:lnTo>
                  <a:pt x="4383" y="12213"/>
                </a:lnTo>
                <a:lnTo>
                  <a:pt x="4349" y="12326"/>
                </a:lnTo>
                <a:lnTo>
                  <a:pt x="4281" y="12397"/>
                </a:lnTo>
                <a:close/>
              </a:path>
            </a:pathLst>
          </a:cu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30000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Intelligence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8496" name="Puzzle4">
            <a:extLst>
              <a:ext uri="{FF2B5EF4-FFF2-40B4-BE49-F238E27FC236}">
                <a16:creationId xmlns:a16="http://schemas.microsoft.com/office/drawing/2014/main" id="{9D920595-D8BA-4AF6-BFA0-09BD5915B1F7}"/>
              </a:ext>
            </a:extLst>
          </p:cNvPr>
          <p:cNvSpPr>
            <a:spLocks noChangeAspect="1" noEditPoints="1" noChangeArrowheads="1"/>
          </p:cNvSpPr>
          <p:nvPr/>
        </p:nvSpPr>
        <p:spPr bwMode="blackWhite">
          <a:xfrm>
            <a:off x="3412086" y="3017639"/>
            <a:ext cx="1041484" cy="1666374"/>
          </a:xfrm>
          <a:custGeom>
            <a:avLst/>
            <a:gdLst>
              <a:gd name="T0" fmla="*/ 1548 w 21600"/>
              <a:gd name="T1" fmla="*/ 5444 h 21600"/>
              <a:gd name="T2" fmla="*/ 20203 w 21600"/>
              <a:gd name="T3" fmla="*/ 9103 h 21600"/>
            </a:gdLst>
            <a:ahLst/>
            <a:cxnLst/>
            <a:rect l="T0" t="T1" r="T2" b="T3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300000" rev="0"/>
            </a:camera>
            <a:lightRig rig="legacyFlat4" dir="b"/>
          </a:scene3d>
          <a:sp3d extrusionH="2270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Cyber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8497" name="Puzzle3">
            <a:extLst>
              <a:ext uri="{FF2B5EF4-FFF2-40B4-BE49-F238E27FC236}">
                <a16:creationId xmlns:a16="http://schemas.microsoft.com/office/drawing/2014/main" id="{2C533246-28F3-4610-A1AA-F862CA06EBAF}"/>
              </a:ext>
            </a:extLst>
          </p:cNvPr>
          <p:cNvSpPr>
            <a:spLocks noChangeAspect="1" noEditPoints="1" noChangeArrowheads="1"/>
          </p:cNvSpPr>
          <p:nvPr/>
        </p:nvSpPr>
        <p:spPr bwMode="blackWhite">
          <a:xfrm>
            <a:off x="8105620" y="3588456"/>
            <a:ext cx="1160097" cy="1596942"/>
          </a:xfrm>
          <a:custGeom>
            <a:avLst/>
            <a:gdLst>
              <a:gd name="T0" fmla="*/ 1054 w 21600"/>
              <a:gd name="T1" fmla="*/ 7565 h 21600"/>
              <a:gd name="T2" fmla="*/ 19866 w 21600"/>
              <a:gd name="T3" fmla="*/ 11296 h 21600"/>
            </a:gdLst>
            <a:ahLst/>
            <a:cxnLst/>
            <a:rect l="T0" t="T1" r="T2" b="T3"/>
            <a:pathLst>
              <a:path w="21600" h="21600">
                <a:moveTo>
                  <a:pt x="6580" y="20830"/>
                </a:moveTo>
                <a:lnTo>
                  <a:pt x="7062" y="20960"/>
                </a:lnTo>
                <a:lnTo>
                  <a:pt x="7474" y="21026"/>
                </a:lnTo>
                <a:lnTo>
                  <a:pt x="7885" y="21052"/>
                </a:lnTo>
                <a:lnTo>
                  <a:pt x="8207" y="21052"/>
                </a:lnTo>
                <a:lnTo>
                  <a:pt x="8511" y="21000"/>
                </a:lnTo>
                <a:lnTo>
                  <a:pt x="8779" y="20934"/>
                </a:lnTo>
                <a:lnTo>
                  <a:pt x="8994" y="20830"/>
                </a:lnTo>
                <a:lnTo>
                  <a:pt x="9119" y="20700"/>
                </a:lnTo>
                <a:lnTo>
                  <a:pt x="9262" y="20556"/>
                </a:lnTo>
                <a:lnTo>
                  <a:pt x="9333" y="20400"/>
                </a:lnTo>
                <a:lnTo>
                  <a:pt x="9369" y="20230"/>
                </a:lnTo>
                <a:lnTo>
                  <a:pt x="9369" y="20034"/>
                </a:lnTo>
                <a:lnTo>
                  <a:pt x="9298" y="19852"/>
                </a:lnTo>
                <a:lnTo>
                  <a:pt x="9190" y="19682"/>
                </a:lnTo>
                <a:lnTo>
                  <a:pt x="9065" y="19500"/>
                </a:lnTo>
                <a:lnTo>
                  <a:pt x="8886" y="19330"/>
                </a:lnTo>
                <a:lnTo>
                  <a:pt x="8618" y="19108"/>
                </a:lnTo>
                <a:lnTo>
                  <a:pt x="8403" y="18847"/>
                </a:lnTo>
                <a:lnTo>
                  <a:pt x="8243" y="18573"/>
                </a:lnTo>
                <a:lnTo>
                  <a:pt x="8100" y="18300"/>
                </a:lnTo>
                <a:lnTo>
                  <a:pt x="7992" y="18000"/>
                </a:lnTo>
                <a:lnTo>
                  <a:pt x="7956" y="17700"/>
                </a:lnTo>
                <a:lnTo>
                  <a:pt x="7956" y="17426"/>
                </a:lnTo>
                <a:lnTo>
                  <a:pt x="7992" y="17126"/>
                </a:lnTo>
                <a:lnTo>
                  <a:pt x="8100" y="16878"/>
                </a:lnTo>
                <a:lnTo>
                  <a:pt x="8243" y="16630"/>
                </a:lnTo>
                <a:lnTo>
                  <a:pt x="8332" y="16500"/>
                </a:lnTo>
                <a:lnTo>
                  <a:pt x="8439" y="16369"/>
                </a:lnTo>
                <a:lnTo>
                  <a:pt x="8582" y="16278"/>
                </a:lnTo>
                <a:lnTo>
                  <a:pt x="8707" y="16173"/>
                </a:lnTo>
                <a:lnTo>
                  <a:pt x="8850" y="16095"/>
                </a:lnTo>
                <a:lnTo>
                  <a:pt x="9029" y="16017"/>
                </a:lnTo>
                <a:lnTo>
                  <a:pt x="9226" y="15952"/>
                </a:lnTo>
                <a:lnTo>
                  <a:pt x="9405" y="15873"/>
                </a:lnTo>
                <a:lnTo>
                  <a:pt x="9637" y="15847"/>
                </a:lnTo>
                <a:lnTo>
                  <a:pt x="9852" y="15795"/>
                </a:lnTo>
                <a:lnTo>
                  <a:pt x="10120" y="15769"/>
                </a:lnTo>
                <a:lnTo>
                  <a:pt x="10370" y="15769"/>
                </a:lnTo>
                <a:lnTo>
                  <a:pt x="10710" y="15769"/>
                </a:lnTo>
                <a:lnTo>
                  <a:pt x="10978" y="15769"/>
                </a:lnTo>
                <a:lnTo>
                  <a:pt x="11264" y="15795"/>
                </a:lnTo>
                <a:lnTo>
                  <a:pt x="11533" y="15847"/>
                </a:lnTo>
                <a:lnTo>
                  <a:pt x="11765" y="15900"/>
                </a:lnTo>
                <a:lnTo>
                  <a:pt x="12015" y="15952"/>
                </a:lnTo>
                <a:lnTo>
                  <a:pt x="12212" y="16017"/>
                </a:lnTo>
                <a:lnTo>
                  <a:pt x="12427" y="16095"/>
                </a:lnTo>
                <a:lnTo>
                  <a:pt x="12605" y="16173"/>
                </a:lnTo>
                <a:lnTo>
                  <a:pt x="12766" y="16278"/>
                </a:lnTo>
                <a:lnTo>
                  <a:pt x="12909" y="16369"/>
                </a:lnTo>
                <a:lnTo>
                  <a:pt x="13035" y="16473"/>
                </a:lnTo>
                <a:lnTo>
                  <a:pt x="13249" y="16695"/>
                </a:lnTo>
                <a:lnTo>
                  <a:pt x="13428" y="16943"/>
                </a:lnTo>
                <a:lnTo>
                  <a:pt x="13517" y="17204"/>
                </a:lnTo>
                <a:lnTo>
                  <a:pt x="13589" y="17478"/>
                </a:lnTo>
                <a:lnTo>
                  <a:pt x="13589" y="17752"/>
                </a:lnTo>
                <a:lnTo>
                  <a:pt x="13517" y="18026"/>
                </a:lnTo>
                <a:lnTo>
                  <a:pt x="13428" y="18273"/>
                </a:lnTo>
                <a:lnTo>
                  <a:pt x="13285" y="18521"/>
                </a:lnTo>
                <a:lnTo>
                  <a:pt x="13106" y="18756"/>
                </a:lnTo>
                <a:lnTo>
                  <a:pt x="12874" y="18978"/>
                </a:lnTo>
                <a:lnTo>
                  <a:pt x="12427" y="19356"/>
                </a:lnTo>
                <a:lnTo>
                  <a:pt x="12123" y="19682"/>
                </a:lnTo>
                <a:lnTo>
                  <a:pt x="12015" y="19800"/>
                </a:lnTo>
                <a:lnTo>
                  <a:pt x="11908" y="19956"/>
                </a:lnTo>
                <a:lnTo>
                  <a:pt x="11872" y="20073"/>
                </a:lnTo>
                <a:lnTo>
                  <a:pt x="11872" y="20204"/>
                </a:lnTo>
                <a:lnTo>
                  <a:pt x="11872" y="20334"/>
                </a:lnTo>
                <a:lnTo>
                  <a:pt x="11944" y="20426"/>
                </a:lnTo>
                <a:lnTo>
                  <a:pt x="12051" y="20530"/>
                </a:lnTo>
                <a:lnTo>
                  <a:pt x="12176" y="20634"/>
                </a:lnTo>
                <a:lnTo>
                  <a:pt x="12319" y="20726"/>
                </a:lnTo>
                <a:lnTo>
                  <a:pt x="12534" y="20830"/>
                </a:lnTo>
                <a:lnTo>
                  <a:pt x="12766" y="20934"/>
                </a:lnTo>
                <a:lnTo>
                  <a:pt x="13070" y="21026"/>
                </a:lnTo>
                <a:lnTo>
                  <a:pt x="13428" y="21130"/>
                </a:lnTo>
                <a:lnTo>
                  <a:pt x="13875" y="21234"/>
                </a:lnTo>
                <a:lnTo>
                  <a:pt x="14322" y="21326"/>
                </a:lnTo>
                <a:lnTo>
                  <a:pt x="14787" y="21404"/>
                </a:lnTo>
                <a:lnTo>
                  <a:pt x="15305" y="21482"/>
                </a:lnTo>
                <a:lnTo>
                  <a:pt x="15824" y="21534"/>
                </a:lnTo>
                <a:lnTo>
                  <a:pt x="16378" y="21586"/>
                </a:lnTo>
                <a:lnTo>
                  <a:pt x="16897" y="21613"/>
                </a:lnTo>
                <a:lnTo>
                  <a:pt x="17433" y="21613"/>
                </a:lnTo>
                <a:lnTo>
                  <a:pt x="17988" y="21613"/>
                </a:lnTo>
                <a:lnTo>
                  <a:pt x="18506" y="21586"/>
                </a:lnTo>
                <a:lnTo>
                  <a:pt x="18989" y="21508"/>
                </a:lnTo>
                <a:lnTo>
                  <a:pt x="19436" y="21430"/>
                </a:lnTo>
                <a:lnTo>
                  <a:pt x="19883" y="21326"/>
                </a:lnTo>
                <a:lnTo>
                  <a:pt x="20258" y="21208"/>
                </a:lnTo>
                <a:lnTo>
                  <a:pt x="20598" y="21026"/>
                </a:lnTo>
                <a:lnTo>
                  <a:pt x="20527" y="20726"/>
                </a:lnTo>
                <a:lnTo>
                  <a:pt x="20455" y="20426"/>
                </a:lnTo>
                <a:lnTo>
                  <a:pt x="20401" y="20100"/>
                </a:lnTo>
                <a:lnTo>
                  <a:pt x="20401" y="19747"/>
                </a:lnTo>
                <a:lnTo>
                  <a:pt x="20366" y="19030"/>
                </a:lnTo>
                <a:lnTo>
                  <a:pt x="20401" y="18300"/>
                </a:lnTo>
                <a:lnTo>
                  <a:pt x="20455" y="17595"/>
                </a:lnTo>
                <a:lnTo>
                  <a:pt x="20527" y="16969"/>
                </a:lnTo>
                <a:lnTo>
                  <a:pt x="20598" y="16447"/>
                </a:lnTo>
                <a:lnTo>
                  <a:pt x="20598" y="16017"/>
                </a:lnTo>
                <a:lnTo>
                  <a:pt x="20598" y="15873"/>
                </a:lnTo>
                <a:lnTo>
                  <a:pt x="20491" y="15717"/>
                </a:lnTo>
                <a:lnTo>
                  <a:pt x="20401" y="15573"/>
                </a:lnTo>
                <a:lnTo>
                  <a:pt x="20223" y="15417"/>
                </a:lnTo>
                <a:lnTo>
                  <a:pt x="20044" y="15300"/>
                </a:lnTo>
                <a:lnTo>
                  <a:pt x="19811" y="15195"/>
                </a:lnTo>
                <a:lnTo>
                  <a:pt x="19561" y="15091"/>
                </a:lnTo>
                <a:lnTo>
                  <a:pt x="19329" y="15026"/>
                </a:lnTo>
                <a:lnTo>
                  <a:pt x="19060" y="14973"/>
                </a:lnTo>
                <a:lnTo>
                  <a:pt x="18774" y="14921"/>
                </a:lnTo>
                <a:lnTo>
                  <a:pt x="18542" y="14921"/>
                </a:lnTo>
                <a:lnTo>
                  <a:pt x="18256" y="14921"/>
                </a:lnTo>
                <a:lnTo>
                  <a:pt x="18023" y="14973"/>
                </a:lnTo>
                <a:lnTo>
                  <a:pt x="17791" y="15052"/>
                </a:lnTo>
                <a:lnTo>
                  <a:pt x="17576" y="15143"/>
                </a:lnTo>
                <a:lnTo>
                  <a:pt x="17398" y="15273"/>
                </a:lnTo>
                <a:lnTo>
                  <a:pt x="17201" y="15391"/>
                </a:lnTo>
                <a:lnTo>
                  <a:pt x="16950" y="15521"/>
                </a:lnTo>
                <a:lnTo>
                  <a:pt x="16682" y="15600"/>
                </a:lnTo>
                <a:lnTo>
                  <a:pt x="16378" y="15652"/>
                </a:lnTo>
                <a:lnTo>
                  <a:pt x="16039" y="15678"/>
                </a:lnTo>
                <a:lnTo>
                  <a:pt x="15681" y="15652"/>
                </a:lnTo>
                <a:lnTo>
                  <a:pt x="15305" y="15626"/>
                </a:lnTo>
                <a:lnTo>
                  <a:pt x="14966" y="15547"/>
                </a:lnTo>
                <a:lnTo>
                  <a:pt x="14626" y="15443"/>
                </a:lnTo>
                <a:lnTo>
                  <a:pt x="14286" y="15300"/>
                </a:lnTo>
                <a:lnTo>
                  <a:pt x="13964" y="15143"/>
                </a:lnTo>
                <a:lnTo>
                  <a:pt x="13696" y="14947"/>
                </a:lnTo>
                <a:lnTo>
                  <a:pt x="13589" y="14817"/>
                </a:lnTo>
                <a:lnTo>
                  <a:pt x="13482" y="14700"/>
                </a:lnTo>
                <a:lnTo>
                  <a:pt x="13392" y="14569"/>
                </a:lnTo>
                <a:lnTo>
                  <a:pt x="13321" y="14426"/>
                </a:lnTo>
                <a:lnTo>
                  <a:pt x="13249" y="14269"/>
                </a:lnTo>
                <a:lnTo>
                  <a:pt x="13213" y="14126"/>
                </a:lnTo>
                <a:lnTo>
                  <a:pt x="13178" y="13943"/>
                </a:lnTo>
                <a:lnTo>
                  <a:pt x="13178" y="13773"/>
                </a:lnTo>
                <a:lnTo>
                  <a:pt x="13178" y="13565"/>
                </a:lnTo>
                <a:lnTo>
                  <a:pt x="13213" y="13369"/>
                </a:lnTo>
                <a:lnTo>
                  <a:pt x="13249" y="13173"/>
                </a:lnTo>
                <a:lnTo>
                  <a:pt x="13321" y="12991"/>
                </a:lnTo>
                <a:lnTo>
                  <a:pt x="13392" y="12847"/>
                </a:lnTo>
                <a:lnTo>
                  <a:pt x="13482" y="12691"/>
                </a:lnTo>
                <a:lnTo>
                  <a:pt x="13589" y="12547"/>
                </a:lnTo>
                <a:lnTo>
                  <a:pt x="13732" y="12417"/>
                </a:lnTo>
                <a:lnTo>
                  <a:pt x="14000" y="12195"/>
                </a:lnTo>
                <a:lnTo>
                  <a:pt x="14340" y="11986"/>
                </a:lnTo>
                <a:lnTo>
                  <a:pt x="14698" y="11843"/>
                </a:lnTo>
                <a:lnTo>
                  <a:pt x="15073" y="11739"/>
                </a:lnTo>
                <a:lnTo>
                  <a:pt x="15449" y="11660"/>
                </a:lnTo>
                <a:lnTo>
                  <a:pt x="15824" y="11621"/>
                </a:lnTo>
                <a:lnTo>
                  <a:pt x="16200" y="11621"/>
                </a:lnTo>
                <a:lnTo>
                  <a:pt x="16575" y="11660"/>
                </a:lnTo>
                <a:lnTo>
                  <a:pt x="16933" y="11713"/>
                </a:lnTo>
                <a:lnTo>
                  <a:pt x="17272" y="11817"/>
                </a:lnTo>
                <a:lnTo>
                  <a:pt x="17541" y="11947"/>
                </a:lnTo>
                <a:lnTo>
                  <a:pt x="17791" y="12091"/>
                </a:lnTo>
                <a:lnTo>
                  <a:pt x="17916" y="12195"/>
                </a:lnTo>
                <a:lnTo>
                  <a:pt x="18095" y="12286"/>
                </a:lnTo>
                <a:lnTo>
                  <a:pt x="18292" y="12391"/>
                </a:lnTo>
                <a:lnTo>
                  <a:pt x="18470" y="12443"/>
                </a:lnTo>
                <a:lnTo>
                  <a:pt x="18703" y="12521"/>
                </a:lnTo>
                <a:lnTo>
                  <a:pt x="18917" y="12547"/>
                </a:lnTo>
                <a:lnTo>
                  <a:pt x="19150" y="12573"/>
                </a:lnTo>
                <a:lnTo>
                  <a:pt x="19400" y="12586"/>
                </a:lnTo>
                <a:lnTo>
                  <a:pt x="19633" y="12586"/>
                </a:lnTo>
                <a:lnTo>
                  <a:pt x="19883" y="12573"/>
                </a:lnTo>
                <a:lnTo>
                  <a:pt x="20115" y="12521"/>
                </a:lnTo>
                <a:lnTo>
                  <a:pt x="20366" y="12469"/>
                </a:lnTo>
                <a:lnTo>
                  <a:pt x="20598" y="12417"/>
                </a:lnTo>
                <a:lnTo>
                  <a:pt x="20849" y="12313"/>
                </a:lnTo>
                <a:lnTo>
                  <a:pt x="21045" y="12221"/>
                </a:lnTo>
                <a:lnTo>
                  <a:pt x="21296" y="12091"/>
                </a:lnTo>
                <a:lnTo>
                  <a:pt x="21349" y="12013"/>
                </a:lnTo>
                <a:lnTo>
                  <a:pt x="21456" y="11947"/>
                </a:lnTo>
                <a:lnTo>
                  <a:pt x="21528" y="11843"/>
                </a:lnTo>
                <a:lnTo>
                  <a:pt x="21564" y="11713"/>
                </a:lnTo>
                <a:lnTo>
                  <a:pt x="21671" y="11465"/>
                </a:lnTo>
                <a:lnTo>
                  <a:pt x="21707" y="11165"/>
                </a:lnTo>
                <a:lnTo>
                  <a:pt x="21707" y="10813"/>
                </a:lnTo>
                <a:lnTo>
                  <a:pt x="21707" y="10460"/>
                </a:lnTo>
                <a:lnTo>
                  <a:pt x="21635" y="10082"/>
                </a:lnTo>
                <a:lnTo>
                  <a:pt x="21564" y="9717"/>
                </a:lnTo>
                <a:lnTo>
                  <a:pt x="21349" y="8908"/>
                </a:lnTo>
                <a:lnTo>
                  <a:pt x="21117" y="8191"/>
                </a:lnTo>
                <a:lnTo>
                  <a:pt x="20849" y="7539"/>
                </a:lnTo>
                <a:lnTo>
                  <a:pt x="20598" y="7030"/>
                </a:lnTo>
                <a:lnTo>
                  <a:pt x="20044" y="7108"/>
                </a:lnTo>
                <a:lnTo>
                  <a:pt x="19472" y="7160"/>
                </a:lnTo>
                <a:lnTo>
                  <a:pt x="18882" y="7213"/>
                </a:lnTo>
                <a:lnTo>
                  <a:pt x="18256" y="7213"/>
                </a:lnTo>
                <a:lnTo>
                  <a:pt x="17684" y="7213"/>
                </a:lnTo>
                <a:lnTo>
                  <a:pt x="17094" y="7186"/>
                </a:lnTo>
                <a:lnTo>
                  <a:pt x="16503" y="7160"/>
                </a:lnTo>
                <a:lnTo>
                  <a:pt x="16003" y="7108"/>
                </a:lnTo>
                <a:lnTo>
                  <a:pt x="15001" y="7004"/>
                </a:lnTo>
                <a:lnTo>
                  <a:pt x="14215" y="6913"/>
                </a:lnTo>
                <a:lnTo>
                  <a:pt x="13696" y="6834"/>
                </a:lnTo>
                <a:lnTo>
                  <a:pt x="13517" y="6808"/>
                </a:lnTo>
                <a:lnTo>
                  <a:pt x="13070" y="6652"/>
                </a:lnTo>
                <a:lnTo>
                  <a:pt x="12695" y="6482"/>
                </a:lnTo>
                <a:lnTo>
                  <a:pt x="12355" y="6313"/>
                </a:lnTo>
                <a:lnTo>
                  <a:pt x="12123" y="6104"/>
                </a:lnTo>
                <a:lnTo>
                  <a:pt x="11908" y="5882"/>
                </a:lnTo>
                <a:lnTo>
                  <a:pt x="11765" y="5660"/>
                </a:lnTo>
                <a:lnTo>
                  <a:pt x="11676" y="5426"/>
                </a:lnTo>
                <a:lnTo>
                  <a:pt x="11604" y="5204"/>
                </a:lnTo>
                <a:lnTo>
                  <a:pt x="11604" y="4956"/>
                </a:lnTo>
                <a:lnTo>
                  <a:pt x="11640" y="4734"/>
                </a:lnTo>
                <a:lnTo>
                  <a:pt x="11711" y="4500"/>
                </a:lnTo>
                <a:lnTo>
                  <a:pt x="11801" y="4304"/>
                </a:lnTo>
                <a:lnTo>
                  <a:pt x="11908" y="4108"/>
                </a:lnTo>
                <a:lnTo>
                  <a:pt x="12087" y="3926"/>
                </a:lnTo>
                <a:lnTo>
                  <a:pt x="12284" y="3756"/>
                </a:lnTo>
                <a:lnTo>
                  <a:pt x="12498" y="3626"/>
                </a:lnTo>
                <a:lnTo>
                  <a:pt x="12695" y="3482"/>
                </a:lnTo>
                <a:lnTo>
                  <a:pt x="12874" y="3273"/>
                </a:lnTo>
                <a:lnTo>
                  <a:pt x="13035" y="3052"/>
                </a:lnTo>
                <a:lnTo>
                  <a:pt x="13178" y="2778"/>
                </a:lnTo>
                <a:lnTo>
                  <a:pt x="13285" y="2504"/>
                </a:lnTo>
                <a:lnTo>
                  <a:pt x="13321" y="2204"/>
                </a:lnTo>
                <a:lnTo>
                  <a:pt x="13356" y="1904"/>
                </a:lnTo>
                <a:lnTo>
                  <a:pt x="13285" y="1604"/>
                </a:lnTo>
                <a:lnTo>
                  <a:pt x="13178" y="1304"/>
                </a:lnTo>
                <a:lnTo>
                  <a:pt x="13035" y="1017"/>
                </a:lnTo>
                <a:lnTo>
                  <a:pt x="12945" y="900"/>
                </a:lnTo>
                <a:lnTo>
                  <a:pt x="12802" y="769"/>
                </a:lnTo>
                <a:lnTo>
                  <a:pt x="12659" y="652"/>
                </a:lnTo>
                <a:lnTo>
                  <a:pt x="12498" y="547"/>
                </a:lnTo>
                <a:lnTo>
                  <a:pt x="12319" y="443"/>
                </a:lnTo>
                <a:lnTo>
                  <a:pt x="12123" y="352"/>
                </a:lnTo>
                <a:lnTo>
                  <a:pt x="11872" y="273"/>
                </a:lnTo>
                <a:lnTo>
                  <a:pt x="11640" y="221"/>
                </a:lnTo>
                <a:lnTo>
                  <a:pt x="11354" y="143"/>
                </a:lnTo>
                <a:lnTo>
                  <a:pt x="11086" y="117"/>
                </a:lnTo>
                <a:lnTo>
                  <a:pt x="10782" y="91"/>
                </a:lnTo>
                <a:lnTo>
                  <a:pt x="10424" y="91"/>
                </a:lnTo>
                <a:lnTo>
                  <a:pt x="10120" y="91"/>
                </a:lnTo>
                <a:lnTo>
                  <a:pt x="9816" y="117"/>
                </a:lnTo>
                <a:lnTo>
                  <a:pt x="9548" y="143"/>
                </a:lnTo>
                <a:lnTo>
                  <a:pt x="9298" y="195"/>
                </a:lnTo>
                <a:lnTo>
                  <a:pt x="9065" y="247"/>
                </a:lnTo>
                <a:lnTo>
                  <a:pt x="8815" y="300"/>
                </a:lnTo>
                <a:lnTo>
                  <a:pt x="8618" y="378"/>
                </a:lnTo>
                <a:lnTo>
                  <a:pt x="8403" y="469"/>
                </a:lnTo>
                <a:lnTo>
                  <a:pt x="8243" y="547"/>
                </a:lnTo>
                <a:lnTo>
                  <a:pt x="8064" y="652"/>
                </a:lnTo>
                <a:lnTo>
                  <a:pt x="7921" y="743"/>
                </a:lnTo>
                <a:lnTo>
                  <a:pt x="7796" y="873"/>
                </a:lnTo>
                <a:lnTo>
                  <a:pt x="7581" y="1095"/>
                </a:lnTo>
                <a:lnTo>
                  <a:pt x="7402" y="1369"/>
                </a:lnTo>
                <a:lnTo>
                  <a:pt x="7313" y="1630"/>
                </a:lnTo>
                <a:lnTo>
                  <a:pt x="7277" y="1930"/>
                </a:lnTo>
                <a:lnTo>
                  <a:pt x="7277" y="2204"/>
                </a:lnTo>
                <a:lnTo>
                  <a:pt x="7313" y="2478"/>
                </a:lnTo>
                <a:lnTo>
                  <a:pt x="7402" y="2752"/>
                </a:lnTo>
                <a:lnTo>
                  <a:pt x="7581" y="3000"/>
                </a:lnTo>
                <a:lnTo>
                  <a:pt x="7796" y="3221"/>
                </a:lnTo>
                <a:lnTo>
                  <a:pt x="8028" y="3456"/>
                </a:lnTo>
                <a:lnTo>
                  <a:pt x="8260" y="3652"/>
                </a:lnTo>
                <a:lnTo>
                  <a:pt x="8475" y="3873"/>
                </a:lnTo>
                <a:lnTo>
                  <a:pt x="8654" y="4108"/>
                </a:lnTo>
                <a:lnTo>
                  <a:pt x="8743" y="4330"/>
                </a:lnTo>
                <a:lnTo>
                  <a:pt x="8815" y="4578"/>
                </a:lnTo>
                <a:lnTo>
                  <a:pt x="8815" y="4826"/>
                </a:lnTo>
                <a:lnTo>
                  <a:pt x="8779" y="5073"/>
                </a:lnTo>
                <a:lnTo>
                  <a:pt x="8690" y="5308"/>
                </a:lnTo>
                <a:lnTo>
                  <a:pt x="8547" y="5556"/>
                </a:lnTo>
                <a:lnTo>
                  <a:pt x="8332" y="5778"/>
                </a:lnTo>
                <a:lnTo>
                  <a:pt x="8100" y="5986"/>
                </a:lnTo>
                <a:lnTo>
                  <a:pt x="7796" y="6208"/>
                </a:lnTo>
                <a:lnTo>
                  <a:pt x="7438" y="6378"/>
                </a:lnTo>
                <a:lnTo>
                  <a:pt x="7027" y="6534"/>
                </a:lnTo>
                <a:lnTo>
                  <a:pt x="6544" y="6678"/>
                </a:lnTo>
                <a:lnTo>
                  <a:pt x="6043" y="6808"/>
                </a:lnTo>
                <a:lnTo>
                  <a:pt x="5632" y="6808"/>
                </a:lnTo>
                <a:lnTo>
                  <a:pt x="5078" y="6808"/>
                </a:lnTo>
                <a:lnTo>
                  <a:pt x="4488" y="6808"/>
                </a:lnTo>
                <a:lnTo>
                  <a:pt x="3808" y="6808"/>
                </a:lnTo>
                <a:lnTo>
                  <a:pt x="3075" y="6808"/>
                </a:lnTo>
                <a:lnTo>
                  <a:pt x="2288" y="6808"/>
                </a:lnTo>
                <a:lnTo>
                  <a:pt x="1466" y="6808"/>
                </a:lnTo>
                <a:lnTo>
                  <a:pt x="607" y="6808"/>
                </a:lnTo>
                <a:lnTo>
                  <a:pt x="500" y="7239"/>
                </a:lnTo>
                <a:lnTo>
                  <a:pt x="375" y="7839"/>
                </a:lnTo>
                <a:lnTo>
                  <a:pt x="268" y="8491"/>
                </a:lnTo>
                <a:lnTo>
                  <a:pt x="160" y="9182"/>
                </a:lnTo>
                <a:lnTo>
                  <a:pt x="53" y="9860"/>
                </a:lnTo>
                <a:lnTo>
                  <a:pt x="17" y="10486"/>
                </a:lnTo>
                <a:lnTo>
                  <a:pt x="17" y="10969"/>
                </a:lnTo>
                <a:lnTo>
                  <a:pt x="17" y="11295"/>
                </a:lnTo>
                <a:lnTo>
                  <a:pt x="125" y="11465"/>
                </a:lnTo>
                <a:lnTo>
                  <a:pt x="232" y="11634"/>
                </a:lnTo>
                <a:lnTo>
                  <a:pt x="411" y="11765"/>
                </a:lnTo>
                <a:lnTo>
                  <a:pt x="607" y="11895"/>
                </a:lnTo>
                <a:lnTo>
                  <a:pt x="858" y="12013"/>
                </a:lnTo>
                <a:lnTo>
                  <a:pt x="1126" y="12091"/>
                </a:lnTo>
                <a:lnTo>
                  <a:pt x="1430" y="12169"/>
                </a:lnTo>
                <a:lnTo>
                  <a:pt x="1716" y="12221"/>
                </a:lnTo>
                <a:lnTo>
                  <a:pt x="2056" y="12247"/>
                </a:lnTo>
                <a:lnTo>
                  <a:pt x="2360" y="12260"/>
                </a:lnTo>
                <a:lnTo>
                  <a:pt x="2664" y="12247"/>
                </a:lnTo>
                <a:lnTo>
                  <a:pt x="2986" y="12221"/>
                </a:lnTo>
                <a:lnTo>
                  <a:pt x="3290" y="12169"/>
                </a:lnTo>
                <a:lnTo>
                  <a:pt x="3558" y="12065"/>
                </a:lnTo>
                <a:lnTo>
                  <a:pt x="3808" y="11960"/>
                </a:lnTo>
                <a:lnTo>
                  <a:pt x="4041" y="11843"/>
                </a:lnTo>
                <a:lnTo>
                  <a:pt x="4255" y="11686"/>
                </a:lnTo>
                <a:lnTo>
                  <a:pt x="4523" y="11595"/>
                </a:lnTo>
                <a:lnTo>
                  <a:pt x="4792" y="11517"/>
                </a:lnTo>
                <a:lnTo>
                  <a:pt x="5113" y="11491"/>
                </a:lnTo>
                <a:lnTo>
                  <a:pt x="5453" y="11465"/>
                </a:lnTo>
                <a:lnTo>
                  <a:pt x="5757" y="11491"/>
                </a:lnTo>
                <a:lnTo>
                  <a:pt x="6097" y="11543"/>
                </a:lnTo>
                <a:lnTo>
                  <a:pt x="6454" y="11634"/>
                </a:lnTo>
                <a:lnTo>
                  <a:pt x="6758" y="11765"/>
                </a:lnTo>
                <a:lnTo>
                  <a:pt x="7062" y="11921"/>
                </a:lnTo>
                <a:lnTo>
                  <a:pt x="7313" y="12091"/>
                </a:lnTo>
                <a:lnTo>
                  <a:pt x="7545" y="12313"/>
                </a:lnTo>
                <a:lnTo>
                  <a:pt x="7760" y="12573"/>
                </a:lnTo>
                <a:lnTo>
                  <a:pt x="7885" y="12847"/>
                </a:lnTo>
                <a:lnTo>
                  <a:pt x="7992" y="13173"/>
                </a:lnTo>
                <a:lnTo>
                  <a:pt x="8028" y="13500"/>
                </a:lnTo>
                <a:lnTo>
                  <a:pt x="7992" y="13747"/>
                </a:lnTo>
                <a:lnTo>
                  <a:pt x="7885" y="13969"/>
                </a:lnTo>
                <a:lnTo>
                  <a:pt x="7760" y="14191"/>
                </a:lnTo>
                <a:lnTo>
                  <a:pt x="7545" y="14373"/>
                </a:lnTo>
                <a:lnTo>
                  <a:pt x="7313" y="14543"/>
                </a:lnTo>
                <a:lnTo>
                  <a:pt x="7062" y="14700"/>
                </a:lnTo>
                <a:lnTo>
                  <a:pt x="6758" y="14817"/>
                </a:lnTo>
                <a:lnTo>
                  <a:pt x="6454" y="14921"/>
                </a:lnTo>
                <a:lnTo>
                  <a:pt x="6097" y="15000"/>
                </a:lnTo>
                <a:lnTo>
                  <a:pt x="5757" y="15052"/>
                </a:lnTo>
                <a:lnTo>
                  <a:pt x="5453" y="15052"/>
                </a:lnTo>
                <a:lnTo>
                  <a:pt x="5113" y="15026"/>
                </a:lnTo>
                <a:lnTo>
                  <a:pt x="4792" y="14973"/>
                </a:lnTo>
                <a:lnTo>
                  <a:pt x="4523" y="14869"/>
                </a:lnTo>
                <a:lnTo>
                  <a:pt x="4255" y="14752"/>
                </a:lnTo>
                <a:lnTo>
                  <a:pt x="4041" y="14569"/>
                </a:lnTo>
                <a:lnTo>
                  <a:pt x="3844" y="14400"/>
                </a:lnTo>
                <a:lnTo>
                  <a:pt x="3594" y="14269"/>
                </a:lnTo>
                <a:lnTo>
                  <a:pt x="3361" y="14165"/>
                </a:lnTo>
                <a:lnTo>
                  <a:pt x="3111" y="14100"/>
                </a:lnTo>
                <a:lnTo>
                  <a:pt x="2843" y="14073"/>
                </a:lnTo>
                <a:lnTo>
                  <a:pt x="2574" y="14073"/>
                </a:lnTo>
                <a:lnTo>
                  <a:pt x="2288" y="14100"/>
                </a:lnTo>
                <a:lnTo>
                  <a:pt x="2020" y="14139"/>
                </a:lnTo>
                <a:lnTo>
                  <a:pt x="1734" y="14243"/>
                </a:lnTo>
                <a:lnTo>
                  <a:pt x="1466" y="14347"/>
                </a:lnTo>
                <a:lnTo>
                  <a:pt x="1233" y="14465"/>
                </a:lnTo>
                <a:lnTo>
                  <a:pt x="983" y="14621"/>
                </a:lnTo>
                <a:lnTo>
                  <a:pt x="786" y="14765"/>
                </a:lnTo>
                <a:lnTo>
                  <a:pt x="572" y="14947"/>
                </a:lnTo>
                <a:lnTo>
                  <a:pt x="411" y="15143"/>
                </a:lnTo>
                <a:lnTo>
                  <a:pt x="303" y="15378"/>
                </a:lnTo>
                <a:lnTo>
                  <a:pt x="196" y="15600"/>
                </a:lnTo>
                <a:lnTo>
                  <a:pt x="160" y="15873"/>
                </a:lnTo>
                <a:lnTo>
                  <a:pt x="196" y="16200"/>
                </a:lnTo>
                <a:lnTo>
                  <a:pt x="232" y="16526"/>
                </a:lnTo>
                <a:lnTo>
                  <a:pt x="411" y="17295"/>
                </a:lnTo>
                <a:lnTo>
                  <a:pt x="607" y="18104"/>
                </a:lnTo>
                <a:lnTo>
                  <a:pt x="715" y="18508"/>
                </a:lnTo>
                <a:lnTo>
                  <a:pt x="822" y="18926"/>
                </a:lnTo>
                <a:lnTo>
                  <a:pt x="876" y="19330"/>
                </a:lnTo>
                <a:lnTo>
                  <a:pt x="911" y="19734"/>
                </a:lnTo>
                <a:lnTo>
                  <a:pt x="911" y="20073"/>
                </a:lnTo>
                <a:lnTo>
                  <a:pt x="876" y="20426"/>
                </a:lnTo>
                <a:lnTo>
                  <a:pt x="858" y="20608"/>
                </a:lnTo>
                <a:lnTo>
                  <a:pt x="786" y="20752"/>
                </a:lnTo>
                <a:lnTo>
                  <a:pt x="715" y="20908"/>
                </a:lnTo>
                <a:lnTo>
                  <a:pt x="607" y="21026"/>
                </a:lnTo>
                <a:lnTo>
                  <a:pt x="1394" y="20934"/>
                </a:lnTo>
                <a:lnTo>
                  <a:pt x="2217" y="20804"/>
                </a:lnTo>
                <a:lnTo>
                  <a:pt x="3039" y="20726"/>
                </a:lnTo>
                <a:lnTo>
                  <a:pt x="3844" y="20660"/>
                </a:lnTo>
                <a:lnTo>
                  <a:pt x="4595" y="20634"/>
                </a:lnTo>
                <a:lnTo>
                  <a:pt x="5310" y="20634"/>
                </a:lnTo>
                <a:lnTo>
                  <a:pt x="5650" y="20660"/>
                </a:lnTo>
                <a:lnTo>
                  <a:pt x="6007" y="20700"/>
                </a:lnTo>
                <a:lnTo>
                  <a:pt x="6276" y="20752"/>
                </a:lnTo>
                <a:lnTo>
                  <a:pt x="6580" y="20830"/>
                </a:lnTo>
                <a:close/>
              </a:path>
            </a:pathLst>
          </a:cu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300000" rev="0"/>
            </a:camera>
            <a:lightRig rig="legacyFlat4" dir="b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>
            <a:flatTx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Screening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8498" name="Puzzle2">
            <a:extLst>
              <a:ext uri="{FF2B5EF4-FFF2-40B4-BE49-F238E27FC236}">
                <a16:creationId xmlns:a16="http://schemas.microsoft.com/office/drawing/2014/main" id="{235F152E-A8C7-46A0-9706-B64BD46FF3E5}"/>
              </a:ext>
            </a:extLst>
          </p:cNvPr>
          <p:cNvSpPr>
            <a:spLocks noChangeAspect="1" noEditPoints="1" noChangeArrowheads="1"/>
          </p:cNvSpPr>
          <p:nvPr/>
        </p:nvSpPr>
        <p:spPr bwMode="blackWhite">
          <a:xfrm>
            <a:off x="4433739" y="2901815"/>
            <a:ext cx="3682389" cy="1485113"/>
          </a:xfrm>
          <a:custGeom>
            <a:avLst/>
            <a:gdLst>
              <a:gd name="T0" fmla="*/ 6542 w 21600"/>
              <a:gd name="T1" fmla="*/ 9180 h 21600"/>
              <a:gd name="T2" fmla="*/ 15685 w 21600"/>
              <a:gd name="T3" fmla="*/ 12569 h 21600"/>
            </a:gdLst>
            <a:ahLst/>
            <a:cxnLst/>
            <a:rect l="T0" t="T1" r="T2" b="T3"/>
            <a:pathLst>
              <a:path w="21600" h="21600">
                <a:moveTo>
                  <a:pt x="9365" y="20836"/>
                </a:moveTo>
                <a:lnTo>
                  <a:pt x="9534" y="20836"/>
                </a:lnTo>
                <a:lnTo>
                  <a:pt x="9690" y="20762"/>
                </a:lnTo>
                <a:lnTo>
                  <a:pt x="9814" y="20687"/>
                </a:lnTo>
                <a:lnTo>
                  <a:pt x="9926" y="20575"/>
                </a:lnTo>
                <a:lnTo>
                  <a:pt x="10015" y="20426"/>
                </a:lnTo>
                <a:lnTo>
                  <a:pt x="10071" y="20296"/>
                </a:lnTo>
                <a:lnTo>
                  <a:pt x="10116" y="20110"/>
                </a:lnTo>
                <a:lnTo>
                  <a:pt x="10139" y="19905"/>
                </a:lnTo>
                <a:lnTo>
                  <a:pt x="10139" y="19682"/>
                </a:lnTo>
                <a:lnTo>
                  <a:pt x="10116" y="19440"/>
                </a:lnTo>
                <a:lnTo>
                  <a:pt x="10071" y="19142"/>
                </a:lnTo>
                <a:lnTo>
                  <a:pt x="10015" y="18900"/>
                </a:lnTo>
                <a:lnTo>
                  <a:pt x="9903" y="18620"/>
                </a:lnTo>
                <a:lnTo>
                  <a:pt x="9791" y="18285"/>
                </a:lnTo>
                <a:lnTo>
                  <a:pt x="9646" y="17968"/>
                </a:lnTo>
                <a:lnTo>
                  <a:pt x="9478" y="17652"/>
                </a:lnTo>
                <a:lnTo>
                  <a:pt x="9388" y="17466"/>
                </a:lnTo>
                <a:lnTo>
                  <a:pt x="9321" y="17298"/>
                </a:lnTo>
                <a:lnTo>
                  <a:pt x="9265" y="17112"/>
                </a:lnTo>
                <a:lnTo>
                  <a:pt x="9197" y="16926"/>
                </a:lnTo>
                <a:lnTo>
                  <a:pt x="9130" y="16535"/>
                </a:lnTo>
                <a:lnTo>
                  <a:pt x="9108" y="16144"/>
                </a:lnTo>
                <a:lnTo>
                  <a:pt x="9108" y="15753"/>
                </a:lnTo>
                <a:lnTo>
                  <a:pt x="9175" y="15362"/>
                </a:lnTo>
                <a:lnTo>
                  <a:pt x="9242" y="14971"/>
                </a:lnTo>
                <a:lnTo>
                  <a:pt x="9365" y="14580"/>
                </a:lnTo>
                <a:lnTo>
                  <a:pt x="9500" y="14244"/>
                </a:lnTo>
                <a:lnTo>
                  <a:pt x="9668" y="13891"/>
                </a:lnTo>
                <a:lnTo>
                  <a:pt x="9858" y="13611"/>
                </a:lnTo>
                <a:lnTo>
                  <a:pt x="10071" y="13351"/>
                </a:lnTo>
                <a:lnTo>
                  <a:pt x="10295" y="13146"/>
                </a:lnTo>
                <a:lnTo>
                  <a:pt x="10553" y="12997"/>
                </a:lnTo>
                <a:lnTo>
                  <a:pt x="10811" y="12885"/>
                </a:lnTo>
                <a:lnTo>
                  <a:pt x="11068" y="12866"/>
                </a:lnTo>
                <a:lnTo>
                  <a:pt x="11348" y="12885"/>
                </a:lnTo>
                <a:lnTo>
                  <a:pt x="11606" y="12997"/>
                </a:lnTo>
                <a:lnTo>
                  <a:pt x="11841" y="13183"/>
                </a:lnTo>
                <a:lnTo>
                  <a:pt x="12054" y="13388"/>
                </a:lnTo>
                <a:lnTo>
                  <a:pt x="12245" y="13648"/>
                </a:lnTo>
                <a:lnTo>
                  <a:pt x="12413" y="13928"/>
                </a:lnTo>
                <a:lnTo>
                  <a:pt x="12547" y="14244"/>
                </a:lnTo>
                <a:lnTo>
                  <a:pt x="12682" y="14617"/>
                </a:lnTo>
                <a:lnTo>
                  <a:pt x="12760" y="15008"/>
                </a:lnTo>
                <a:lnTo>
                  <a:pt x="12827" y="15399"/>
                </a:lnTo>
                <a:lnTo>
                  <a:pt x="12850" y="15753"/>
                </a:lnTo>
                <a:lnTo>
                  <a:pt x="12850" y="16144"/>
                </a:lnTo>
                <a:lnTo>
                  <a:pt x="12805" y="16535"/>
                </a:lnTo>
                <a:lnTo>
                  <a:pt x="12738" y="16888"/>
                </a:lnTo>
                <a:lnTo>
                  <a:pt x="12659" y="17224"/>
                </a:lnTo>
                <a:lnTo>
                  <a:pt x="12502" y="17503"/>
                </a:lnTo>
                <a:lnTo>
                  <a:pt x="12222" y="18043"/>
                </a:lnTo>
                <a:lnTo>
                  <a:pt x="11965" y="18546"/>
                </a:lnTo>
                <a:lnTo>
                  <a:pt x="11864" y="18751"/>
                </a:lnTo>
                <a:lnTo>
                  <a:pt x="11774" y="18974"/>
                </a:lnTo>
                <a:lnTo>
                  <a:pt x="11707" y="19179"/>
                </a:lnTo>
                <a:lnTo>
                  <a:pt x="11662" y="19365"/>
                </a:lnTo>
                <a:lnTo>
                  <a:pt x="11629" y="19570"/>
                </a:lnTo>
                <a:lnTo>
                  <a:pt x="11629" y="19756"/>
                </a:lnTo>
                <a:lnTo>
                  <a:pt x="11629" y="19942"/>
                </a:lnTo>
                <a:lnTo>
                  <a:pt x="11640" y="20110"/>
                </a:lnTo>
                <a:lnTo>
                  <a:pt x="11707" y="20296"/>
                </a:lnTo>
                <a:lnTo>
                  <a:pt x="11797" y="20464"/>
                </a:lnTo>
                <a:lnTo>
                  <a:pt x="11886" y="20650"/>
                </a:lnTo>
                <a:lnTo>
                  <a:pt x="12032" y="20836"/>
                </a:lnTo>
                <a:lnTo>
                  <a:pt x="12200" y="21004"/>
                </a:lnTo>
                <a:lnTo>
                  <a:pt x="12413" y="21190"/>
                </a:lnTo>
                <a:lnTo>
                  <a:pt x="12659" y="21320"/>
                </a:lnTo>
                <a:lnTo>
                  <a:pt x="12951" y="21432"/>
                </a:lnTo>
                <a:lnTo>
                  <a:pt x="13275" y="21544"/>
                </a:lnTo>
                <a:lnTo>
                  <a:pt x="13600" y="21655"/>
                </a:lnTo>
                <a:lnTo>
                  <a:pt x="13970" y="21693"/>
                </a:lnTo>
                <a:lnTo>
                  <a:pt x="14329" y="21730"/>
                </a:lnTo>
                <a:lnTo>
                  <a:pt x="14698" y="21730"/>
                </a:lnTo>
                <a:lnTo>
                  <a:pt x="15057" y="21730"/>
                </a:lnTo>
                <a:lnTo>
                  <a:pt x="15426" y="21655"/>
                </a:lnTo>
                <a:lnTo>
                  <a:pt x="15774" y="21581"/>
                </a:lnTo>
                <a:lnTo>
                  <a:pt x="16110" y="21432"/>
                </a:lnTo>
                <a:lnTo>
                  <a:pt x="16435" y="21302"/>
                </a:lnTo>
                <a:lnTo>
                  <a:pt x="16715" y="21078"/>
                </a:lnTo>
                <a:lnTo>
                  <a:pt x="16950" y="20836"/>
                </a:lnTo>
                <a:lnTo>
                  <a:pt x="17017" y="20650"/>
                </a:lnTo>
                <a:lnTo>
                  <a:pt x="17062" y="20426"/>
                </a:lnTo>
                <a:lnTo>
                  <a:pt x="17107" y="20222"/>
                </a:lnTo>
                <a:lnTo>
                  <a:pt x="17129" y="19980"/>
                </a:lnTo>
                <a:lnTo>
                  <a:pt x="17141" y="19477"/>
                </a:lnTo>
                <a:lnTo>
                  <a:pt x="17141" y="18974"/>
                </a:lnTo>
                <a:lnTo>
                  <a:pt x="17129" y="18397"/>
                </a:lnTo>
                <a:lnTo>
                  <a:pt x="17085" y="17820"/>
                </a:lnTo>
                <a:lnTo>
                  <a:pt x="17040" y="17261"/>
                </a:lnTo>
                <a:lnTo>
                  <a:pt x="16973" y="16646"/>
                </a:lnTo>
                <a:lnTo>
                  <a:pt x="16827" y="15511"/>
                </a:lnTo>
                <a:lnTo>
                  <a:pt x="16715" y="14393"/>
                </a:lnTo>
                <a:lnTo>
                  <a:pt x="16692" y="13928"/>
                </a:lnTo>
                <a:lnTo>
                  <a:pt x="16670" y="13462"/>
                </a:lnTo>
                <a:lnTo>
                  <a:pt x="16692" y="13071"/>
                </a:lnTo>
                <a:lnTo>
                  <a:pt x="16760" y="12755"/>
                </a:lnTo>
                <a:lnTo>
                  <a:pt x="16827" y="12419"/>
                </a:lnTo>
                <a:lnTo>
                  <a:pt x="16928" y="12140"/>
                </a:lnTo>
                <a:lnTo>
                  <a:pt x="17062" y="11898"/>
                </a:lnTo>
                <a:lnTo>
                  <a:pt x="17185" y="11675"/>
                </a:lnTo>
                <a:lnTo>
                  <a:pt x="17342" y="11470"/>
                </a:lnTo>
                <a:lnTo>
                  <a:pt x="17488" y="11284"/>
                </a:lnTo>
                <a:lnTo>
                  <a:pt x="17667" y="11135"/>
                </a:lnTo>
                <a:lnTo>
                  <a:pt x="17835" y="11042"/>
                </a:lnTo>
                <a:lnTo>
                  <a:pt x="18003" y="10930"/>
                </a:lnTo>
                <a:lnTo>
                  <a:pt x="18182" y="10893"/>
                </a:lnTo>
                <a:lnTo>
                  <a:pt x="18351" y="10893"/>
                </a:lnTo>
                <a:lnTo>
                  <a:pt x="18519" y="10967"/>
                </a:lnTo>
                <a:lnTo>
                  <a:pt x="18675" y="11042"/>
                </a:lnTo>
                <a:lnTo>
                  <a:pt x="18821" y="11172"/>
                </a:lnTo>
                <a:lnTo>
                  <a:pt x="18978" y="11358"/>
                </a:lnTo>
                <a:lnTo>
                  <a:pt x="19101" y="11600"/>
                </a:lnTo>
                <a:lnTo>
                  <a:pt x="19236" y="11861"/>
                </a:lnTo>
                <a:lnTo>
                  <a:pt x="19404" y="12028"/>
                </a:lnTo>
                <a:lnTo>
                  <a:pt x="19572" y="12177"/>
                </a:lnTo>
                <a:lnTo>
                  <a:pt x="19785" y="12289"/>
                </a:lnTo>
                <a:lnTo>
                  <a:pt x="19986" y="12289"/>
                </a:lnTo>
                <a:lnTo>
                  <a:pt x="20199" y="12289"/>
                </a:lnTo>
                <a:lnTo>
                  <a:pt x="20412" y="12215"/>
                </a:lnTo>
                <a:lnTo>
                  <a:pt x="20602" y="12103"/>
                </a:lnTo>
                <a:lnTo>
                  <a:pt x="20804" y="11973"/>
                </a:lnTo>
                <a:lnTo>
                  <a:pt x="20995" y="11786"/>
                </a:lnTo>
                <a:lnTo>
                  <a:pt x="21163" y="11563"/>
                </a:lnTo>
                <a:lnTo>
                  <a:pt x="21319" y="11321"/>
                </a:lnTo>
                <a:lnTo>
                  <a:pt x="21420" y="11079"/>
                </a:lnTo>
                <a:lnTo>
                  <a:pt x="21532" y="10744"/>
                </a:lnTo>
                <a:lnTo>
                  <a:pt x="21577" y="10427"/>
                </a:lnTo>
                <a:lnTo>
                  <a:pt x="21600" y="10111"/>
                </a:lnTo>
                <a:lnTo>
                  <a:pt x="21577" y="9608"/>
                </a:lnTo>
                <a:lnTo>
                  <a:pt x="21532" y="9142"/>
                </a:lnTo>
                <a:lnTo>
                  <a:pt x="21420" y="8751"/>
                </a:lnTo>
                <a:lnTo>
                  <a:pt x="21319" y="8397"/>
                </a:lnTo>
                <a:lnTo>
                  <a:pt x="21163" y="8062"/>
                </a:lnTo>
                <a:lnTo>
                  <a:pt x="20995" y="7820"/>
                </a:lnTo>
                <a:lnTo>
                  <a:pt x="20804" y="7597"/>
                </a:lnTo>
                <a:lnTo>
                  <a:pt x="20602" y="7429"/>
                </a:lnTo>
                <a:lnTo>
                  <a:pt x="20412" y="7317"/>
                </a:lnTo>
                <a:lnTo>
                  <a:pt x="20199" y="7206"/>
                </a:lnTo>
                <a:lnTo>
                  <a:pt x="19986" y="7168"/>
                </a:lnTo>
                <a:lnTo>
                  <a:pt x="19785" y="7206"/>
                </a:lnTo>
                <a:lnTo>
                  <a:pt x="19572" y="7243"/>
                </a:lnTo>
                <a:lnTo>
                  <a:pt x="19404" y="7355"/>
                </a:lnTo>
                <a:lnTo>
                  <a:pt x="19236" y="7504"/>
                </a:lnTo>
                <a:lnTo>
                  <a:pt x="19101" y="7708"/>
                </a:lnTo>
                <a:lnTo>
                  <a:pt x="18978" y="7895"/>
                </a:lnTo>
                <a:lnTo>
                  <a:pt x="18799" y="8025"/>
                </a:lnTo>
                <a:lnTo>
                  <a:pt x="18631" y="8174"/>
                </a:lnTo>
                <a:lnTo>
                  <a:pt x="18440" y="8248"/>
                </a:lnTo>
                <a:lnTo>
                  <a:pt x="18239" y="8286"/>
                </a:lnTo>
                <a:lnTo>
                  <a:pt x="18048" y="8323"/>
                </a:lnTo>
                <a:lnTo>
                  <a:pt x="17858" y="8323"/>
                </a:lnTo>
                <a:lnTo>
                  <a:pt x="17667" y="8248"/>
                </a:lnTo>
                <a:lnTo>
                  <a:pt x="17465" y="8174"/>
                </a:lnTo>
                <a:lnTo>
                  <a:pt x="17275" y="8062"/>
                </a:lnTo>
                <a:lnTo>
                  <a:pt x="17107" y="7969"/>
                </a:lnTo>
                <a:lnTo>
                  <a:pt x="16950" y="7783"/>
                </a:lnTo>
                <a:lnTo>
                  <a:pt x="16827" y="7597"/>
                </a:lnTo>
                <a:lnTo>
                  <a:pt x="16715" y="7429"/>
                </a:lnTo>
                <a:lnTo>
                  <a:pt x="16648" y="7168"/>
                </a:lnTo>
                <a:lnTo>
                  <a:pt x="16614" y="6926"/>
                </a:lnTo>
                <a:lnTo>
                  <a:pt x="16592" y="6498"/>
                </a:lnTo>
                <a:lnTo>
                  <a:pt x="16592" y="5772"/>
                </a:lnTo>
                <a:lnTo>
                  <a:pt x="16625" y="4915"/>
                </a:lnTo>
                <a:lnTo>
                  <a:pt x="16670" y="3928"/>
                </a:lnTo>
                <a:lnTo>
                  <a:pt x="16737" y="2960"/>
                </a:lnTo>
                <a:lnTo>
                  <a:pt x="16804" y="1992"/>
                </a:lnTo>
                <a:lnTo>
                  <a:pt x="16883" y="1173"/>
                </a:lnTo>
                <a:lnTo>
                  <a:pt x="16950" y="521"/>
                </a:lnTo>
                <a:lnTo>
                  <a:pt x="16928" y="521"/>
                </a:lnTo>
                <a:lnTo>
                  <a:pt x="16905" y="521"/>
                </a:lnTo>
                <a:lnTo>
                  <a:pt x="16244" y="484"/>
                </a:lnTo>
                <a:lnTo>
                  <a:pt x="15617" y="428"/>
                </a:lnTo>
                <a:lnTo>
                  <a:pt x="15046" y="353"/>
                </a:lnTo>
                <a:lnTo>
                  <a:pt x="14508" y="279"/>
                </a:lnTo>
                <a:lnTo>
                  <a:pt x="14026" y="167"/>
                </a:lnTo>
                <a:lnTo>
                  <a:pt x="13623" y="93"/>
                </a:lnTo>
                <a:lnTo>
                  <a:pt x="13320" y="18"/>
                </a:lnTo>
                <a:lnTo>
                  <a:pt x="13107" y="18"/>
                </a:lnTo>
                <a:lnTo>
                  <a:pt x="12973" y="18"/>
                </a:lnTo>
                <a:lnTo>
                  <a:pt x="12850" y="130"/>
                </a:lnTo>
                <a:lnTo>
                  <a:pt x="12715" y="279"/>
                </a:lnTo>
                <a:lnTo>
                  <a:pt x="12614" y="446"/>
                </a:lnTo>
                <a:lnTo>
                  <a:pt x="12502" y="670"/>
                </a:lnTo>
                <a:lnTo>
                  <a:pt x="12413" y="912"/>
                </a:lnTo>
                <a:lnTo>
                  <a:pt x="12357" y="1210"/>
                </a:lnTo>
                <a:lnTo>
                  <a:pt x="12312" y="1526"/>
                </a:lnTo>
                <a:lnTo>
                  <a:pt x="12267" y="1843"/>
                </a:lnTo>
                <a:lnTo>
                  <a:pt x="12245" y="2215"/>
                </a:lnTo>
                <a:lnTo>
                  <a:pt x="12267" y="2532"/>
                </a:lnTo>
                <a:lnTo>
                  <a:pt x="12312" y="2886"/>
                </a:lnTo>
                <a:lnTo>
                  <a:pt x="12379" y="3240"/>
                </a:lnTo>
                <a:lnTo>
                  <a:pt x="12458" y="3556"/>
                </a:lnTo>
                <a:lnTo>
                  <a:pt x="12570" y="3891"/>
                </a:lnTo>
                <a:lnTo>
                  <a:pt x="12738" y="4171"/>
                </a:lnTo>
                <a:lnTo>
                  <a:pt x="12917" y="4487"/>
                </a:lnTo>
                <a:lnTo>
                  <a:pt x="13040" y="4860"/>
                </a:lnTo>
                <a:lnTo>
                  <a:pt x="13152" y="5251"/>
                </a:lnTo>
                <a:lnTo>
                  <a:pt x="13208" y="5604"/>
                </a:lnTo>
                <a:lnTo>
                  <a:pt x="13253" y="5995"/>
                </a:lnTo>
                <a:lnTo>
                  <a:pt x="13231" y="6386"/>
                </a:lnTo>
                <a:lnTo>
                  <a:pt x="13208" y="6740"/>
                </a:lnTo>
                <a:lnTo>
                  <a:pt x="13130" y="7094"/>
                </a:lnTo>
                <a:lnTo>
                  <a:pt x="13040" y="7429"/>
                </a:lnTo>
                <a:lnTo>
                  <a:pt x="12895" y="7746"/>
                </a:lnTo>
                <a:lnTo>
                  <a:pt x="12715" y="8025"/>
                </a:lnTo>
                <a:lnTo>
                  <a:pt x="12525" y="8286"/>
                </a:lnTo>
                <a:lnTo>
                  <a:pt x="12312" y="8491"/>
                </a:lnTo>
                <a:lnTo>
                  <a:pt x="12054" y="8677"/>
                </a:lnTo>
                <a:lnTo>
                  <a:pt x="11752" y="8788"/>
                </a:lnTo>
                <a:lnTo>
                  <a:pt x="11449" y="8826"/>
                </a:lnTo>
                <a:lnTo>
                  <a:pt x="11281" y="8826"/>
                </a:lnTo>
                <a:lnTo>
                  <a:pt x="11124" y="8826"/>
                </a:lnTo>
                <a:lnTo>
                  <a:pt x="11001" y="8788"/>
                </a:lnTo>
                <a:lnTo>
                  <a:pt x="10844" y="8714"/>
                </a:lnTo>
                <a:lnTo>
                  <a:pt x="10721" y="8640"/>
                </a:lnTo>
                <a:lnTo>
                  <a:pt x="10609" y="8565"/>
                </a:lnTo>
                <a:lnTo>
                  <a:pt x="10486" y="8453"/>
                </a:lnTo>
                <a:lnTo>
                  <a:pt x="10374" y="8323"/>
                </a:lnTo>
                <a:lnTo>
                  <a:pt x="10183" y="8062"/>
                </a:lnTo>
                <a:lnTo>
                  <a:pt x="10038" y="7746"/>
                </a:lnTo>
                <a:lnTo>
                  <a:pt x="9903" y="7392"/>
                </a:lnTo>
                <a:lnTo>
                  <a:pt x="9791" y="7001"/>
                </a:lnTo>
                <a:lnTo>
                  <a:pt x="9735" y="6610"/>
                </a:lnTo>
                <a:lnTo>
                  <a:pt x="9690" y="6219"/>
                </a:lnTo>
                <a:lnTo>
                  <a:pt x="9668" y="5772"/>
                </a:lnTo>
                <a:lnTo>
                  <a:pt x="9690" y="5381"/>
                </a:lnTo>
                <a:lnTo>
                  <a:pt x="9758" y="4990"/>
                </a:lnTo>
                <a:lnTo>
                  <a:pt x="9836" y="4636"/>
                </a:lnTo>
                <a:lnTo>
                  <a:pt x="9948" y="4320"/>
                </a:lnTo>
                <a:lnTo>
                  <a:pt x="10071" y="4022"/>
                </a:lnTo>
                <a:lnTo>
                  <a:pt x="10206" y="3817"/>
                </a:lnTo>
                <a:lnTo>
                  <a:pt x="10318" y="3593"/>
                </a:lnTo>
                <a:lnTo>
                  <a:pt x="10396" y="3351"/>
                </a:lnTo>
                <a:lnTo>
                  <a:pt x="10463" y="3109"/>
                </a:lnTo>
                <a:lnTo>
                  <a:pt x="10508" y="2848"/>
                </a:lnTo>
                <a:lnTo>
                  <a:pt x="10531" y="2606"/>
                </a:lnTo>
                <a:lnTo>
                  <a:pt x="10508" y="2346"/>
                </a:lnTo>
                <a:lnTo>
                  <a:pt x="10463" y="2141"/>
                </a:lnTo>
                <a:lnTo>
                  <a:pt x="10396" y="1880"/>
                </a:lnTo>
                <a:lnTo>
                  <a:pt x="10295" y="1638"/>
                </a:lnTo>
                <a:lnTo>
                  <a:pt x="10161" y="1415"/>
                </a:lnTo>
                <a:lnTo>
                  <a:pt x="9970" y="1210"/>
                </a:lnTo>
                <a:lnTo>
                  <a:pt x="9758" y="986"/>
                </a:lnTo>
                <a:lnTo>
                  <a:pt x="9500" y="819"/>
                </a:lnTo>
                <a:lnTo>
                  <a:pt x="9197" y="670"/>
                </a:lnTo>
                <a:lnTo>
                  <a:pt x="8850" y="521"/>
                </a:lnTo>
                <a:lnTo>
                  <a:pt x="8480" y="446"/>
                </a:lnTo>
                <a:lnTo>
                  <a:pt x="8010" y="428"/>
                </a:lnTo>
                <a:lnTo>
                  <a:pt x="7427" y="428"/>
                </a:lnTo>
                <a:lnTo>
                  <a:pt x="6834" y="446"/>
                </a:lnTo>
                <a:lnTo>
                  <a:pt x="6206" y="521"/>
                </a:lnTo>
                <a:lnTo>
                  <a:pt x="5624" y="633"/>
                </a:lnTo>
                <a:lnTo>
                  <a:pt x="5131" y="744"/>
                </a:lnTo>
                <a:lnTo>
                  <a:pt x="4750" y="856"/>
                </a:lnTo>
                <a:lnTo>
                  <a:pt x="4873" y="1564"/>
                </a:lnTo>
                <a:lnTo>
                  <a:pt x="5052" y="2495"/>
                </a:lnTo>
                <a:lnTo>
                  <a:pt x="5198" y="3556"/>
                </a:lnTo>
                <a:lnTo>
                  <a:pt x="5321" y="4673"/>
                </a:lnTo>
                <a:lnTo>
                  <a:pt x="5366" y="5213"/>
                </a:lnTo>
                <a:lnTo>
                  <a:pt x="5411" y="5753"/>
                </a:lnTo>
                <a:lnTo>
                  <a:pt x="5433" y="6275"/>
                </a:lnTo>
                <a:lnTo>
                  <a:pt x="5433" y="6740"/>
                </a:lnTo>
                <a:lnTo>
                  <a:pt x="5388" y="7168"/>
                </a:lnTo>
                <a:lnTo>
                  <a:pt x="5343" y="7541"/>
                </a:lnTo>
                <a:lnTo>
                  <a:pt x="5310" y="7708"/>
                </a:lnTo>
                <a:lnTo>
                  <a:pt x="5265" y="7857"/>
                </a:lnTo>
                <a:lnTo>
                  <a:pt x="5220" y="7969"/>
                </a:lnTo>
                <a:lnTo>
                  <a:pt x="5153" y="8062"/>
                </a:lnTo>
                <a:lnTo>
                  <a:pt x="5030" y="8248"/>
                </a:lnTo>
                <a:lnTo>
                  <a:pt x="4873" y="8397"/>
                </a:lnTo>
                <a:lnTo>
                  <a:pt x="4750" y="8528"/>
                </a:lnTo>
                <a:lnTo>
                  <a:pt x="4593" y="8640"/>
                </a:lnTo>
                <a:lnTo>
                  <a:pt x="4447" y="8714"/>
                </a:lnTo>
                <a:lnTo>
                  <a:pt x="4290" y="8751"/>
                </a:lnTo>
                <a:lnTo>
                  <a:pt x="4122" y="8788"/>
                </a:lnTo>
                <a:lnTo>
                  <a:pt x="3977" y="8788"/>
                </a:lnTo>
                <a:lnTo>
                  <a:pt x="3820" y="8751"/>
                </a:lnTo>
                <a:lnTo>
                  <a:pt x="3697" y="8714"/>
                </a:lnTo>
                <a:lnTo>
                  <a:pt x="3540" y="8677"/>
                </a:lnTo>
                <a:lnTo>
                  <a:pt x="3417" y="8602"/>
                </a:lnTo>
                <a:lnTo>
                  <a:pt x="3282" y="8491"/>
                </a:lnTo>
                <a:lnTo>
                  <a:pt x="3159" y="8360"/>
                </a:lnTo>
                <a:lnTo>
                  <a:pt x="3047" y="8248"/>
                </a:lnTo>
                <a:lnTo>
                  <a:pt x="2957" y="8062"/>
                </a:lnTo>
                <a:lnTo>
                  <a:pt x="2812" y="7857"/>
                </a:lnTo>
                <a:lnTo>
                  <a:pt x="2643" y="7671"/>
                </a:lnTo>
                <a:lnTo>
                  <a:pt x="2442" y="7541"/>
                </a:lnTo>
                <a:lnTo>
                  <a:pt x="2207" y="7466"/>
                </a:lnTo>
                <a:lnTo>
                  <a:pt x="1994" y="7429"/>
                </a:lnTo>
                <a:lnTo>
                  <a:pt x="1736" y="7429"/>
                </a:lnTo>
                <a:lnTo>
                  <a:pt x="1501" y="7466"/>
                </a:lnTo>
                <a:lnTo>
                  <a:pt x="1265" y="7559"/>
                </a:lnTo>
                <a:lnTo>
                  <a:pt x="1030" y="7708"/>
                </a:lnTo>
                <a:lnTo>
                  <a:pt x="817" y="7932"/>
                </a:lnTo>
                <a:lnTo>
                  <a:pt x="593" y="8211"/>
                </a:lnTo>
                <a:lnTo>
                  <a:pt x="425" y="8528"/>
                </a:lnTo>
                <a:lnTo>
                  <a:pt x="358" y="8714"/>
                </a:lnTo>
                <a:lnTo>
                  <a:pt x="280" y="8919"/>
                </a:lnTo>
                <a:lnTo>
                  <a:pt x="235" y="9142"/>
                </a:lnTo>
                <a:lnTo>
                  <a:pt x="168" y="9347"/>
                </a:lnTo>
                <a:lnTo>
                  <a:pt x="123" y="9608"/>
                </a:lnTo>
                <a:lnTo>
                  <a:pt x="100" y="9887"/>
                </a:lnTo>
                <a:lnTo>
                  <a:pt x="78" y="10185"/>
                </a:lnTo>
                <a:lnTo>
                  <a:pt x="78" y="10464"/>
                </a:lnTo>
                <a:lnTo>
                  <a:pt x="78" y="10706"/>
                </a:lnTo>
                <a:lnTo>
                  <a:pt x="100" y="10967"/>
                </a:lnTo>
                <a:lnTo>
                  <a:pt x="123" y="11172"/>
                </a:lnTo>
                <a:lnTo>
                  <a:pt x="168" y="11395"/>
                </a:lnTo>
                <a:lnTo>
                  <a:pt x="212" y="11600"/>
                </a:lnTo>
                <a:lnTo>
                  <a:pt x="280" y="11786"/>
                </a:lnTo>
                <a:lnTo>
                  <a:pt x="336" y="11973"/>
                </a:lnTo>
                <a:lnTo>
                  <a:pt x="425" y="12140"/>
                </a:lnTo>
                <a:lnTo>
                  <a:pt x="582" y="12419"/>
                </a:lnTo>
                <a:lnTo>
                  <a:pt x="773" y="12680"/>
                </a:lnTo>
                <a:lnTo>
                  <a:pt x="985" y="12866"/>
                </a:lnTo>
                <a:lnTo>
                  <a:pt x="1198" y="12997"/>
                </a:lnTo>
                <a:lnTo>
                  <a:pt x="1434" y="13108"/>
                </a:lnTo>
                <a:lnTo>
                  <a:pt x="1646" y="13183"/>
                </a:lnTo>
                <a:lnTo>
                  <a:pt x="1893" y="13183"/>
                </a:lnTo>
                <a:lnTo>
                  <a:pt x="2106" y="13146"/>
                </a:lnTo>
                <a:lnTo>
                  <a:pt x="2296" y="13071"/>
                </a:lnTo>
                <a:lnTo>
                  <a:pt x="2464" y="12960"/>
                </a:lnTo>
                <a:lnTo>
                  <a:pt x="2621" y="12792"/>
                </a:lnTo>
                <a:lnTo>
                  <a:pt x="2722" y="12606"/>
                </a:lnTo>
                <a:lnTo>
                  <a:pt x="2834" y="12419"/>
                </a:lnTo>
                <a:lnTo>
                  <a:pt x="2957" y="12289"/>
                </a:lnTo>
                <a:lnTo>
                  <a:pt x="3114" y="12177"/>
                </a:lnTo>
                <a:lnTo>
                  <a:pt x="3260" y="12103"/>
                </a:lnTo>
                <a:lnTo>
                  <a:pt x="3439" y="12103"/>
                </a:lnTo>
                <a:lnTo>
                  <a:pt x="3607" y="12103"/>
                </a:lnTo>
                <a:lnTo>
                  <a:pt x="3753" y="12177"/>
                </a:lnTo>
                <a:lnTo>
                  <a:pt x="3932" y="12252"/>
                </a:lnTo>
                <a:lnTo>
                  <a:pt x="4100" y="12364"/>
                </a:lnTo>
                <a:lnTo>
                  <a:pt x="4257" y="12494"/>
                </a:lnTo>
                <a:lnTo>
                  <a:pt x="4380" y="12643"/>
                </a:lnTo>
                <a:lnTo>
                  <a:pt x="4514" y="12829"/>
                </a:lnTo>
                <a:lnTo>
                  <a:pt x="4593" y="13034"/>
                </a:lnTo>
                <a:lnTo>
                  <a:pt x="4682" y="13257"/>
                </a:lnTo>
                <a:lnTo>
                  <a:pt x="4727" y="13462"/>
                </a:lnTo>
                <a:lnTo>
                  <a:pt x="4750" y="13686"/>
                </a:lnTo>
                <a:lnTo>
                  <a:pt x="4727" y="14282"/>
                </a:lnTo>
                <a:lnTo>
                  <a:pt x="4682" y="15045"/>
                </a:lnTo>
                <a:lnTo>
                  <a:pt x="4638" y="15976"/>
                </a:lnTo>
                <a:lnTo>
                  <a:pt x="4615" y="16926"/>
                </a:lnTo>
                <a:lnTo>
                  <a:pt x="4593" y="17968"/>
                </a:lnTo>
                <a:lnTo>
                  <a:pt x="4593" y="19011"/>
                </a:lnTo>
                <a:lnTo>
                  <a:pt x="4615" y="19514"/>
                </a:lnTo>
                <a:lnTo>
                  <a:pt x="4638" y="19980"/>
                </a:lnTo>
                <a:lnTo>
                  <a:pt x="4682" y="20426"/>
                </a:lnTo>
                <a:lnTo>
                  <a:pt x="4750" y="20836"/>
                </a:lnTo>
                <a:lnTo>
                  <a:pt x="4873" y="20929"/>
                </a:lnTo>
                <a:lnTo>
                  <a:pt x="5063" y="21004"/>
                </a:lnTo>
                <a:lnTo>
                  <a:pt x="5287" y="21078"/>
                </a:lnTo>
                <a:lnTo>
                  <a:pt x="5500" y="21115"/>
                </a:lnTo>
                <a:lnTo>
                  <a:pt x="6060" y="21115"/>
                </a:lnTo>
                <a:lnTo>
                  <a:pt x="6654" y="21078"/>
                </a:lnTo>
                <a:lnTo>
                  <a:pt x="7326" y="21004"/>
                </a:lnTo>
                <a:lnTo>
                  <a:pt x="8010" y="20929"/>
                </a:lnTo>
                <a:lnTo>
                  <a:pt x="8704" y="20855"/>
                </a:lnTo>
                <a:lnTo>
                  <a:pt x="9365" y="20836"/>
                </a:lnTo>
                <a:close/>
              </a:path>
            </a:pathLst>
          </a:cu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300000" rev="0"/>
            </a:camera>
            <a:lightRig rig="legacyFlat4" dir="b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>
            <a:flatTx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Infrastructure</a:t>
            </a:r>
          </a:p>
        </p:txBody>
      </p:sp>
      <p:sp>
        <p:nvSpPr>
          <p:cNvPr id="148499" name="Puzzle3">
            <a:extLst>
              <a:ext uri="{FF2B5EF4-FFF2-40B4-BE49-F238E27FC236}">
                <a16:creationId xmlns:a16="http://schemas.microsoft.com/office/drawing/2014/main" id="{C3DB5FC7-7CC1-41E1-9EF1-00CC2EE5E7FB}"/>
              </a:ext>
            </a:extLst>
          </p:cNvPr>
          <p:cNvSpPr>
            <a:spLocks noChangeAspect="1" noEditPoints="1" noChangeArrowheads="1"/>
          </p:cNvSpPr>
          <p:nvPr/>
        </p:nvSpPr>
        <p:spPr bwMode="blackWhite">
          <a:xfrm>
            <a:off x="9289721" y="2009640"/>
            <a:ext cx="1376511" cy="1895522"/>
          </a:xfrm>
          <a:custGeom>
            <a:avLst/>
            <a:gdLst>
              <a:gd name="T0" fmla="*/ 1054 w 21600"/>
              <a:gd name="T1" fmla="*/ 7565 h 21600"/>
              <a:gd name="T2" fmla="*/ 19866 w 21600"/>
              <a:gd name="T3" fmla="*/ 11296 h 21600"/>
            </a:gdLst>
            <a:ahLst/>
            <a:cxnLst/>
            <a:rect l="T0" t="T1" r="T2" b="T3"/>
            <a:pathLst>
              <a:path w="21600" h="21600">
                <a:moveTo>
                  <a:pt x="6580" y="20830"/>
                </a:moveTo>
                <a:lnTo>
                  <a:pt x="7062" y="20960"/>
                </a:lnTo>
                <a:lnTo>
                  <a:pt x="7474" y="21026"/>
                </a:lnTo>
                <a:lnTo>
                  <a:pt x="7885" y="21052"/>
                </a:lnTo>
                <a:lnTo>
                  <a:pt x="8207" y="21052"/>
                </a:lnTo>
                <a:lnTo>
                  <a:pt x="8511" y="21000"/>
                </a:lnTo>
                <a:lnTo>
                  <a:pt x="8779" y="20934"/>
                </a:lnTo>
                <a:lnTo>
                  <a:pt x="8994" y="20830"/>
                </a:lnTo>
                <a:lnTo>
                  <a:pt x="9119" y="20700"/>
                </a:lnTo>
                <a:lnTo>
                  <a:pt x="9262" y="20556"/>
                </a:lnTo>
                <a:lnTo>
                  <a:pt x="9333" y="20400"/>
                </a:lnTo>
                <a:lnTo>
                  <a:pt x="9369" y="20230"/>
                </a:lnTo>
                <a:lnTo>
                  <a:pt x="9369" y="20034"/>
                </a:lnTo>
                <a:lnTo>
                  <a:pt x="9298" y="19852"/>
                </a:lnTo>
                <a:lnTo>
                  <a:pt x="9190" y="19682"/>
                </a:lnTo>
                <a:lnTo>
                  <a:pt x="9065" y="19500"/>
                </a:lnTo>
                <a:lnTo>
                  <a:pt x="8886" y="19330"/>
                </a:lnTo>
                <a:lnTo>
                  <a:pt x="8618" y="19108"/>
                </a:lnTo>
                <a:lnTo>
                  <a:pt x="8403" y="18847"/>
                </a:lnTo>
                <a:lnTo>
                  <a:pt x="8243" y="18573"/>
                </a:lnTo>
                <a:lnTo>
                  <a:pt x="8100" y="18300"/>
                </a:lnTo>
                <a:lnTo>
                  <a:pt x="7992" y="18000"/>
                </a:lnTo>
                <a:lnTo>
                  <a:pt x="7956" y="17700"/>
                </a:lnTo>
                <a:lnTo>
                  <a:pt x="7956" y="17426"/>
                </a:lnTo>
                <a:lnTo>
                  <a:pt x="7992" y="17126"/>
                </a:lnTo>
                <a:lnTo>
                  <a:pt x="8100" y="16878"/>
                </a:lnTo>
                <a:lnTo>
                  <a:pt x="8243" y="16630"/>
                </a:lnTo>
                <a:lnTo>
                  <a:pt x="8332" y="16500"/>
                </a:lnTo>
                <a:lnTo>
                  <a:pt x="8439" y="16369"/>
                </a:lnTo>
                <a:lnTo>
                  <a:pt x="8582" y="16278"/>
                </a:lnTo>
                <a:lnTo>
                  <a:pt x="8707" y="16173"/>
                </a:lnTo>
                <a:lnTo>
                  <a:pt x="8850" y="16095"/>
                </a:lnTo>
                <a:lnTo>
                  <a:pt x="9029" y="16017"/>
                </a:lnTo>
                <a:lnTo>
                  <a:pt x="9226" y="15952"/>
                </a:lnTo>
                <a:lnTo>
                  <a:pt x="9405" y="15873"/>
                </a:lnTo>
                <a:lnTo>
                  <a:pt x="9637" y="15847"/>
                </a:lnTo>
                <a:lnTo>
                  <a:pt x="9852" y="15795"/>
                </a:lnTo>
                <a:lnTo>
                  <a:pt x="10120" y="15769"/>
                </a:lnTo>
                <a:lnTo>
                  <a:pt x="10370" y="15769"/>
                </a:lnTo>
                <a:lnTo>
                  <a:pt x="10710" y="15769"/>
                </a:lnTo>
                <a:lnTo>
                  <a:pt x="10978" y="15769"/>
                </a:lnTo>
                <a:lnTo>
                  <a:pt x="11264" y="15795"/>
                </a:lnTo>
                <a:lnTo>
                  <a:pt x="11533" y="15847"/>
                </a:lnTo>
                <a:lnTo>
                  <a:pt x="11765" y="15900"/>
                </a:lnTo>
                <a:lnTo>
                  <a:pt x="12015" y="15952"/>
                </a:lnTo>
                <a:lnTo>
                  <a:pt x="12212" y="16017"/>
                </a:lnTo>
                <a:lnTo>
                  <a:pt x="12427" y="16095"/>
                </a:lnTo>
                <a:lnTo>
                  <a:pt x="12605" y="16173"/>
                </a:lnTo>
                <a:lnTo>
                  <a:pt x="12766" y="16278"/>
                </a:lnTo>
                <a:lnTo>
                  <a:pt x="12909" y="16369"/>
                </a:lnTo>
                <a:lnTo>
                  <a:pt x="13035" y="16473"/>
                </a:lnTo>
                <a:lnTo>
                  <a:pt x="13249" y="16695"/>
                </a:lnTo>
                <a:lnTo>
                  <a:pt x="13428" y="16943"/>
                </a:lnTo>
                <a:lnTo>
                  <a:pt x="13517" y="17204"/>
                </a:lnTo>
                <a:lnTo>
                  <a:pt x="13589" y="17478"/>
                </a:lnTo>
                <a:lnTo>
                  <a:pt x="13589" y="17752"/>
                </a:lnTo>
                <a:lnTo>
                  <a:pt x="13517" y="18026"/>
                </a:lnTo>
                <a:lnTo>
                  <a:pt x="13428" y="18273"/>
                </a:lnTo>
                <a:lnTo>
                  <a:pt x="13285" y="18521"/>
                </a:lnTo>
                <a:lnTo>
                  <a:pt x="13106" y="18756"/>
                </a:lnTo>
                <a:lnTo>
                  <a:pt x="12874" y="18978"/>
                </a:lnTo>
                <a:lnTo>
                  <a:pt x="12427" y="19356"/>
                </a:lnTo>
                <a:lnTo>
                  <a:pt x="12123" y="19682"/>
                </a:lnTo>
                <a:lnTo>
                  <a:pt x="12015" y="19800"/>
                </a:lnTo>
                <a:lnTo>
                  <a:pt x="11908" y="19956"/>
                </a:lnTo>
                <a:lnTo>
                  <a:pt x="11872" y="20073"/>
                </a:lnTo>
                <a:lnTo>
                  <a:pt x="11872" y="20204"/>
                </a:lnTo>
                <a:lnTo>
                  <a:pt x="11872" y="20334"/>
                </a:lnTo>
                <a:lnTo>
                  <a:pt x="11944" y="20426"/>
                </a:lnTo>
                <a:lnTo>
                  <a:pt x="12051" y="20530"/>
                </a:lnTo>
                <a:lnTo>
                  <a:pt x="12176" y="20634"/>
                </a:lnTo>
                <a:lnTo>
                  <a:pt x="12319" y="20726"/>
                </a:lnTo>
                <a:lnTo>
                  <a:pt x="12534" y="20830"/>
                </a:lnTo>
                <a:lnTo>
                  <a:pt x="12766" y="20934"/>
                </a:lnTo>
                <a:lnTo>
                  <a:pt x="13070" y="21026"/>
                </a:lnTo>
                <a:lnTo>
                  <a:pt x="13428" y="21130"/>
                </a:lnTo>
                <a:lnTo>
                  <a:pt x="13875" y="21234"/>
                </a:lnTo>
                <a:lnTo>
                  <a:pt x="14322" y="21326"/>
                </a:lnTo>
                <a:lnTo>
                  <a:pt x="14787" y="21404"/>
                </a:lnTo>
                <a:lnTo>
                  <a:pt x="15305" y="21482"/>
                </a:lnTo>
                <a:lnTo>
                  <a:pt x="15824" y="21534"/>
                </a:lnTo>
                <a:lnTo>
                  <a:pt x="16378" y="21586"/>
                </a:lnTo>
                <a:lnTo>
                  <a:pt x="16897" y="21613"/>
                </a:lnTo>
                <a:lnTo>
                  <a:pt x="17433" y="21613"/>
                </a:lnTo>
                <a:lnTo>
                  <a:pt x="17988" y="21613"/>
                </a:lnTo>
                <a:lnTo>
                  <a:pt x="18506" y="21586"/>
                </a:lnTo>
                <a:lnTo>
                  <a:pt x="18989" y="21508"/>
                </a:lnTo>
                <a:lnTo>
                  <a:pt x="19436" y="21430"/>
                </a:lnTo>
                <a:lnTo>
                  <a:pt x="19883" y="21326"/>
                </a:lnTo>
                <a:lnTo>
                  <a:pt x="20258" y="21208"/>
                </a:lnTo>
                <a:lnTo>
                  <a:pt x="20598" y="21026"/>
                </a:lnTo>
                <a:lnTo>
                  <a:pt x="20527" y="20726"/>
                </a:lnTo>
                <a:lnTo>
                  <a:pt x="20455" y="20426"/>
                </a:lnTo>
                <a:lnTo>
                  <a:pt x="20401" y="20100"/>
                </a:lnTo>
                <a:lnTo>
                  <a:pt x="20401" y="19747"/>
                </a:lnTo>
                <a:lnTo>
                  <a:pt x="20366" y="19030"/>
                </a:lnTo>
                <a:lnTo>
                  <a:pt x="20401" y="18300"/>
                </a:lnTo>
                <a:lnTo>
                  <a:pt x="20455" y="17595"/>
                </a:lnTo>
                <a:lnTo>
                  <a:pt x="20527" y="16969"/>
                </a:lnTo>
                <a:lnTo>
                  <a:pt x="20598" y="16447"/>
                </a:lnTo>
                <a:lnTo>
                  <a:pt x="20598" y="16017"/>
                </a:lnTo>
                <a:lnTo>
                  <a:pt x="20598" y="15873"/>
                </a:lnTo>
                <a:lnTo>
                  <a:pt x="20491" y="15717"/>
                </a:lnTo>
                <a:lnTo>
                  <a:pt x="20401" y="15573"/>
                </a:lnTo>
                <a:lnTo>
                  <a:pt x="20223" y="15417"/>
                </a:lnTo>
                <a:lnTo>
                  <a:pt x="20044" y="15300"/>
                </a:lnTo>
                <a:lnTo>
                  <a:pt x="19811" y="15195"/>
                </a:lnTo>
                <a:lnTo>
                  <a:pt x="19561" y="15091"/>
                </a:lnTo>
                <a:lnTo>
                  <a:pt x="19329" y="15026"/>
                </a:lnTo>
                <a:lnTo>
                  <a:pt x="19060" y="14973"/>
                </a:lnTo>
                <a:lnTo>
                  <a:pt x="18774" y="14921"/>
                </a:lnTo>
                <a:lnTo>
                  <a:pt x="18542" y="14921"/>
                </a:lnTo>
                <a:lnTo>
                  <a:pt x="18256" y="14921"/>
                </a:lnTo>
                <a:lnTo>
                  <a:pt x="18023" y="14973"/>
                </a:lnTo>
                <a:lnTo>
                  <a:pt x="17791" y="15052"/>
                </a:lnTo>
                <a:lnTo>
                  <a:pt x="17576" y="15143"/>
                </a:lnTo>
                <a:lnTo>
                  <a:pt x="17398" y="15273"/>
                </a:lnTo>
                <a:lnTo>
                  <a:pt x="17201" y="15391"/>
                </a:lnTo>
                <a:lnTo>
                  <a:pt x="16950" y="15521"/>
                </a:lnTo>
                <a:lnTo>
                  <a:pt x="16682" y="15600"/>
                </a:lnTo>
                <a:lnTo>
                  <a:pt x="16378" y="15652"/>
                </a:lnTo>
                <a:lnTo>
                  <a:pt x="16039" y="15678"/>
                </a:lnTo>
                <a:lnTo>
                  <a:pt x="15681" y="15652"/>
                </a:lnTo>
                <a:lnTo>
                  <a:pt x="15305" y="15626"/>
                </a:lnTo>
                <a:lnTo>
                  <a:pt x="14966" y="15547"/>
                </a:lnTo>
                <a:lnTo>
                  <a:pt x="14626" y="15443"/>
                </a:lnTo>
                <a:lnTo>
                  <a:pt x="14286" y="15300"/>
                </a:lnTo>
                <a:lnTo>
                  <a:pt x="13964" y="15143"/>
                </a:lnTo>
                <a:lnTo>
                  <a:pt x="13696" y="14947"/>
                </a:lnTo>
                <a:lnTo>
                  <a:pt x="13589" y="14817"/>
                </a:lnTo>
                <a:lnTo>
                  <a:pt x="13482" y="14700"/>
                </a:lnTo>
                <a:lnTo>
                  <a:pt x="13392" y="14569"/>
                </a:lnTo>
                <a:lnTo>
                  <a:pt x="13321" y="14426"/>
                </a:lnTo>
                <a:lnTo>
                  <a:pt x="13249" y="14269"/>
                </a:lnTo>
                <a:lnTo>
                  <a:pt x="13213" y="14126"/>
                </a:lnTo>
                <a:lnTo>
                  <a:pt x="13178" y="13943"/>
                </a:lnTo>
                <a:lnTo>
                  <a:pt x="13178" y="13773"/>
                </a:lnTo>
                <a:lnTo>
                  <a:pt x="13178" y="13565"/>
                </a:lnTo>
                <a:lnTo>
                  <a:pt x="13213" y="13369"/>
                </a:lnTo>
                <a:lnTo>
                  <a:pt x="13249" y="13173"/>
                </a:lnTo>
                <a:lnTo>
                  <a:pt x="13321" y="12991"/>
                </a:lnTo>
                <a:lnTo>
                  <a:pt x="13392" y="12847"/>
                </a:lnTo>
                <a:lnTo>
                  <a:pt x="13482" y="12691"/>
                </a:lnTo>
                <a:lnTo>
                  <a:pt x="13589" y="12547"/>
                </a:lnTo>
                <a:lnTo>
                  <a:pt x="13732" y="12417"/>
                </a:lnTo>
                <a:lnTo>
                  <a:pt x="14000" y="12195"/>
                </a:lnTo>
                <a:lnTo>
                  <a:pt x="14340" y="11986"/>
                </a:lnTo>
                <a:lnTo>
                  <a:pt x="14698" y="11843"/>
                </a:lnTo>
                <a:lnTo>
                  <a:pt x="15073" y="11739"/>
                </a:lnTo>
                <a:lnTo>
                  <a:pt x="15449" y="11660"/>
                </a:lnTo>
                <a:lnTo>
                  <a:pt x="15824" y="11621"/>
                </a:lnTo>
                <a:lnTo>
                  <a:pt x="16200" y="11621"/>
                </a:lnTo>
                <a:lnTo>
                  <a:pt x="16575" y="11660"/>
                </a:lnTo>
                <a:lnTo>
                  <a:pt x="16933" y="11713"/>
                </a:lnTo>
                <a:lnTo>
                  <a:pt x="17272" y="11817"/>
                </a:lnTo>
                <a:lnTo>
                  <a:pt x="17541" y="11947"/>
                </a:lnTo>
                <a:lnTo>
                  <a:pt x="17791" y="12091"/>
                </a:lnTo>
                <a:lnTo>
                  <a:pt x="17916" y="12195"/>
                </a:lnTo>
                <a:lnTo>
                  <a:pt x="18095" y="12286"/>
                </a:lnTo>
                <a:lnTo>
                  <a:pt x="18292" y="12391"/>
                </a:lnTo>
                <a:lnTo>
                  <a:pt x="18470" y="12443"/>
                </a:lnTo>
                <a:lnTo>
                  <a:pt x="18703" y="12521"/>
                </a:lnTo>
                <a:lnTo>
                  <a:pt x="18917" y="12547"/>
                </a:lnTo>
                <a:lnTo>
                  <a:pt x="19150" y="12573"/>
                </a:lnTo>
                <a:lnTo>
                  <a:pt x="19400" y="12586"/>
                </a:lnTo>
                <a:lnTo>
                  <a:pt x="19633" y="12586"/>
                </a:lnTo>
                <a:lnTo>
                  <a:pt x="19883" y="12573"/>
                </a:lnTo>
                <a:lnTo>
                  <a:pt x="20115" y="12521"/>
                </a:lnTo>
                <a:lnTo>
                  <a:pt x="20366" y="12469"/>
                </a:lnTo>
                <a:lnTo>
                  <a:pt x="20598" y="12417"/>
                </a:lnTo>
                <a:lnTo>
                  <a:pt x="20849" y="12313"/>
                </a:lnTo>
                <a:lnTo>
                  <a:pt x="21045" y="12221"/>
                </a:lnTo>
                <a:lnTo>
                  <a:pt x="21296" y="12091"/>
                </a:lnTo>
                <a:lnTo>
                  <a:pt x="21349" y="12013"/>
                </a:lnTo>
                <a:lnTo>
                  <a:pt x="21456" y="11947"/>
                </a:lnTo>
                <a:lnTo>
                  <a:pt x="21528" y="11843"/>
                </a:lnTo>
                <a:lnTo>
                  <a:pt x="21564" y="11713"/>
                </a:lnTo>
                <a:lnTo>
                  <a:pt x="21671" y="11465"/>
                </a:lnTo>
                <a:lnTo>
                  <a:pt x="21707" y="11165"/>
                </a:lnTo>
                <a:lnTo>
                  <a:pt x="21707" y="10813"/>
                </a:lnTo>
                <a:lnTo>
                  <a:pt x="21707" y="10460"/>
                </a:lnTo>
                <a:lnTo>
                  <a:pt x="21635" y="10082"/>
                </a:lnTo>
                <a:lnTo>
                  <a:pt x="21564" y="9717"/>
                </a:lnTo>
                <a:lnTo>
                  <a:pt x="21349" y="8908"/>
                </a:lnTo>
                <a:lnTo>
                  <a:pt x="21117" y="8191"/>
                </a:lnTo>
                <a:lnTo>
                  <a:pt x="20849" y="7539"/>
                </a:lnTo>
                <a:lnTo>
                  <a:pt x="20598" y="7030"/>
                </a:lnTo>
                <a:lnTo>
                  <a:pt x="20044" y="7108"/>
                </a:lnTo>
                <a:lnTo>
                  <a:pt x="19472" y="7160"/>
                </a:lnTo>
                <a:lnTo>
                  <a:pt x="18882" y="7213"/>
                </a:lnTo>
                <a:lnTo>
                  <a:pt x="18256" y="7213"/>
                </a:lnTo>
                <a:lnTo>
                  <a:pt x="17684" y="7213"/>
                </a:lnTo>
                <a:lnTo>
                  <a:pt x="17094" y="7186"/>
                </a:lnTo>
                <a:lnTo>
                  <a:pt x="16503" y="7160"/>
                </a:lnTo>
                <a:lnTo>
                  <a:pt x="16003" y="7108"/>
                </a:lnTo>
                <a:lnTo>
                  <a:pt x="15001" y="7004"/>
                </a:lnTo>
                <a:lnTo>
                  <a:pt x="14215" y="6913"/>
                </a:lnTo>
                <a:lnTo>
                  <a:pt x="13696" y="6834"/>
                </a:lnTo>
                <a:lnTo>
                  <a:pt x="13517" y="6808"/>
                </a:lnTo>
                <a:lnTo>
                  <a:pt x="13070" y="6652"/>
                </a:lnTo>
                <a:lnTo>
                  <a:pt x="12695" y="6482"/>
                </a:lnTo>
                <a:lnTo>
                  <a:pt x="12355" y="6313"/>
                </a:lnTo>
                <a:lnTo>
                  <a:pt x="12123" y="6104"/>
                </a:lnTo>
                <a:lnTo>
                  <a:pt x="11908" y="5882"/>
                </a:lnTo>
                <a:lnTo>
                  <a:pt x="11765" y="5660"/>
                </a:lnTo>
                <a:lnTo>
                  <a:pt x="11676" y="5426"/>
                </a:lnTo>
                <a:lnTo>
                  <a:pt x="11604" y="5204"/>
                </a:lnTo>
                <a:lnTo>
                  <a:pt x="11604" y="4956"/>
                </a:lnTo>
                <a:lnTo>
                  <a:pt x="11640" y="4734"/>
                </a:lnTo>
                <a:lnTo>
                  <a:pt x="11711" y="4500"/>
                </a:lnTo>
                <a:lnTo>
                  <a:pt x="11801" y="4304"/>
                </a:lnTo>
                <a:lnTo>
                  <a:pt x="11908" y="4108"/>
                </a:lnTo>
                <a:lnTo>
                  <a:pt x="12087" y="3926"/>
                </a:lnTo>
                <a:lnTo>
                  <a:pt x="12284" y="3756"/>
                </a:lnTo>
                <a:lnTo>
                  <a:pt x="12498" y="3626"/>
                </a:lnTo>
                <a:lnTo>
                  <a:pt x="12695" y="3482"/>
                </a:lnTo>
                <a:lnTo>
                  <a:pt x="12874" y="3273"/>
                </a:lnTo>
                <a:lnTo>
                  <a:pt x="13035" y="3052"/>
                </a:lnTo>
                <a:lnTo>
                  <a:pt x="13178" y="2778"/>
                </a:lnTo>
                <a:lnTo>
                  <a:pt x="13285" y="2504"/>
                </a:lnTo>
                <a:lnTo>
                  <a:pt x="13321" y="2204"/>
                </a:lnTo>
                <a:lnTo>
                  <a:pt x="13356" y="1904"/>
                </a:lnTo>
                <a:lnTo>
                  <a:pt x="13285" y="1604"/>
                </a:lnTo>
                <a:lnTo>
                  <a:pt x="13178" y="1304"/>
                </a:lnTo>
                <a:lnTo>
                  <a:pt x="13035" y="1017"/>
                </a:lnTo>
                <a:lnTo>
                  <a:pt x="12945" y="900"/>
                </a:lnTo>
                <a:lnTo>
                  <a:pt x="12802" y="769"/>
                </a:lnTo>
                <a:lnTo>
                  <a:pt x="12659" y="652"/>
                </a:lnTo>
                <a:lnTo>
                  <a:pt x="12498" y="547"/>
                </a:lnTo>
                <a:lnTo>
                  <a:pt x="12319" y="443"/>
                </a:lnTo>
                <a:lnTo>
                  <a:pt x="12123" y="352"/>
                </a:lnTo>
                <a:lnTo>
                  <a:pt x="11872" y="273"/>
                </a:lnTo>
                <a:lnTo>
                  <a:pt x="11640" y="221"/>
                </a:lnTo>
                <a:lnTo>
                  <a:pt x="11354" y="143"/>
                </a:lnTo>
                <a:lnTo>
                  <a:pt x="11086" y="117"/>
                </a:lnTo>
                <a:lnTo>
                  <a:pt x="10782" y="91"/>
                </a:lnTo>
                <a:lnTo>
                  <a:pt x="10424" y="91"/>
                </a:lnTo>
                <a:lnTo>
                  <a:pt x="10120" y="91"/>
                </a:lnTo>
                <a:lnTo>
                  <a:pt x="9816" y="117"/>
                </a:lnTo>
                <a:lnTo>
                  <a:pt x="9548" y="143"/>
                </a:lnTo>
                <a:lnTo>
                  <a:pt x="9298" y="195"/>
                </a:lnTo>
                <a:lnTo>
                  <a:pt x="9065" y="247"/>
                </a:lnTo>
                <a:lnTo>
                  <a:pt x="8815" y="300"/>
                </a:lnTo>
                <a:lnTo>
                  <a:pt x="8618" y="378"/>
                </a:lnTo>
                <a:lnTo>
                  <a:pt x="8403" y="469"/>
                </a:lnTo>
                <a:lnTo>
                  <a:pt x="8243" y="547"/>
                </a:lnTo>
                <a:lnTo>
                  <a:pt x="8064" y="652"/>
                </a:lnTo>
                <a:lnTo>
                  <a:pt x="7921" y="743"/>
                </a:lnTo>
                <a:lnTo>
                  <a:pt x="7796" y="873"/>
                </a:lnTo>
                <a:lnTo>
                  <a:pt x="7581" y="1095"/>
                </a:lnTo>
                <a:lnTo>
                  <a:pt x="7402" y="1369"/>
                </a:lnTo>
                <a:lnTo>
                  <a:pt x="7313" y="1630"/>
                </a:lnTo>
                <a:lnTo>
                  <a:pt x="7277" y="1930"/>
                </a:lnTo>
                <a:lnTo>
                  <a:pt x="7277" y="2204"/>
                </a:lnTo>
                <a:lnTo>
                  <a:pt x="7313" y="2478"/>
                </a:lnTo>
                <a:lnTo>
                  <a:pt x="7402" y="2752"/>
                </a:lnTo>
                <a:lnTo>
                  <a:pt x="7581" y="3000"/>
                </a:lnTo>
                <a:lnTo>
                  <a:pt x="7796" y="3221"/>
                </a:lnTo>
                <a:lnTo>
                  <a:pt x="8028" y="3456"/>
                </a:lnTo>
                <a:lnTo>
                  <a:pt x="8260" y="3652"/>
                </a:lnTo>
                <a:lnTo>
                  <a:pt x="8475" y="3873"/>
                </a:lnTo>
                <a:lnTo>
                  <a:pt x="8654" y="4108"/>
                </a:lnTo>
                <a:lnTo>
                  <a:pt x="8743" y="4330"/>
                </a:lnTo>
                <a:lnTo>
                  <a:pt x="8815" y="4578"/>
                </a:lnTo>
                <a:lnTo>
                  <a:pt x="8815" y="4826"/>
                </a:lnTo>
                <a:lnTo>
                  <a:pt x="8779" y="5073"/>
                </a:lnTo>
                <a:lnTo>
                  <a:pt x="8690" y="5308"/>
                </a:lnTo>
                <a:lnTo>
                  <a:pt x="8547" y="5556"/>
                </a:lnTo>
                <a:lnTo>
                  <a:pt x="8332" y="5778"/>
                </a:lnTo>
                <a:lnTo>
                  <a:pt x="8100" y="5986"/>
                </a:lnTo>
                <a:lnTo>
                  <a:pt x="7796" y="6208"/>
                </a:lnTo>
                <a:lnTo>
                  <a:pt x="7438" y="6378"/>
                </a:lnTo>
                <a:lnTo>
                  <a:pt x="7027" y="6534"/>
                </a:lnTo>
                <a:lnTo>
                  <a:pt x="6544" y="6678"/>
                </a:lnTo>
                <a:lnTo>
                  <a:pt x="6043" y="6808"/>
                </a:lnTo>
                <a:lnTo>
                  <a:pt x="5632" y="6808"/>
                </a:lnTo>
                <a:lnTo>
                  <a:pt x="5078" y="6808"/>
                </a:lnTo>
                <a:lnTo>
                  <a:pt x="4488" y="6808"/>
                </a:lnTo>
                <a:lnTo>
                  <a:pt x="3808" y="6808"/>
                </a:lnTo>
                <a:lnTo>
                  <a:pt x="3075" y="6808"/>
                </a:lnTo>
                <a:lnTo>
                  <a:pt x="2288" y="6808"/>
                </a:lnTo>
                <a:lnTo>
                  <a:pt x="1466" y="6808"/>
                </a:lnTo>
                <a:lnTo>
                  <a:pt x="607" y="6808"/>
                </a:lnTo>
                <a:lnTo>
                  <a:pt x="500" y="7239"/>
                </a:lnTo>
                <a:lnTo>
                  <a:pt x="375" y="7839"/>
                </a:lnTo>
                <a:lnTo>
                  <a:pt x="268" y="8491"/>
                </a:lnTo>
                <a:lnTo>
                  <a:pt x="160" y="9182"/>
                </a:lnTo>
                <a:lnTo>
                  <a:pt x="53" y="9860"/>
                </a:lnTo>
                <a:lnTo>
                  <a:pt x="17" y="10486"/>
                </a:lnTo>
                <a:lnTo>
                  <a:pt x="17" y="10969"/>
                </a:lnTo>
                <a:lnTo>
                  <a:pt x="17" y="11295"/>
                </a:lnTo>
                <a:lnTo>
                  <a:pt x="125" y="11465"/>
                </a:lnTo>
                <a:lnTo>
                  <a:pt x="232" y="11634"/>
                </a:lnTo>
                <a:lnTo>
                  <a:pt x="411" y="11765"/>
                </a:lnTo>
                <a:lnTo>
                  <a:pt x="607" y="11895"/>
                </a:lnTo>
                <a:lnTo>
                  <a:pt x="858" y="12013"/>
                </a:lnTo>
                <a:lnTo>
                  <a:pt x="1126" y="12091"/>
                </a:lnTo>
                <a:lnTo>
                  <a:pt x="1430" y="12169"/>
                </a:lnTo>
                <a:lnTo>
                  <a:pt x="1716" y="12221"/>
                </a:lnTo>
                <a:lnTo>
                  <a:pt x="2056" y="12247"/>
                </a:lnTo>
                <a:lnTo>
                  <a:pt x="2360" y="12260"/>
                </a:lnTo>
                <a:lnTo>
                  <a:pt x="2664" y="12247"/>
                </a:lnTo>
                <a:lnTo>
                  <a:pt x="2986" y="12221"/>
                </a:lnTo>
                <a:lnTo>
                  <a:pt x="3290" y="12169"/>
                </a:lnTo>
                <a:lnTo>
                  <a:pt x="3558" y="12065"/>
                </a:lnTo>
                <a:lnTo>
                  <a:pt x="3808" y="11960"/>
                </a:lnTo>
                <a:lnTo>
                  <a:pt x="4041" y="11843"/>
                </a:lnTo>
                <a:lnTo>
                  <a:pt x="4255" y="11686"/>
                </a:lnTo>
                <a:lnTo>
                  <a:pt x="4523" y="11595"/>
                </a:lnTo>
                <a:lnTo>
                  <a:pt x="4792" y="11517"/>
                </a:lnTo>
                <a:lnTo>
                  <a:pt x="5113" y="11491"/>
                </a:lnTo>
                <a:lnTo>
                  <a:pt x="5453" y="11465"/>
                </a:lnTo>
                <a:lnTo>
                  <a:pt x="5757" y="11491"/>
                </a:lnTo>
                <a:lnTo>
                  <a:pt x="6097" y="11543"/>
                </a:lnTo>
                <a:lnTo>
                  <a:pt x="6454" y="11634"/>
                </a:lnTo>
                <a:lnTo>
                  <a:pt x="6758" y="11765"/>
                </a:lnTo>
                <a:lnTo>
                  <a:pt x="7062" y="11921"/>
                </a:lnTo>
                <a:lnTo>
                  <a:pt x="7313" y="12091"/>
                </a:lnTo>
                <a:lnTo>
                  <a:pt x="7545" y="12313"/>
                </a:lnTo>
                <a:lnTo>
                  <a:pt x="7760" y="12573"/>
                </a:lnTo>
                <a:lnTo>
                  <a:pt x="7885" y="12847"/>
                </a:lnTo>
                <a:lnTo>
                  <a:pt x="7992" y="13173"/>
                </a:lnTo>
                <a:lnTo>
                  <a:pt x="8028" y="13500"/>
                </a:lnTo>
                <a:lnTo>
                  <a:pt x="7992" y="13747"/>
                </a:lnTo>
                <a:lnTo>
                  <a:pt x="7885" y="13969"/>
                </a:lnTo>
                <a:lnTo>
                  <a:pt x="7760" y="14191"/>
                </a:lnTo>
                <a:lnTo>
                  <a:pt x="7545" y="14373"/>
                </a:lnTo>
                <a:lnTo>
                  <a:pt x="7313" y="14543"/>
                </a:lnTo>
                <a:lnTo>
                  <a:pt x="7062" y="14700"/>
                </a:lnTo>
                <a:lnTo>
                  <a:pt x="6758" y="14817"/>
                </a:lnTo>
                <a:lnTo>
                  <a:pt x="6454" y="14921"/>
                </a:lnTo>
                <a:lnTo>
                  <a:pt x="6097" y="15000"/>
                </a:lnTo>
                <a:lnTo>
                  <a:pt x="5757" y="15052"/>
                </a:lnTo>
                <a:lnTo>
                  <a:pt x="5453" y="15052"/>
                </a:lnTo>
                <a:lnTo>
                  <a:pt x="5113" y="15026"/>
                </a:lnTo>
                <a:lnTo>
                  <a:pt x="4792" y="14973"/>
                </a:lnTo>
                <a:lnTo>
                  <a:pt x="4523" y="14869"/>
                </a:lnTo>
                <a:lnTo>
                  <a:pt x="4255" y="14752"/>
                </a:lnTo>
                <a:lnTo>
                  <a:pt x="4041" y="14569"/>
                </a:lnTo>
                <a:lnTo>
                  <a:pt x="3844" y="14400"/>
                </a:lnTo>
                <a:lnTo>
                  <a:pt x="3594" y="14269"/>
                </a:lnTo>
                <a:lnTo>
                  <a:pt x="3361" y="14165"/>
                </a:lnTo>
                <a:lnTo>
                  <a:pt x="3111" y="14100"/>
                </a:lnTo>
                <a:lnTo>
                  <a:pt x="2843" y="14073"/>
                </a:lnTo>
                <a:lnTo>
                  <a:pt x="2574" y="14073"/>
                </a:lnTo>
                <a:lnTo>
                  <a:pt x="2288" y="14100"/>
                </a:lnTo>
                <a:lnTo>
                  <a:pt x="2020" y="14139"/>
                </a:lnTo>
                <a:lnTo>
                  <a:pt x="1734" y="14243"/>
                </a:lnTo>
                <a:lnTo>
                  <a:pt x="1466" y="14347"/>
                </a:lnTo>
                <a:lnTo>
                  <a:pt x="1233" y="14465"/>
                </a:lnTo>
                <a:lnTo>
                  <a:pt x="983" y="14621"/>
                </a:lnTo>
                <a:lnTo>
                  <a:pt x="786" y="14765"/>
                </a:lnTo>
                <a:lnTo>
                  <a:pt x="572" y="14947"/>
                </a:lnTo>
                <a:lnTo>
                  <a:pt x="411" y="15143"/>
                </a:lnTo>
                <a:lnTo>
                  <a:pt x="303" y="15378"/>
                </a:lnTo>
                <a:lnTo>
                  <a:pt x="196" y="15600"/>
                </a:lnTo>
                <a:lnTo>
                  <a:pt x="160" y="15873"/>
                </a:lnTo>
                <a:lnTo>
                  <a:pt x="196" y="16200"/>
                </a:lnTo>
                <a:lnTo>
                  <a:pt x="232" y="16526"/>
                </a:lnTo>
                <a:lnTo>
                  <a:pt x="411" y="17295"/>
                </a:lnTo>
                <a:lnTo>
                  <a:pt x="607" y="18104"/>
                </a:lnTo>
                <a:lnTo>
                  <a:pt x="715" y="18508"/>
                </a:lnTo>
                <a:lnTo>
                  <a:pt x="822" y="18926"/>
                </a:lnTo>
                <a:lnTo>
                  <a:pt x="876" y="19330"/>
                </a:lnTo>
                <a:lnTo>
                  <a:pt x="911" y="19734"/>
                </a:lnTo>
                <a:lnTo>
                  <a:pt x="911" y="20073"/>
                </a:lnTo>
                <a:lnTo>
                  <a:pt x="876" y="20426"/>
                </a:lnTo>
                <a:lnTo>
                  <a:pt x="858" y="20608"/>
                </a:lnTo>
                <a:lnTo>
                  <a:pt x="786" y="20752"/>
                </a:lnTo>
                <a:lnTo>
                  <a:pt x="715" y="20908"/>
                </a:lnTo>
                <a:lnTo>
                  <a:pt x="607" y="21026"/>
                </a:lnTo>
                <a:lnTo>
                  <a:pt x="1394" y="20934"/>
                </a:lnTo>
                <a:lnTo>
                  <a:pt x="2217" y="20804"/>
                </a:lnTo>
                <a:lnTo>
                  <a:pt x="3039" y="20726"/>
                </a:lnTo>
                <a:lnTo>
                  <a:pt x="3844" y="20660"/>
                </a:lnTo>
                <a:lnTo>
                  <a:pt x="4595" y="20634"/>
                </a:lnTo>
                <a:lnTo>
                  <a:pt x="5310" y="20634"/>
                </a:lnTo>
                <a:lnTo>
                  <a:pt x="5650" y="20660"/>
                </a:lnTo>
                <a:lnTo>
                  <a:pt x="6007" y="20700"/>
                </a:lnTo>
                <a:lnTo>
                  <a:pt x="6276" y="20752"/>
                </a:lnTo>
                <a:lnTo>
                  <a:pt x="6580" y="20830"/>
                </a:lnTo>
                <a:close/>
              </a:path>
            </a:pathLst>
          </a:custGeom>
          <a:solidFill>
            <a:srgbClr val="00CC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300000" rev="0"/>
            </a:camera>
            <a:lightRig rig="legacyFlat4" dir="b"/>
          </a:scene3d>
          <a:sp3d extrusionH="227000" prstMaterial="legacyMatte">
            <a:bevelT w="13500" h="13500" prst="angle"/>
            <a:bevelB w="13500" h="13500" prst="angle"/>
            <a:extrusionClr>
              <a:srgbClr val="00CCFF"/>
            </a:extrusionClr>
            <a:contourClr>
              <a:srgbClr val="00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>
            <a:flatTx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Human Services</a:t>
            </a:r>
          </a:p>
        </p:txBody>
      </p:sp>
      <p:sp>
        <p:nvSpPr>
          <p:cNvPr id="148500" name="Puzzle3">
            <a:extLst>
              <a:ext uri="{FF2B5EF4-FFF2-40B4-BE49-F238E27FC236}">
                <a16:creationId xmlns:a16="http://schemas.microsoft.com/office/drawing/2014/main" id="{E43E326C-5950-44AC-A43E-07F9C3F791B5}"/>
              </a:ext>
            </a:extLst>
          </p:cNvPr>
          <p:cNvSpPr>
            <a:spLocks noChangeAspect="1" noEditPoints="1" noChangeArrowheads="1"/>
          </p:cNvSpPr>
          <p:nvPr/>
        </p:nvSpPr>
        <p:spPr bwMode="blackWhite">
          <a:xfrm>
            <a:off x="2033247" y="3143618"/>
            <a:ext cx="1450638" cy="1874670"/>
          </a:xfrm>
          <a:custGeom>
            <a:avLst/>
            <a:gdLst>
              <a:gd name="T0" fmla="*/ 1054 w 21600"/>
              <a:gd name="T1" fmla="*/ 7565 h 21600"/>
              <a:gd name="T2" fmla="*/ 19866 w 21600"/>
              <a:gd name="T3" fmla="*/ 11296 h 21600"/>
            </a:gdLst>
            <a:ahLst/>
            <a:cxnLst/>
            <a:rect l="T0" t="T1" r="T2" b="T3"/>
            <a:pathLst>
              <a:path w="21600" h="21600">
                <a:moveTo>
                  <a:pt x="6580" y="20830"/>
                </a:moveTo>
                <a:lnTo>
                  <a:pt x="7062" y="20960"/>
                </a:lnTo>
                <a:lnTo>
                  <a:pt x="7474" y="21026"/>
                </a:lnTo>
                <a:lnTo>
                  <a:pt x="7885" y="21052"/>
                </a:lnTo>
                <a:lnTo>
                  <a:pt x="8207" y="21052"/>
                </a:lnTo>
                <a:lnTo>
                  <a:pt x="8511" y="21000"/>
                </a:lnTo>
                <a:lnTo>
                  <a:pt x="8779" y="20934"/>
                </a:lnTo>
                <a:lnTo>
                  <a:pt x="8994" y="20830"/>
                </a:lnTo>
                <a:lnTo>
                  <a:pt x="9119" y="20700"/>
                </a:lnTo>
                <a:lnTo>
                  <a:pt x="9262" y="20556"/>
                </a:lnTo>
                <a:lnTo>
                  <a:pt x="9333" y="20400"/>
                </a:lnTo>
                <a:lnTo>
                  <a:pt x="9369" y="20230"/>
                </a:lnTo>
                <a:lnTo>
                  <a:pt x="9369" y="20034"/>
                </a:lnTo>
                <a:lnTo>
                  <a:pt x="9298" y="19852"/>
                </a:lnTo>
                <a:lnTo>
                  <a:pt x="9190" y="19682"/>
                </a:lnTo>
                <a:lnTo>
                  <a:pt x="9065" y="19500"/>
                </a:lnTo>
                <a:lnTo>
                  <a:pt x="8886" y="19330"/>
                </a:lnTo>
                <a:lnTo>
                  <a:pt x="8618" y="19108"/>
                </a:lnTo>
                <a:lnTo>
                  <a:pt x="8403" y="18847"/>
                </a:lnTo>
                <a:lnTo>
                  <a:pt x="8243" y="18573"/>
                </a:lnTo>
                <a:lnTo>
                  <a:pt x="8100" y="18300"/>
                </a:lnTo>
                <a:lnTo>
                  <a:pt x="7992" y="18000"/>
                </a:lnTo>
                <a:lnTo>
                  <a:pt x="7956" y="17700"/>
                </a:lnTo>
                <a:lnTo>
                  <a:pt x="7956" y="17426"/>
                </a:lnTo>
                <a:lnTo>
                  <a:pt x="7992" y="17126"/>
                </a:lnTo>
                <a:lnTo>
                  <a:pt x="8100" y="16878"/>
                </a:lnTo>
                <a:lnTo>
                  <a:pt x="8243" y="16630"/>
                </a:lnTo>
                <a:lnTo>
                  <a:pt x="8332" y="16500"/>
                </a:lnTo>
                <a:lnTo>
                  <a:pt x="8439" y="16369"/>
                </a:lnTo>
                <a:lnTo>
                  <a:pt x="8582" y="16278"/>
                </a:lnTo>
                <a:lnTo>
                  <a:pt x="8707" y="16173"/>
                </a:lnTo>
                <a:lnTo>
                  <a:pt x="8850" y="16095"/>
                </a:lnTo>
                <a:lnTo>
                  <a:pt x="9029" y="16017"/>
                </a:lnTo>
                <a:lnTo>
                  <a:pt x="9226" y="15952"/>
                </a:lnTo>
                <a:lnTo>
                  <a:pt x="9405" y="15873"/>
                </a:lnTo>
                <a:lnTo>
                  <a:pt x="9637" y="15847"/>
                </a:lnTo>
                <a:lnTo>
                  <a:pt x="9852" y="15795"/>
                </a:lnTo>
                <a:lnTo>
                  <a:pt x="10120" y="15769"/>
                </a:lnTo>
                <a:lnTo>
                  <a:pt x="10370" y="15769"/>
                </a:lnTo>
                <a:lnTo>
                  <a:pt x="10710" y="15769"/>
                </a:lnTo>
                <a:lnTo>
                  <a:pt x="10978" y="15769"/>
                </a:lnTo>
                <a:lnTo>
                  <a:pt x="11264" y="15795"/>
                </a:lnTo>
                <a:lnTo>
                  <a:pt x="11533" y="15847"/>
                </a:lnTo>
                <a:lnTo>
                  <a:pt x="11765" y="15900"/>
                </a:lnTo>
                <a:lnTo>
                  <a:pt x="12015" y="15952"/>
                </a:lnTo>
                <a:lnTo>
                  <a:pt x="12212" y="16017"/>
                </a:lnTo>
                <a:lnTo>
                  <a:pt x="12427" y="16095"/>
                </a:lnTo>
                <a:lnTo>
                  <a:pt x="12605" y="16173"/>
                </a:lnTo>
                <a:lnTo>
                  <a:pt x="12766" y="16278"/>
                </a:lnTo>
                <a:lnTo>
                  <a:pt x="12909" y="16369"/>
                </a:lnTo>
                <a:lnTo>
                  <a:pt x="13035" y="16473"/>
                </a:lnTo>
                <a:lnTo>
                  <a:pt x="13249" y="16695"/>
                </a:lnTo>
                <a:lnTo>
                  <a:pt x="13428" y="16943"/>
                </a:lnTo>
                <a:lnTo>
                  <a:pt x="13517" y="17204"/>
                </a:lnTo>
                <a:lnTo>
                  <a:pt x="13589" y="17478"/>
                </a:lnTo>
                <a:lnTo>
                  <a:pt x="13589" y="17752"/>
                </a:lnTo>
                <a:lnTo>
                  <a:pt x="13517" y="18026"/>
                </a:lnTo>
                <a:lnTo>
                  <a:pt x="13428" y="18273"/>
                </a:lnTo>
                <a:lnTo>
                  <a:pt x="13285" y="18521"/>
                </a:lnTo>
                <a:lnTo>
                  <a:pt x="13106" y="18756"/>
                </a:lnTo>
                <a:lnTo>
                  <a:pt x="12874" y="18978"/>
                </a:lnTo>
                <a:lnTo>
                  <a:pt x="12427" y="19356"/>
                </a:lnTo>
                <a:lnTo>
                  <a:pt x="12123" y="19682"/>
                </a:lnTo>
                <a:lnTo>
                  <a:pt x="12015" y="19800"/>
                </a:lnTo>
                <a:lnTo>
                  <a:pt x="11908" y="19956"/>
                </a:lnTo>
                <a:lnTo>
                  <a:pt x="11872" y="20073"/>
                </a:lnTo>
                <a:lnTo>
                  <a:pt x="11872" y="20204"/>
                </a:lnTo>
                <a:lnTo>
                  <a:pt x="11872" y="20334"/>
                </a:lnTo>
                <a:lnTo>
                  <a:pt x="11944" y="20426"/>
                </a:lnTo>
                <a:lnTo>
                  <a:pt x="12051" y="20530"/>
                </a:lnTo>
                <a:lnTo>
                  <a:pt x="12176" y="20634"/>
                </a:lnTo>
                <a:lnTo>
                  <a:pt x="12319" y="20726"/>
                </a:lnTo>
                <a:lnTo>
                  <a:pt x="12534" y="20830"/>
                </a:lnTo>
                <a:lnTo>
                  <a:pt x="12766" y="20934"/>
                </a:lnTo>
                <a:lnTo>
                  <a:pt x="13070" y="21026"/>
                </a:lnTo>
                <a:lnTo>
                  <a:pt x="13428" y="21130"/>
                </a:lnTo>
                <a:lnTo>
                  <a:pt x="13875" y="21234"/>
                </a:lnTo>
                <a:lnTo>
                  <a:pt x="14322" y="21326"/>
                </a:lnTo>
                <a:lnTo>
                  <a:pt x="14787" y="21404"/>
                </a:lnTo>
                <a:lnTo>
                  <a:pt x="15305" y="21482"/>
                </a:lnTo>
                <a:lnTo>
                  <a:pt x="15824" y="21534"/>
                </a:lnTo>
                <a:lnTo>
                  <a:pt x="16378" y="21586"/>
                </a:lnTo>
                <a:lnTo>
                  <a:pt x="16897" y="21613"/>
                </a:lnTo>
                <a:lnTo>
                  <a:pt x="17433" y="21613"/>
                </a:lnTo>
                <a:lnTo>
                  <a:pt x="17988" y="21613"/>
                </a:lnTo>
                <a:lnTo>
                  <a:pt x="18506" y="21586"/>
                </a:lnTo>
                <a:lnTo>
                  <a:pt x="18989" y="21508"/>
                </a:lnTo>
                <a:lnTo>
                  <a:pt x="19436" y="21430"/>
                </a:lnTo>
                <a:lnTo>
                  <a:pt x="19883" y="21326"/>
                </a:lnTo>
                <a:lnTo>
                  <a:pt x="20258" y="21208"/>
                </a:lnTo>
                <a:lnTo>
                  <a:pt x="20598" y="21026"/>
                </a:lnTo>
                <a:lnTo>
                  <a:pt x="20527" y="20726"/>
                </a:lnTo>
                <a:lnTo>
                  <a:pt x="20455" y="20426"/>
                </a:lnTo>
                <a:lnTo>
                  <a:pt x="20401" y="20100"/>
                </a:lnTo>
                <a:lnTo>
                  <a:pt x="20401" y="19747"/>
                </a:lnTo>
                <a:lnTo>
                  <a:pt x="20366" y="19030"/>
                </a:lnTo>
                <a:lnTo>
                  <a:pt x="20401" y="18300"/>
                </a:lnTo>
                <a:lnTo>
                  <a:pt x="20455" y="17595"/>
                </a:lnTo>
                <a:lnTo>
                  <a:pt x="20527" y="16969"/>
                </a:lnTo>
                <a:lnTo>
                  <a:pt x="20598" y="16447"/>
                </a:lnTo>
                <a:lnTo>
                  <a:pt x="20598" y="16017"/>
                </a:lnTo>
                <a:lnTo>
                  <a:pt x="20598" y="15873"/>
                </a:lnTo>
                <a:lnTo>
                  <a:pt x="20491" y="15717"/>
                </a:lnTo>
                <a:lnTo>
                  <a:pt x="20401" y="15573"/>
                </a:lnTo>
                <a:lnTo>
                  <a:pt x="20223" y="15417"/>
                </a:lnTo>
                <a:lnTo>
                  <a:pt x="20044" y="15300"/>
                </a:lnTo>
                <a:lnTo>
                  <a:pt x="19811" y="15195"/>
                </a:lnTo>
                <a:lnTo>
                  <a:pt x="19561" y="15091"/>
                </a:lnTo>
                <a:lnTo>
                  <a:pt x="19329" y="15026"/>
                </a:lnTo>
                <a:lnTo>
                  <a:pt x="19060" y="14973"/>
                </a:lnTo>
                <a:lnTo>
                  <a:pt x="18774" y="14921"/>
                </a:lnTo>
                <a:lnTo>
                  <a:pt x="18542" y="14921"/>
                </a:lnTo>
                <a:lnTo>
                  <a:pt x="18256" y="14921"/>
                </a:lnTo>
                <a:lnTo>
                  <a:pt x="18023" y="14973"/>
                </a:lnTo>
                <a:lnTo>
                  <a:pt x="17791" y="15052"/>
                </a:lnTo>
                <a:lnTo>
                  <a:pt x="17576" y="15143"/>
                </a:lnTo>
                <a:lnTo>
                  <a:pt x="17398" y="15273"/>
                </a:lnTo>
                <a:lnTo>
                  <a:pt x="17201" y="15391"/>
                </a:lnTo>
                <a:lnTo>
                  <a:pt x="16950" y="15521"/>
                </a:lnTo>
                <a:lnTo>
                  <a:pt x="16682" y="15600"/>
                </a:lnTo>
                <a:lnTo>
                  <a:pt x="16378" y="15652"/>
                </a:lnTo>
                <a:lnTo>
                  <a:pt x="16039" y="15678"/>
                </a:lnTo>
                <a:lnTo>
                  <a:pt x="15681" y="15652"/>
                </a:lnTo>
                <a:lnTo>
                  <a:pt x="15305" y="15626"/>
                </a:lnTo>
                <a:lnTo>
                  <a:pt x="14966" y="15547"/>
                </a:lnTo>
                <a:lnTo>
                  <a:pt x="14626" y="15443"/>
                </a:lnTo>
                <a:lnTo>
                  <a:pt x="14286" y="15300"/>
                </a:lnTo>
                <a:lnTo>
                  <a:pt x="13964" y="15143"/>
                </a:lnTo>
                <a:lnTo>
                  <a:pt x="13696" y="14947"/>
                </a:lnTo>
                <a:lnTo>
                  <a:pt x="13589" y="14817"/>
                </a:lnTo>
                <a:lnTo>
                  <a:pt x="13482" y="14700"/>
                </a:lnTo>
                <a:lnTo>
                  <a:pt x="13392" y="14569"/>
                </a:lnTo>
                <a:lnTo>
                  <a:pt x="13321" y="14426"/>
                </a:lnTo>
                <a:lnTo>
                  <a:pt x="13249" y="14269"/>
                </a:lnTo>
                <a:lnTo>
                  <a:pt x="13213" y="14126"/>
                </a:lnTo>
                <a:lnTo>
                  <a:pt x="13178" y="13943"/>
                </a:lnTo>
                <a:lnTo>
                  <a:pt x="13178" y="13773"/>
                </a:lnTo>
                <a:lnTo>
                  <a:pt x="13178" y="13565"/>
                </a:lnTo>
                <a:lnTo>
                  <a:pt x="13213" y="13369"/>
                </a:lnTo>
                <a:lnTo>
                  <a:pt x="13249" y="13173"/>
                </a:lnTo>
                <a:lnTo>
                  <a:pt x="13321" y="12991"/>
                </a:lnTo>
                <a:lnTo>
                  <a:pt x="13392" y="12847"/>
                </a:lnTo>
                <a:lnTo>
                  <a:pt x="13482" y="12691"/>
                </a:lnTo>
                <a:lnTo>
                  <a:pt x="13589" y="12547"/>
                </a:lnTo>
                <a:lnTo>
                  <a:pt x="13732" y="12417"/>
                </a:lnTo>
                <a:lnTo>
                  <a:pt x="14000" y="12195"/>
                </a:lnTo>
                <a:lnTo>
                  <a:pt x="14340" y="11986"/>
                </a:lnTo>
                <a:lnTo>
                  <a:pt x="14698" y="11843"/>
                </a:lnTo>
                <a:lnTo>
                  <a:pt x="15073" y="11739"/>
                </a:lnTo>
                <a:lnTo>
                  <a:pt x="15449" y="11660"/>
                </a:lnTo>
                <a:lnTo>
                  <a:pt x="15824" y="11621"/>
                </a:lnTo>
                <a:lnTo>
                  <a:pt x="16200" y="11621"/>
                </a:lnTo>
                <a:lnTo>
                  <a:pt x="16575" y="11660"/>
                </a:lnTo>
                <a:lnTo>
                  <a:pt x="16933" y="11713"/>
                </a:lnTo>
                <a:lnTo>
                  <a:pt x="17272" y="11817"/>
                </a:lnTo>
                <a:lnTo>
                  <a:pt x="17541" y="11947"/>
                </a:lnTo>
                <a:lnTo>
                  <a:pt x="17791" y="12091"/>
                </a:lnTo>
                <a:lnTo>
                  <a:pt x="17916" y="12195"/>
                </a:lnTo>
                <a:lnTo>
                  <a:pt x="18095" y="12286"/>
                </a:lnTo>
                <a:lnTo>
                  <a:pt x="18292" y="12391"/>
                </a:lnTo>
                <a:lnTo>
                  <a:pt x="18470" y="12443"/>
                </a:lnTo>
                <a:lnTo>
                  <a:pt x="18703" y="12521"/>
                </a:lnTo>
                <a:lnTo>
                  <a:pt x="18917" y="12547"/>
                </a:lnTo>
                <a:lnTo>
                  <a:pt x="19150" y="12573"/>
                </a:lnTo>
                <a:lnTo>
                  <a:pt x="19400" y="12586"/>
                </a:lnTo>
                <a:lnTo>
                  <a:pt x="19633" y="12586"/>
                </a:lnTo>
                <a:lnTo>
                  <a:pt x="19883" y="12573"/>
                </a:lnTo>
                <a:lnTo>
                  <a:pt x="20115" y="12521"/>
                </a:lnTo>
                <a:lnTo>
                  <a:pt x="20366" y="12469"/>
                </a:lnTo>
                <a:lnTo>
                  <a:pt x="20598" y="12417"/>
                </a:lnTo>
                <a:lnTo>
                  <a:pt x="20849" y="12313"/>
                </a:lnTo>
                <a:lnTo>
                  <a:pt x="21045" y="12221"/>
                </a:lnTo>
                <a:lnTo>
                  <a:pt x="21296" y="12091"/>
                </a:lnTo>
                <a:lnTo>
                  <a:pt x="21349" y="12013"/>
                </a:lnTo>
                <a:lnTo>
                  <a:pt x="21456" y="11947"/>
                </a:lnTo>
                <a:lnTo>
                  <a:pt x="21528" y="11843"/>
                </a:lnTo>
                <a:lnTo>
                  <a:pt x="21564" y="11713"/>
                </a:lnTo>
                <a:lnTo>
                  <a:pt x="21671" y="11465"/>
                </a:lnTo>
                <a:lnTo>
                  <a:pt x="21707" y="11165"/>
                </a:lnTo>
                <a:lnTo>
                  <a:pt x="21707" y="10813"/>
                </a:lnTo>
                <a:lnTo>
                  <a:pt x="21707" y="10460"/>
                </a:lnTo>
                <a:lnTo>
                  <a:pt x="21635" y="10082"/>
                </a:lnTo>
                <a:lnTo>
                  <a:pt x="21564" y="9717"/>
                </a:lnTo>
                <a:lnTo>
                  <a:pt x="21349" y="8908"/>
                </a:lnTo>
                <a:lnTo>
                  <a:pt x="21117" y="8191"/>
                </a:lnTo>
                <a:lnTo>
                  <a:pt x="20849" y="7539"/>
                </a:lnTo>
                <a:lnTo>
                  <a:pt x="20598" y="7030"/>
                </a:lnTo>
                <a:lnTo>
                  <a:pt x="20044" y="7108"/>
                </a:lnTo>
                <a:lnTo>
                  <a:pt x="19472" y="7160"/>
                </a:lnTo>
                <a:lnTo>
                  <a:pt x="18882" y="7213"/>
                </a:lnTo>
                <a:lnTo>
                  <a:pt x="18256" y="7213"/>
                </a:lnTo>
                <a:lnTo>
                  <a:pt x="17684" y="7213"/>
                </a:lnTo>
                <a:lnTo>
                  <a:pt x="17094" y="7186"/>
                </a:lnTo>
                <a:lnTo>
                  <a:pt x="16503" y="7160"/>
                </a:lnTo>
                <a:lnTo>
                  <a:pt x="16003" y="7108"/>
                </a:lnTo>
                <a:lnTo>
                  <a:pt x="15001" y="7004"/>
                </a:lnTo>
                <a:lnTo>
                  <a:pt x="14215" y="6913"/>
                </a:lnTo>
                <a:lnTo>
                  <a:pt x="13696" y="6834"/>
                </a:lnTo>
                <a:lnTo>
                  <a:pt x="13517" y="6808"/>
                </a:lnTo>
                <a:lnTo>
                  <a:pt x="13070" y="6652"/>
                </a:lnTo>
                <a:lnTo>
                  <a:pt x="12695" y="6482"/>
                </a:lnTo>
                <a:lnTo>
                  <a:pt x="12355" y="6313"/>
                </a:lnTo>
                <a:lnTo>
                  <a:pt x="12123" y="6104"/>
                </a:lnTo>
                <a:lnTo>
                  <a:pt x="11908" y="5882"/>
                </a:lnTo>
                <a:lnTo>
                  <a:pt x="11765" y="5660"/>
                </a:lnTo>
                <a:lnTo>
                  <a:pt x="11676" y="5426"/>
                </a:lnTo>
                <a:lnTo>
                  <a:pt x="11604" y="5204"/>
                </a:lnTo>
                <a:lnTo>
                  <a:pt x="11604" y="4956"/>
                </a:lnTo>
                <a:lnTo>
                  <a:pt x="11640" y="4734"/>
                </a:lnTo>
                <a:lnTo>
                  <a:pt x="11711" y="4500"/>
                </a:lnTo>
                <a:lnTo>
                  <a:pt x="11801" y="4304"/>
                </a:lnTo>
                <a:lnTo>
                  <a:pt x="11908" y="4108"/>
                </a:lnTo>
                <a:lnTo>
                  <a:pt x="12087" y="3926"/>
                </a:lnTo>
                <a:lnTo>
                  <a:pt x="12284" y="3756"/>
                </a:lnTo>
                <a:lnTo>
                  <a:pt x="12498" y="3626"/>
                </a:lnTo>
                <a:lnTo>
                  <a:pt x="12695" y="3482"/>
                </a:lnTo>
                <a:lnTo>
                  <a:pt x="12874" y="3273"/>
                </a:lnTo>
                <a:lnTo>
                  <a:pt x="13035" y="3052"/>
                </a:lnTo>
                <a:lnTo>
                  <a:pt x="13178" y="2778"/>
                </a:lnTo>
                <a:lnTo>
                  <a:pt x="13285" y="2504"/>
                </a:lnTo>
                <a:lnTo>
                  <a:pt x="13321" y="2204"/>
                </a:lnTo>
                <a:lnTo>
                  <a:pt x="13356" y="1904"/>
                </a:lnTo>
                <a:lnTo>
                  <a:pt x="13285" y="1604"/>
                </a:lnTo>
                <a:lnTo>
                  <a:pt x="13178" y="1304"/>
                </a:lnTo>
                <a:lnTo>
                  <a:pt x="13035" y="1017"/>
                </a:lnTo>
                <a:lnTo>
                  <a:pt x="12945" y="900"/>
                </a:lnTo>
                <a:lnTo>
                  <a:pt x="12802" y="769"/>
                </a:lnTo>
                <a:lnTo>
                  <a:pt x="12659" y="652"/>
                </a:lnTo>
                <a:lnTo>
                  <a:pt x="12498" y="547"/>
                </a:lnTo>
                <a:lnTo>
                  <a:pt x="12319" y="443"/>
                </a:lnTo>
                <a:lnTo>
                  <a:pt x="12123" y="352"/>
                </a:lnTo>
                <a:lnTo>
                  <a:pt x="11872" y="273"/>
                </a:lnTo>
                <a:lnTo>
                  <a:pt x="11640" y="221"/>
                </a:lnTo>
                <a:lnTo>
                  <a:pt x="11354" y="143"/>
                </a:lnTo>
                <a:lnTo>
                  <a:pt x="11086" y="117"/>
                </a:lnTo>
                <a:lnTo>
                  <a:pt x="10782" y="91"/>
                </a:lnTo>
                <a:lnTo>
                  <a:pt x="10424" y="91"/>
                </a:lnTo>
                <a:lnTo>
                  <a:pt x="10120" y="91"/>
                </a:lnTo>
                <a:lnTo>
                  <a:pt x="9816" y="117"/>
                </a:lnTo>
                <a:lnTo>
                  <a:pt x="9548" y="143"/>
                </a:lnTo>
                <a:lnTo>
                  <a:pt x="9298" y="195"/>
                </a:lnTo>
                <a:lnTo>
                  <a:pt x="9065" y="247"/>
                </a:lnTo>
                <a:lnTo>
                  <a:pt x="8815" y="300"/>
                </a:lnTo>
                <a:lnTo>
                  <a:pt x="8618" y="378"/>
                </a:lnTo>
                <a:lnTo>
                  <a:pt x="8403" y="469"/>
                </a:lnTo>
                <a:lnTo>
                  <a:pt x="8243" y="547"/>
                </a:lnTo>
                <a:lnTo>
                  <a:pt x="8064" y="652"/>
                </a:lnTo>
                <a:lnTo>
                  <a:pt x="7921" y="743"/>
                </a:lnTo>
                <a:lnTo>
                  <a:pt x="7796" y="873"/>
                </a:lnTo>
                <a:lnTo>
                  <a:pt x="7581" y="1095"/>
                </a:lnTo>
                <a:lnTo>
                  <a:pt x="7402" y="1369"/>
                </a:lnTo>
                <a:lnTo>
                  <a:pt x="7313" y="1630"/>
                </a:lnTo>
                <a:lnTo>
                  <a:pt x="7277" y="1930"/>
                </a:lnTo>
                <a:lnTo>
                  <a:pt x="7277" y="2204"/>
                </a:lnTo>
                <a:lnTo>
                  <a:pt x="7313" y="2478"/>
                </a:lnTo>
                <a:lnTo>
                  <a:pt x="7402" y="2752"/>
                </a:lnTo>
                <a:lnTo>
                  <a:pt x="7581" y="3000"/>
                </a:lnTo>
                <a:lnTo>
                  <a:pt x="7796" y="3221"/>
                </a:lnTo>
                <a:lnTo>
                  <a:pt x="8028" y="3456"/>
                </a:lnTo>
                <a:lnTo>
                  <a:pt x="8260" y="3652"/>
                </a:lnTo>
                <a:lnTo>
                  <a:pt x="8475" y="3873"/>
                </a:lnTo>
                <a:lnTo>
                  <a:pt x="8654" y="4108"/>
                </a:lnTo>
                <a:lnTo>
                  <a:pt x="8743" y="4330"/>
                </a:lnTo>
                <a:lnTo>
                  <a:pt x="8815" y="4578"/>
                </a:lnTo>
                <a:lnTo>
                  <a:pt x="8815" y="4826"/>
                </a:lnTo>
                <a:lnTo>
                  <a:pt x="8779" y="5073"/>
                </a:lnTo>
                <a:lnTo>
                  <a:pt x="8690" y="5308"/>
                </a:lnTo>
                <a:lnTo>
                  <a:pt x="8547" y="5556"/>
                </a:lnTo>
                <a:lnTo>
                  <a:pt x="8332" y="5778"/>
                </a:lnTo>
                <a:lnTo>
                  <a:pt x="8100" y="5986"/>
                </a:lnTo>
                <a:lnTo>
                  <a:pt x="7796" y="6208"/>
                </a:lnTo>
                <a:lnTo>
                  <a:pt x="7438" y="6378"/>
                </a:lnTo>
                <a:lnTo>
                  <a:pt x="7027" y="6534"/>
                </a:lnTo>
                <a:lnTo>
                  <a:pt x="6544" y="6678"/>
                </a:lnTo>
                <a:lnTo>
                  <a:pt x="6043" y="6808"/>
                </a:lnTo>
                <a:lnTo>
                  <a:pt x="5632" y="6808"/>
                </a:lnTo>
                <a:lnTo>
                  <a:pt x="5078" y="6808"/>
                </a:lnTo>
                <a:lnTo>
                  <a:pt x="4488" y="6808"/>
                </a:lnTo>
                <a:lnTo>
                  <a:pt x="3808" y="6808"/>
                </a:lnTo>
                <a:lnTo>
                  <a:pt x="3075" y="6808"/>
                </a:lnTo>
                <a:lnTo>
                  <a:pt x="2288" y="6808"/>
                </a:lnTo>
                <a:lnTo>
                  <a:pt x="1466" y="6808"/>
                </a:lnTo>
                <a:lnTo>
                  <a:pt x="607" y="6808"/>
                </a:lnTo>
                <a:lnTo>
                  <a:pt x="500" y="7239"/>
                </a:lnTo>
                <a:lnTo>
                  <a:pt x="375" y="7839"/>
                </a:lnTo>
                <a:lnTo>
                  <a:pt x="268" y="8491"/>
                </a:lnTo>
                <a:lnTo>
                  <a:pt x="160" y="9182"/>
                </a:lnTo>
                <a:lnTo>
                  <a:pt x="53" y="9860"/>
                </a:lnTo>
                <a:lnTo>
                  <a:pt x="17" y="10486"/>
                </a:lnTo>
                <a:lnTo>
                  <a:pt x="17" y="10969"/>
                </a:lnTo>
                <a:lnTo>
                  <a:pt x="17" y="11295"/>
                </a:lnTo>
                <a:lnTo>
                  <a:pt x="125" y="11465"/>
                </a:lnTo>
                <a:lnTo>
                  <a:pt x="232" y="11634"/>
                </a:lnTo>
                <a:lnTo>
                  <a:pt x="411" y="11765"/>
                </a:lnTo>
                <a:lnTo>
                  <a:pt x="607" y="11895"/>
                </a:lnTo>
                <a:lnTo>
                  <a:pt x="858" y="12013"/>
                </a:lnTo>
                <a:lnTo>
                  <a:pt x="1126" y="12091"/>
                </a:lnTo>
                <a:lnTo>
                  <a:pt x="1430" y="12169"/>
                </a:lnTo>
                <a:lnTo>
                  <a:pt x="1716" y="12221"/>
                </a:lnTo>
                <a:lnTo>
                  <a:pt x="2056" y="12247"/>
                </a:lnTo>
                <a:lnTo>
                  <a:pt x="2360" y="12260"/>
                </a:lnTo>
                <a:lnTo>
                  <a:pt x="2664" y="12247"/>
                </a:lnTo>
                <a:lnTo>
                  <a:pt x="2986" y="12221"/>
                </a:lnTo>
                <a:lnTo>
                  <a:pt x="3290" y="12169"/>
                </a:lnTo>
                <a:lnTo>
                  <a:pt x="3558" y="12065"/>
                </a:lnTo>
                <a:lnTo>
                  <a:pt x="3808" y="11960"/>
                </a:lnTo>
                <a:lnTo>
                  <a:pt x="4041" y="11843"/>
                </a:lnTo>
                <a:lnTo>
                  <a:pt x="4255" y="11686"/>
                </a:lnTo>
                <a:lnTo>
                  <a:pt x="4523" y="11595"/>
                </a:lnTo>
                <a:lnTo>
                  <a:pt x="4792" y="11517"/>
                </a:lnTo>
                <a:lnTo>
                  <a:pt x="5113" y="11491"/>
                </a:lnTo>
                <a:lnTo>
                  <a:pt x="5453" y="11465"/>
                </a:lnTo>
                <a:lnTo>
                  <a:pt x="5757" y="11491"/>
                </a:lnTo>
                <a:lnTo>
                  <a:pt x="6097" y="11543"/>
                </a:lnTo>
                <a:lnTo>
                  <a:pt x="6454" y="11634"/>
                </a:lnTo>
                <a:lnTo>
                  <a:pt x="6758" y="11765"/>
                </a:lnTo>
                <a:lnTo>
                  <a:pt x="7062" y="11921"/>
                </a:lnTo>
                <a:lnTo>
                  <a:pt x="7313" y="12091"/>
                </a:lnTo>
                <a:lnTo>
                  <a:pt x="7545" y="12313"/>
                </a:lnTo>
                <a:lnTo>
                  <a:pt x="7760" y="12573"/>
                </a:lnTo>
                <a:lnTo>
                  <a:pt x="7885" y="12847"/>
                </a:lnTo>
                <a:lnTo>
                  <a:pt x="7992" y="13173"/>
                </a:lnTo>
                <a:lnTo>
                  <a:pt x="8028" y="13500"/>
                </a:lnTo>
                <a:lnTo>
                  <a:pt x="7992" y="13747"/>
                </a:lnTo>
                <a:lnTo>
                  <a:pt x="7885" y="13969"/>
                </a:lnTo>
                <a:lnTo>
                  <a:pt x="7760" y="14191"/>
                </a:lnTo>
                <a:lnTo>
                  <a:pt x="7545" y="14373"/>
                </a:lnTo>
                <a:lnTo>
                  <a:pt x="7313" y="14543"/>
                </a:lnTo>
                <a:lnTo>
                  <a:pt x="7062" y="14700"/>
                </a:lnTo>
                <a:lnTo>
                  <a:pt x="6758" y="14817"/>
                </a:lnTo>
                <a:lnTo>
                  <a:pt x="6454" y="14921"/>
                </a:lnTo>
                <a:lnTo>
                  <a:pt x="6097" y="15000"/>
                </a:lnTo>
                <a:lnTo>
                  <a:pt x="5757" y="15052"/>
                </a:lnTo>
                <a:lnTo>
                  <a:pt x="5453" y="15052"/>
                </a:lnTo>
                <a:lnTo>
                  <a:pt x="5113" y="15026"/>
                </a:lnTo>
                <a:lnTo>
                  <a:pt x="4792" y="14973"/>
                </a:lnTo>
                <a:lnTo>
                  <a:pt x="4523" y="14869"/>
                </a:lnTo>
                <a:lnTo>
                  <a:pt x="4255" y="14752"/>
                </a:lnTo>
                <a:lnTo>
                  <a:pt x="4041" y="14569"/>
                </a:lnTo>
                <a:lnTo>
                  <a:pt x="3844" y="14400"/>
                </a:lnTo>
                <a:lnTo>
                  <a:pt x="3594" y="14269"/>
                </a:lnTo>
                <a:lnTo>
                  <a:pt x="3361" y="14165"/>
                </a:lnTo>
                <a:lnTo>
                  <a:pt x="3111" y="14100"/>
                </a:lnTo>
                <a:lnTo>
                  <a:pt x="2843" y="14073"/>
                </a:lnTo>
                <a:lnTo>
                  <a:pt x="2574" y="14073"/>
                </a:lnTo>
                <a:lnTo>
                  <a:pt x="2288" y="14100"/>
                </a:lnTo>
                <a:lnTo>
                  <a:pt x="2020" y="14139"/>
                </a:lnTo>
                <a:lnTo>
                  <a:pt x="1734" y="14243"/>
                </a:lnTo>
                <a:lnTo>
                  <a:pt x="1466" y="14347"/>
                </a:lnTo>
                <a:lnTo>
                  <a:pt x="1233" y="14465"/>
                </a:lnTo>
                <a:lnTo>
                  <a:pt x="983" y="14621"/>
                </a:lnTo>
                <a:lnTo>
                  <a:pt x="786" y="14765"/>
                </a:lnTo>
                <a:lnTo>
                  <a:pt x="572" y="14947"/>
                </a:lnTo>
                <a:lnTo>
                  <a:pt x="411" y="15143"/>
                </a:lnTo>
                <a:lnTo>
                  <a:pt x="303" y="15378"/>
                </a:lnTo>
                <a:lnTo>
                  <a:pt x="196" y="15600"/>
                </a:lnTo>
                <a:lnTo>
                  <a:pt x="160" y="15873"/>
                </a:lnTo>
                <a:lnTo>
                  <a:pt x="196" y="16200"/>
                </a:lnTo>
                <a:lnTo>
                  <a:pt x="232" y="16526"/>
                </a:lnTo>
                <a:lnTo>
                  <a:pt x="411" y="17295"/>
                </a:lnTo>
                <a:lnTo>
                  <a:pt x="607" y="18104"/>
                </a:lnTo>
                <a:lnTo>
                  <a:pt x="715" y="18508"/>
                </a:lnTo>
                <a:lnTo>
                  <a:pt x="822" y="18926"/>
                </a:lnTo>
                <a:lnTo>
                  <a:pt x="876" y="19330"/>
                </a:lnTo>
                <a:lnTo>
                  <a:pt x="911" y="19734"/>
                </a:lnTo>
                <a:lnTo>
                  <a:pt x="911" y="20073"/>
                </a:lnTo>
                <a:lnTo>
                  <a:pt x="876" y="20426"/>
                </a:lnTo>
                <a:lnTo>
                  <a:pt x="858" y="20608"/>
                </a:lnTo>
                <a:lnTo>
                  <a:pt x="786" y="20752"/>
                </a:lnTo>
                <a:lnTo>
                  <a:pt x="715" y="20908"/>
                </a:lnTo>
                <a:lnTo>
                  <a:pt x="607" y="21026"/>
                </a:lnTo>
                <a:lnTo>
                  <a:pt x="1394" y="20934"/>
                </a:lnTo>
                <a:lnTo>
                  <a:pt x="2217" y="20804"/>
                </a:lnTo>
                <a:lnTo>
                  <a:pt x="3039" y="20726"/>
                </a:lnTo>
                <a:lnTo>
                  <a:pt x="3844" y="20660"/>
                </a:lnTo>
                <a:lnTo>
                  <a:pt x="4595" y="20634"/>
                </a:lnTo>
                <a:lnTo>
                  <a:pt x="5310" y="20634"/>
                </a:lnTo>
                <a:lnTo>
                  <a:pt x="5650" y="20660"/>
                </a:lnTo>
                <a:lnTo>
                  <a:pt x="6007" y="20700"/>
                </a:lnTo>
                <a:lnTo>
                  <a:pt x="6276" y="20752"/>
                </a:lnTo>
                <a:lnTo>
                  <a:pt x="6580" y="20830"/>
                </a:lnTo>
                <a:close/>
              </a:path>
            </a:pathLst>
          </a:cu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300000" rev="0"/>
            </a:camera>
            <a:lightRig rig="legacyFlat4" dir="b"/>
          </a:scene3d>
          <a:sp3d extrusionH="227000" prstMaterial="legacyMatte">
            <a:bevelT w="13500" h="13500" prst="angle"/>
            <a:bevelB w="13500" h="13500" prst="angle"/>
            <a:extrusionClr>
              <a:srgbClr val="0000FF"/>
            </a:extrusionClr>
            <a:contourClr>
              <a:srgbClr val="0000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>
            <a:flatTx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Justice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8E16D-71A9-4139-84F4-8D2D922BA42E}"/>
              </a:ext>
            </a:extLst>
          </p:cNvPr>
          <p:cNvSpPr txBox="1"/>
          <p:nvPr/>
        </p:nvSpPr>
        <p:spPr>
          <a:xfrm>
            <a:off x="264629" y="202175"/>
            <a:ext cx="8928419" cy="1865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spcBef>
                <a:spcPct val="0"/>
              </a:spcBef>
              <a:buNone/>
              <a:defRPr sz="3600" b="1" cap="all" spc="-100">
                <a:solidFill>
                  <a:srgbClr val="00517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Terrorism </a:t>
            </a:r>
          </a:p>
          <a:p>
            <a:r>
              <a:rPr lang="en-US" dirty="0"/>
              <a:t>Scattered Pieces to the Solution</a:t>
            </a:r>
          </a:p>
        </p:txBody>
      </p:sp>
    </p:spTree>
    <p:extLst>
      <p:ext uri="{BB962C8B-B14F-4D97-AF65-F5344CB8AC3E}">
        <p14:creationId xmlns:p14="http://schemas.microsoft.com/office/powerpoint/2010/main" val="72938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1" grpId="0"/>
      <p:bldP spid="148493" grpId="0" animBg="1"/>
      <p:bldP spid="148494" grpId="0" animBg="1"/>
      <p:bldP spid="148495" grpId="0" animBg="1"/>
      <p:bldP spid="148496" grpId="0" animBg="1"/>
      <p:bldP spid="148497" grpId="0" animBg="1"/>
      <p:bldP spid="148498" grpId="0" animBg="1"/>
      <p:bldP spid="148499" grpId="0" animBg="1"/>
      <p:bldP spid="1485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Text Box 10">
            <a:extLst>
              <a:ext uri="{FF2B5EF4-FFF2-40B4-BE49-F238E27FC236}">
                <a16:creationId xmlns:a16="http://schemas.microsoft.com/office/drawing/2014/main" id="{39A65BD1-53B5-4B45-A2DB-F22D97A18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601" y="5687033"/>
            <a:ext cx="8229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Lives are at stake!</a:t>
            </a:r>
          </a:p>
          <a:p>
            <a:pPr algn="ctr" eaLnBrk="1" hangingPunct="1"/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1296" name="Picture 96" descr="botleft">
            <a:extLst>
              <a:ext uri="{FF2B5EF4-FFF2-40B4-BE49-F238E27FC236}">
                <a16:creationId xmlns:a16="http://schemas.microsoft.com/office/drawing/2014/main" id="{E2087AE9-7EBC-4FC2-8022-B56B173E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3674529"/>
            <a:ext cx="2049463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7" name="Picture 97" descr="botleft2">
            <a:extLst>
              <a:ext uri="{FF2B5EF4-FFF2-40B4-BE49-F238E27FC236}">
                <a16:creationId xmlns:a16="http://schemas.microsoft.com/office/drawing/2014/main" id="{A647EDCE-CD2A-44C1-AEF0-235D848A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3741205"/>
            <a:ext cx="1862137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8" name="Picture 98" descr="botright">
            <a:extLst>
              <a:ext uri="{FF2B5EF4-FFF2-40B4-BE49-F238E27FC236}">
                <a16:creationId xmlns:a16="http://schemas.microsoft.com/office/drawing/2014/main" id="{AAD32891-EE7F-4DA8-8F19-E5EB74D53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3487205"/>
            <a:ext cx="19129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9" name="Picture 99" descr="botright2">
            <a:extLst>
              <a:ext uri="{FF2B5EF4-FFF2-40B4-BE49-F238E27FC236}">
                <a16:creationId xmlns:a16="http://schemas.microsoft.com/office/drawing/2014/main" id="{444FF6B0-B5DD-4545-B7B2-6C30ABA53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3414180"/>
            <a:ext cx="2030412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0" name="Picture 100" descr="midleft">
            <a:extLst>
              <a:ext uri="{FF2B5EF4-FFF2-40B4-BE49-F238E27FC236}">
                <a16:creationId xmlns:a16="http://schemas.microsoft.com/office/drawing/2014/main" id="{B1F65B2D-6C81-4841-957E-954A57DB8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2450567"/>
            <a:ext cx="2028825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1" name="Picture 101" descr="midleft2">
            <a:extLst>
              <a:ext uri="{FF2B5EF4-FFF2-40B4-BE49-F238E27FC236}">
                <a16:creationId xmlns:a16="http://schemas.microsoft.com/office/drawing/2014/main" id="{8743D9BB-E971-4B16-B79A-5B8A1AC8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038" y="2441042"/>
            <a:ext cx="1757363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2" name="Picture 102" descr="midright2">
            <a:extLst>
              <a:ext uri="{FF2B5EF4-FFF2-40B4-BE49-F238E27FC236}">
                <a16:creationId xmlns:a16="http://schemas.microsoft.com/office/drawing/2014/main" id="{B91128BA-9941-4A30-A70B-C65A04EA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1" y="2404530"/>
            <a:ext cx="19335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3" name="Picture 103" descr="midright">
            <a:extLst>
              <a:ext uri="{FF2B5EF4-FFF2-40B4-BE49-F238E27FC236}">
                <a16:creationId xmlns:a16="http://schemas.microsoft.com/office/drawing/2014/main" id="{06C68653-A348-47B0-B3FB-B48947F96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88" y="2414055"/>
            <a:ext cx="195897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4" name="Picture 104" descr="topleft">
            <a:extLst>
              <a:ext uri="{FF2B5EF4-FFF2-40B4-BE49-F238E27FC236}">
                <a16:creationId xmlns:a16="http://schemas.microsoft.com/office/drawing/2014/main" id="{436D711C-9C84-4281-8E48-503BA6200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294867"/>
            <a:ext cx="1992313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5" name="Picture 105" descr="topleft2">
            <a:extLst>
              <a:ext uri="{FF2B5EF4-FFF2-40B4-BE49-F238E27FC236}">
                <a16:creationId xmlns:a16="http://schemas.microsoft.com/office/drawing/2014/main" id="{DA7BD199-1071-4945-8978-C59D8030D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1264704"/>
            <a:ext cx="1965325" cy="173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6" name="Picture 106" descr="topright2">
            <a:extLst>
              <a:ext uri="{FF2B5EF4-FFF2-40B4-BE49-F238E27FC236}">
                <a16:creationId xmlns:a16="http://schemas.microsoft.com/office/drawing/2014/main" id="{1FE9F449-B3C8-4701-8DC1-1CD640CFD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1253592"/>
            <a:ext cx="199231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7" name="Picture 107" descr="topright">
            <a:extLst>
              <a:ext uri="{FF2B5EF4-FFF2-40B4-BE49-F238E27FC236}">
                <a16:creationId xmlns:a16="http://schemas.microsoft.com/office/drawing/2014/main" id="{3A80F0DB-BCEC-4202-8632-1FB1061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1272642"/>
            <a:ext cx="1609725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AD53AE-A57E-44FC-A91F-78377A3BA448}"/>
              </a:ext>
            </a:extLst>
          </p:cNvPr>
          <p:cNvSpPr txBox="1"/>
          <p:nvPr/>
        </p:nvSpPr>
        <p:spPr>
          <a:xfrm>
            <a:off x="2212333" y="203351"/>
            <a:ext cx="860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Domain Solution Homogenization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0B14-44C5-41B7-8A67-45A26126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22784"/>
            <a:ext cx="8267700" cy="8572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spc="-100" dirty="0">
                <a:solidFill>
                  <a:srgbClr val="005170"/>
                </a:solidFill>
              </a:rPr>
              <a:t>Domain Homogenization for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AC53E-4902-4A4A-BEEE-858C5B98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3400540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57F1E4F-1CFF-5643-939E-02111984F56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D69C20-9A4B-4EC9-B109-A53B588BB899}"/>
              </a:ext>
            </a:extLst>
          </p:cNvPr>
          <p:cNvGrpSpPr/>
          <p:nvPr/>
        </p:nvGrpSpPr>
        <p:grpSpPr>
          <a:xfrm>
            <a:off x="3224464" y="1511166"/>
            <a:ext cx="5736656" cy="5130266"/>
            <a:chOff x="1464469" y="1440111"/>
            <a:chExt cx="5375179" cy="45606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24D37D-CAE7-4F78-84C4-B138BD028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14513" y="1440111"/>
              <a:ext cx="4743450" cy="456064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FC78EA5-2466-4EA7-8036-2E20038D377F}"/>
                </a:ext>
              </a:extLst>
            </p:cNvPr>
            <p:cNvCxnSpPr>
              <a:cxnSpLocks/>
            </p:cNvCxnSpPr>
            <p:nvPr/>
          </p:nvCxnSpPr>
          <p:spPr>
            <a:xfrm>
              <a:off x="1464469" y="3714750"/>
              <a:ext cx="5214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7581EA0-AD4B-4524-A205-F393BAFED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5298" y="3714750"/>
              <a:ext cx="514350" cy="56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5550F2-1AC0-4C8A-A68C-7470A0828C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0681" y="1692475"/>
              <a:ext cx="271463" cy="2740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B76C384-5FA4-4354-BBF4-E536B8E33D86}"/>
                </a:ext>
              </a:extLst>
            </p:cNvPr>
            <p:cNvCxnSpPr>
              <a:cxnSpLocks/>
            </p:cNvCxnSpPr>
            <p:nvPr/>
          </p:nvCxnSpPr>
          <p:spPr>
            <a:xfrm>
              <a:off x="2653903" y="1550194"/>
              <a:ext cx="264319" cy="3786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800127-6521-47D9-A18E-8AE5437E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444" y="5422107"/>
              <a:ext cx="378619" cy="42148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4A7213-597E-46BC-A062-C3B58D0F2583}"/>
                </a:ext>
              </a:extLst>
            </p:cNvPr>
            <p:cNvSpPr/>
            <p:nvPr/>
          </p:nvSpPr>
          <p:spPr>
            <a:xfrm rot="19780978">
              <a:off x="4965719" y="5434550"/>
              <a:ext cx="624065" cy="155713"/>
            </a:xfrm>
            <a:prstGeom prst="rect">
              <a:avLst/>
            </a:prstGeom>
            <a:solidFill>
              <a:srgbClr val="767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35B256-7D4D-4620-A56A-7842D3B2070F}"/>
                </a:ext>
              </a:extLst>
            </p:cNvPr>
            <p:cNvSpPr txBox="1"/>
            <p:nvPr/>
          </p:nvSpPr>
          <p:spPr>
            <a:xfrm rot="19522798">
              <a:off x="4878823" y="5409804"/>
              <a:ext cx="797860" cy="2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</a:rPr>
                <a:t>TERRITORY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9E489B6-CBC1-4BB1-B681-299747625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6037" y="5547123"/>
              <a:ext cx="306107" cy="43249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753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07478" y="857250"/>
            <a:ext cx="419604" cy="278223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2" y="857252"/>
            <a:ext cx="3743183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2359" y="85725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CB5A14-A7B3-2A4C-9C9E-18CAA45E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858" y="2091690"/>
            <a:ext cx="2833722" cy="335311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16C9E-16DB-744C-AAE9-F695245B9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083" y="2091690"/>
            <a:ext cx="4439627" cy="335311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Define Market Priorities</a:t>
            </a:r>
          </a:p>
          <a:p>
            <a:r>
              <a:rPr lang="en-US" sz="2400" dirty="0"/>
              <a:t>Analyze NIEM contributions</a:t>
            </a:r>
          </a:p>
          <a:p>
            <a:r>
              <a:rPr lang="en-US" sz="2400" dirty="0"/>
              <a:t>Establish clear business case</a:t>
            </a:r>
          </a:p>
          <a:p>
            <a:r>
              <a:rPr lang="en-US" sz="2400" dirty="0"/>
              <a:t>Communicate with market segments</a:t>
            </a:r>
          </a:p>
          <a:p>
            <a:r>
              <a:rPr lang="en-US" sz="2400" dirty="0"/>
              <a:t>Build and energize resources for implementation</a:t>
            </a:r>
          </a:p>
          <a:p>
            <a:r>
              <a:rPr lang="en-US" sz="2400" dirty="0"/>
              <a:t>Establish a sense of controlled urgency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9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82C29-2AFD-3542-828F-B5C2A38F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950" y="1196788"/>
            <a:ext cx="3479177" cy="10503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Tactics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95281" y="856070"/>
            <a:ext cx="419604" cy="278223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Large skydiving group mid-air">
            <a:extLst>
              <a:ext uri="{FF2B5EF4-FFF2-40B4-BE49-F238E27FC236}">
                <a16:creationId xmlns:a16="http://schemas.microsoft.com/office/drawing/2014/main" id="{B99CD563-9B4E-451E-BAF9-F474FA47D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73" r="25305"/>
          <a:stretch/>
        </p:blipFill>
        <p:spPr>
          <a:xfrm>
            <a:off x="1524003" y="857259"/>
            <a:ext cx="3729824" cy="5143493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5836" y="85725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5A98-3CA2-1541-B75E-2A5BB140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214" y="2396940"/>
            <a:ext cx="4196101" cy="32642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Cross Domain solution focus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Work with NASCIO to increase state level participation in relevant domains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Work with NACO and PTI to energize county and city participation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Work with IJIS to engage industry support and NIEM representation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Create an active community exchange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Promote special conditions on grants related to information sharing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Increase communications to SLTT influencers </a:t>
            </a:r>
          </a:p>
        </p:txBody>
      </p:sp>
    </p:spTree>
    <p:extLst>
      <p:ext uri="{BB962C8B-B14F-4D97-AF65-F5344CB8AC3E}">
        <p14:creationId xmlns:p14="http://schemas.microsoft.com/office/powerpoint/2010/main" val="348572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6507-C900-644B-88FF-FE1F27AA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600" spc="-100" dirty="0">
                <a:solidFill>
                  <a:srgbClr val="005170"/>
                </a:solidFill>
              </a:rPr>
              <a:t>2021 State CIO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8E37-8FF5-CD4D-90C3-AB4FB8B8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386" y="1774135"/>
            <a:ext cx="8229600" cy="3799077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Cybersecurity and risk management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Digital government/digital services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Cloud services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Broadband/wireless connectivity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Budget, cost control, fiscal management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Data management and analytics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Consolidation/optimization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Identity and access management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Workforce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Customer relationship management</a:t>
            </a:r>
            <a:br>
              <a:rPr lang="en-US" sz="2000" dirty="0">
                <a:solidFill>
                  <a:schemeClr val="tx2"/>
                </a:solidFill>
              </a:rPr>
            </a:b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CE415-A633-EC49-85C8-F900C960C845}"/>
              </a:ext>
            </a:extLst>
          </p:cNvPr>
          <p:cNvSpPr txBox="1"/>
          <p:nvPr/>
        </p:nvSpPr>
        <p:spPr>
          <a:xfrm>
            <a:off x="7822500" y="5316467"/>
            <a:ext cx="25941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2"/>
                </a:solidFill>
              </a:rPr>
              <a:t>Source:  NASCIO Survey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9B343-C65E-4930-AD1B-95A4029CF145}"/>
              </a:ext>
            </a:extLst>
          </p:cNvPr>
          <p:cNvSpPr txBox="1"/>
          <p:nvPr/>
        </p:nvSpPr>
        <p:spPr>
          <a:xfrm>
            <a:off x="7073463" y="1774135"/>
            <a:ext cx="48253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Identify Priority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Vaccinations Registry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Virus Test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Cyber Incident 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FEMA Claim Submission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857251"/>
            <a:ext cx="9144000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F1853-0784-C043-9713-F4832FAB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891" y="1943100"/>
            <a:ext cx="2331470" cy="34290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2F2F2"/>
                </a:solidFill>
              </a:rPr>
              <a:t>Support Products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982" y="857250"/>
            <a:ext cx="6023018" cy="51435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083" y="857249"/>
            <a:ext cx="419604" cy="278223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2359" y="85725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93CE0-9B2C-4EB0-A69A-27DD8B6E6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892480"/>
              </p:ext>
            </p:extLst>
          </p:nvPr>
        </p:nvGraphicFramePr>
        <p:xfrm>
          <a:off x="5310187" y="1943100"/>
          <a:ext cx="487203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361941"/>
      </p:ext>
    </p:extLst>
  </p:cSld>
  <p:clrMapOvr>
    <a:masterClrMapping/>
  </p:clrMapOvr>
</p:sld>
</file>

<file path=ppt/theme/theme1.xml><?xml version="1.0" encoding="utf-8"?>
<a:theme xmlns:a="http://schemas.openxmlformats.org/drawingml/2006/main" name="NIEM Faded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EM Faded" id="{24B59F16-D033-4FC7-9CA0-8286D22A9638}" vid="{203A4685-C252-452E-8E6D-6BB02D450002}"/>
    </a:ext>
  </a:extLst>
</a:theme>
</file>

<file path=ppt/theme/theme2.xml><?xml version="1.0" encoding="utf-8"?>
<a:theme xmlns:a="http://schemas.openxmlformats.org/drawingml/2006/main" name="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NIEM Faded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EM Faded" id="{24B59F16-D033-4FC7-9CA0-8286D22A9638}" vid="{203A4685-C252-452E-8E6D-6BB02D450002}"/>
    </a:ext>
  </a:extLst>
</a:theme>
</file>

<file path=ppt/theme/theme4.xml><?xml version="1.0" encoding="utf-8"?>
<a:theme xmlns:a="http://schemas.openxmlformats.org/drawingml/2006/main" name="1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NIEM Faded</Template>
  <TotalTime>527</TotalTime>
  <Words>370</Words>
  <Application>Microsoft Macintosh PowerPoint</Application>
  <PresentationFormat>Widescreen</PresentationFormat>
  <Paragraphs>107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</vt:lpstr>
      <vt:lpstr>Times New Roman</vt:lpstr>
      <vt:lpstr>Tw Cen MT</vt:lpstr>
      <vt:lpstr>Wingdings</vt:lpstr>
      <vt:lpstr>NIEM Faded</vt:lpstr>
      <vt:lpstr>Office Theme</vt:lpstr>
      <vt:lpstr>1_NIEM Faded</vt:lpstr>
      <vt:lpstr>1_Office Theme</vt:lpstr>
      <vt:lpstr>NIEM SLTT Tiger Team</vt:lpstr>
      <vt:lpstr>Increase the use of NIEM to facilitate cross domain information exchanges for SLTT agencies and organizations to improve the safety and quality of life for our citizens</vt:lpstr>
      <vt:lpstr>PowerPoint Presentation</vt:lpstr>
      <vt:lpstr>PowerPoint Presentation</vt:lpstr>
      <vt:lpstr>Domain Homogenization for Scenarios</vt:lpstr>
      <vt:lpstr>Strategies</vt:lpstr>
      <vt:lpstr>Tactics</vt:lpstr>
      <vt:lpstr>2021 State CIO Priorities</vt:lpstr>
      <vt:lpstr>Support Products</vt:lpstr>
      <vt:lpstr>Collaborators</vt:lpstr>
      <vt:lpstr>Milestones</vt:lpstr>
      <vt:lpstr>For more information, contact the co-chairs: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Escobar</dc:creator>
  <cp:lastModifiedBy>Paul Wormeli</cp:lastModifiedBy>
  <cp:revision>43</cp:revision>
  <dcterms:created xsi:type="dcterms:W3CDTF">2020-04-29T21:24:52Z</dcterms:created>
  <dcterms:modified xsi:type="dcterms:W3CDTF">2021-02-26T14:26:52Z</dcterms:modified>
</cp:coreProperties>
</file>