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9" r:id="rId7"/>
    <p:sldId id="257" r:id="rId8"/>
    <p:sldId id="260" r:id="rId9"/>
    <p:sldId id="258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A8D4-1ED6-4633-A2CD-DF7B56C92EE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4EF-71BD-44FD-9A06-DD5039C9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4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A8D4-1ED6-4633-A2CD-DF7B56C92EE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4EF-71BD-44FD-9A06-DD5039C9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8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A8D4-1ED6-4633-A2CD-DF7B56C92EE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4EF-71BD-44FD-9A06-DD5039C9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A8D4-1ED6-4633-A2CD-DF7B56C92EE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4EF-71BD-44FD-9A06-DD5039C9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A8D4-1ED6-4633-A2CD-DF7B56C92EE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4EF-71BD-44FD-9A06-DD5039C9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A8D4-1ED6-4633-A2CD-DF7B56C92EE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4EF-71BD-44FD-9A06-DD5039C9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2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A8D4-1ED6-4633-A2CD-DF7B56C92EE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4EF-71BD-44FD-9A06-DD5039C9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A8D4-1ED6-4633-A2CD-DF7B56C92EE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4EF-71BD-44FD-9A06-DD5039C9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5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A8D4-1ED6-4633-A2CD-DF7B56C92EE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4EF-71BD-44FD-9A06-DD5039C9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0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A8D4-1ED6-4633-A2CD-DF7B56C92EE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4EF-71BD-44FD-9A06-DD5039C9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9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A8D4-1ED6-4633-A2CD-DF7B56C92EE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4EF-71BD-44FD-9A06-DD5039C9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A8D4-1ED6-4633-A2CD-DF7B56C92EE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644EF-71BD-44FD-9A06-DD5039C91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5225"/>
            <a:ext cx="7772400" cy="1470025"/>
          </a:xfrm>
        </p:spPr>
        <p:txBody>
          <a:bodyPr/>
          <a:lstStyle/>
          <a:p>
            <a:r>
              <a:rPr lang="en-US" dirty="0" smtClean="0"/>
              <a:t>Training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Frank Klucznik</a:t>
            </a:r>
          </a:p>
          <a:p>
            <a:r>
              <a:rPr lang="en-US" sz="2400" dirty="0" smtClean="0"/>
              <a:t>Joint Staff J6 DSD</a:t>
            </a:r>
          </a:p>
          <a:p>
            <a:endParaRPr lang="en-US" sz="2400" dirty="0"/>
          </a:p>
          <a:p>
            <a:r>
              <a:rPr lang="en-US" sz="2400" dirty="0" smtClean="0"/>
              <a:t>11 Dec 2013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762000"/>
            <a:ext cx="48387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9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5105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/>
              <a:t>This brief explains how to obtain NIEM training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/>
              <a:t>DoD Adoption of NIEM Implementation Plan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Under development; led by DoD CIO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Document will discuss training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/>
              <a:t>NIEM v3.0 training (100 – 300 level)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Online, Classroom, Pre-recorded Webinars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Won’t make you an expert on NIEM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Great place to get started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 smtClean="0"/>
              <a:t>Available now!</a:t>
            </a:r>
          </a:p>
        </p:txBody>
      </p:sp>
    </p:spTree>
    <p:extLst>
      <p:ext uri="{BB962C8B-B14F-4D97-AF65-F5344CB8AC3E}">
        <p14:creationId xmlns:p14="http://schemas.microsoft.com/office/powerpoint/2010/main" val="7627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Training Options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1" y="1219200"/>
            <a:ext cx="8264929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 descr="FOO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" y="6328330"/>
            <a:ext cx="9123667" cy="60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62" y="76200"/>
            <a:ext cx="8139430" cy="60997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 descr="FOO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" y="6252130"/>
            <a:ext cx="9123667" cy="60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NIEM Course Tracks</a:t>
            </a:r>
            <a:endParaRPr lang="en-US" dirty="0"/>
          </a:p>
        </p:txBody>
      </p:sp>
      <p:pic>
        <p:nvPicPr>
          <p:cNvPr id="6" name="Picture 5" descr="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" y="6252130"/>
            <a:ext cx="9123667" cy="60587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18" y="1143000"/>
            <a:ext cx="8518182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1018" y="5650468"/>
            <a:ext cx="851818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curriculum depends on specific participant role within an organization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NIEM Training  by Track</a:t>
            </a:r>
            <a:endParaRPr lang="en-US" dirty="0"/>
          </a:p>
        </p:txBody>
      </p:sp>
      <p:pic>
        <p:nvPicPr>
          <p:cNvPr id="9" name="Picture 8" descr="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" y="6252130"/>
            <a:ext cx="9123667" cy="60587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143000"/>
            <a:ext cx="87820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NIEM Course Descriptions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68580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16" y="1087437"/>
            <a:ext cx="1498764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OO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" y="6252130"/>
            <a:ext cx="9123667" cy="605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0" y="6324600"/>
            <a:ext cx="1387818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54618" y="6324600"/>
            <a:ext cx="5241582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100 &amp; 101 Courses available in mobile device format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585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609600"/>
            <a:ext cx="8991599" cy="528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FOO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" y="6252130"/>
            <a:ext cx="9123667" cy="60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60E24195B024CB9EDFF333ABE4C4F" ma:contentTypeVersion="0" ma:contentTypeDescription="Create a new document." ma:contentTypeScope="" ma:versionID="29c211770b33a271f6d5485f08e4ee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190FF8-69D8-43E5-9C7D-CB5C8454847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75D77E-BFFB-430B-BC6E-380EE64037DC}"/>
</file>

<file path=customXml/itemProps3.xml><?xml version="1.0" encoding="utf-8"?>
<ds:datastoreItem xmlns:ds="http://schemas.openxmlformats.org/officeDocument/2006/customXml" ds:itemID="{2BED6294-6A19-4FFF-8040-08D182B944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98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Training Overview</vt:lpstr>
      <vt:lpstr>BLUF</vt:lpstr>
      <vt:lpstr>Training Options</vt:lpstr>
      <vt:lpstr>PowerPoint Presentation</vt:lpstr>
      <vt:lpstr>NIEM Course Tracks</vt:lpstr>
      <vt:lpstr>NIEM Training  by Track</vt:lpstr>
      <vt:lpstr>NIEM Course Descriptions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Frank W. Klucznik</dc:creator>
  <cp:lastModifiedBy>escobak</cp:lastModifiedBy>
  <cp:revision>13</cp:revision>
  <dcterms:created xsi:type="dcterms:W3CDTF">2013-12-05T04:26:54Z</dcterms:created>
  <dcterms:modified xsi:type="dcterms:W3CDTF">2019-09-27T14:32:16Z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0x01010045160E24195B024CB9EDFF333ABE4C4F</vt:lpwstr>
  </property>
</Properties>
</file>