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8B84-875D-4A75-9B80-4D37B1760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BB42F-AF1E-4F84-9BB7-D1BA16038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62CEF-EB73-487C-A780-336728FA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7604-DC6F-4A76-A043-F973B4808C5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2DC3C-C159-44FC-98AE-69BAB259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9D1A4-D5C9-421C-A32C-10A2F9AE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30E-9462-4F24-A32E-7198149D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8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CF33-C7BC-43CB-8AF5-C3EC29AA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14D09-F57E-4B40-97CA-33234D674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ED3B0-C32D-402E-9D9C-974E914F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7604-DC6F-4A76-A043-F973B4808C5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29084-B132-4EE8-9EA7-8F9F560F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22EF1-D1B0-4360-9454-9E70A749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30E-9462-4F24-A32E-7198149D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8AD8A-EF57-45D5-A9D8-BBE1E63FC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438E1-4A89-466F-AAD4-799AFF36D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2C738-D90E-4A69-97FC-01801926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7604-DC6F-4A76-A043-F973B4808C5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1D8BE-0465-4CCD-8FEB-4F94F5AD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22B7C-7E8C-476E-A30B-298478D4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30E-9462-4F24-A32E-7198149D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C3A9-2FA9-4EE6-9335-AE22071A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2DB37-0281-48F6-987C-F896EA525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7FB4C-6A5F-480D-8889-336AC546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7604-DC6F-4A76-A043-F973B4808C5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AC0B-A4F8-4CEA-8E7C-15CCAE90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A220E-D665-4A61-A1EA-12067C8D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30E-9462-4F24-A32E-7198149D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2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4D1C-662E-46AC-BE23-53AC71FE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B937D-42A9-40D0-BDAD-C6EA47BB7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2E1E-FA6D-4B97-80A2-BB2BD7B3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7604-DC6F-4A76-A043-F973B4808C5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DDDFF-A834-4BB1-865E-633F7D90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08861-394D-4096-B59A-ACE25FCD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30E-9462-4F24-A32E-7198149D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1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291B-5365-48DD-A734-D5315BFB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8B4B2-CE28-4418-9B53-4D98DD3E0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26BC2-CDFD-4538-ABE0-D1E8A5AAA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79055-1F9F-4ADC-87FB-04A16D2C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7604-DC6F-4A76-A043-F973B4808C5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A436E-5A69-4FF5-868C-DECF289B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EB3D5-AA01-4AC2-8191-329B09F3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30E-9462-4F24-A32E-7198149D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1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3A98-CCC7-4FDD-9D5B-FCAF39E6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92CD-81E3-4C9E-8B46-52AB3DAB5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666C5-A20C-4AA3-AB19-5CCA78A8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600CF-D008-40F9-8AE5-D1E338499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E4E50-18E2-4CFA-8C4B-24131D955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C2F0D-85DE-4FA2-8E95-10F6DF0C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7604-DC6F-4A76-A043-F973B4808C5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DA3FF-C6CA-49EB-9C9C-A1C58802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FF6CD-3FB9-438A-91F2-6511923B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30E-9462-4F24-A32E-7198149D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241C-4E5B-4B6A-BAD3-E6736C88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6524C-560C-4C41-8247-A3239713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7604-DC6F-4A76-A043-F973B4808C5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0FC13-E220-4F6A-8465-BACCA3CD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D0496-EF43-4B13-93B7-B7DF7E97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30E-9462-4F24-A32E-7198149D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3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837B8-6FD1-4506-A91B-51F1DF67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7604-DC6F-4A76-A043-F973B4808C5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56269-F35F-4D9D-8FF5-BF9D789A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F00C3-07BD-4BBD-915B-9775B3CC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30E-9462-4F24-A32E-7198149D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7505-3857-47CD-8110-43830272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AA92E-3A55-4332-909C-AC63EA4D5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3AC79-D7FC-49B5-85BF-69BB03C45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9E51C-F8BC-4B8B-A944-F6F768A9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7604-DC6F-4A76-A043-F973B4808C5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194ED-EFA5-4E4E-AC7E-CBE1645B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FD83D-6001-4667-93BB-CD6A98CA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30E-9462-4F24-A32E-7198149D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5101-0305-4B8F-A94B-7E3D75DA8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12084-C211-4215-9D31-B52D0BE76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15345-8E72-401D-8E8A-119C65B83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2AB58-866F-4CE8-B832-8A0B60A9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7604-DC6F-4A76-A043-F973B4808C5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84776-0888-4E5E-9802-11D0A437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B091B-57CB-448F-971E-1CE7FEEC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30E-9462-4F24-A32E-7198149D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2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50E59-2645-416A-84EA-FDCBDFF3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47BF7-2BCB-4F46-9AAA-B5295C5B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D890E-FBF0-4D91-AF5A-6EAD5C15F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97604-DC6F-4A76-A043-F973B4808C5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8B924-51DC-4574-8EE9-A9D0093A7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6AB40-1359-46A1-A106-C96D27E22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930E-9462-4F24-A32E-7198149D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6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1857-80DD-47D2-BC2F-575BB7A7E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65CFF-E7B6-4342-95EE-3EDA27227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0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Processing Pipeline">
            <a:extLst>
              <a:ext uri="{FF2B5EF4-FFF2-40B4-BE49-F238E27FC236}">
                <a16:creationId xmlns:a16="http://schemas.microsoft.com/office/drawing/2014/main" id="{6D725D76-6760-460A-BDC4-CDB9D7DC7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0A1752-71F6-495A-B7DF-7B2D5AB7F9B8}"/>
              </a:ext>
            </a:extLst>
          </p:cNvPr>
          <p:cNvSpPr txBox="1"/>
          <p:nvPr/>
        </p:nvSpPr>
        <p:spPr>
          <a:xfrm>
            <a:off x="2048132" y="6034386"/>
            <a:ext cx="8492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https://blogs.informatica.com/2019/08/20/data-processing-pipeline-patterns/</a:t>
            </a:r>
          </a:p>
        </p:txBody>
      </p:sp>
    </p:spTree>
    <p:extLst>
      <p:ext uri="{BB962C8B-B14F-4D97-AF65-F5344CB8AC3E}">
        <p14:creationId xmlns:p14="http://schemas.microsoft.com/office/powerpoint/2010/main" val="193936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a Canonical Data Model? CDMs Explained – BMC Blogs">
            <a:extLst>
              <a:ext uri="{FF2B5EF4-FFF2-40B4-BE49-F238E27FC236}">
                <a16:creationId xmlns:a16="http://schemas.microsoft.com/office/drawing/2014/main" id="{71F54D3B-C868-4048-A43E-49345E94C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95350"/>
            <a:ext cx="97536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3E68B5-6B88-4F05-A237-6FBB3933D7EB}"/>
              </a:ext>
            </a:extLst>
          </p:cNvPr>
          <p:cNvSpPr txBox="1"/>
          <p:nvPr/>
        </p:nvSpPr>
        <p:spPr>
          <a:xfrm>
            <a:off x="1899852" y="6135815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https://www.bmc.com/blogs/canonical-data-model/</a:t>
            </a:r>
          </a:p>
        </p:txBody>
      </p:sp>
    </p:spTree>
    <p:extLst>
      <p:ext uri="{BB962C8B-B14F-4D97-AF65-F5344CB8AC3E}">
        <p14:creationId xmlns:p14="http://schemas.microsoft.com/office/powerpoint/2010/main" val="225352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160E24195B024CB9EDFF333ABE4C4F" ma:contentTypeVersion="0" ma:contentTypeDescription="Create a new document." ma:contentTypeScope="" ma:versionID="29c211770b33a271f6d5485f08e4ee7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0C72CB-3A79-42D9-B3E2-2EBAE38FF412}"/>
</file>

<file path=customXml/itemProps2.xml><?xml version="1.0" encoding="utf-8"?>
<ds:datastoreItem xmlns:ds="http://schemas.openxmlformats.org/officeDocument/2006/customXml" ds:itemID="{B71FB4FD-DD2E-4E1D-A5D7-C6255FD30B2F}"/>
</file>

<file path=customXml/itemProps3.xml><?xml version="1.0" encoding="utf-8"?>
<ds:datastoreItem xmlns:ds="http://schemas.openxmlformats.org/officeDocument/2006/customXml" ds:itemID="{12B47EB2-31C5-4147-B650-37519AC7ED9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Escobar, Katherine B CIV JS J6 (USA)</dc:creator>
  <cp:lastModifiedBy>Escobar, Katherine B CIV JS J6 (USA)</cp:lastModifiedBy>
  <cp:revision>1</cp:revision>
  <dcterms:created xsi:type="dcterms:W3CDTF">2020-12-20T18:47:18Z</dcterms:created>
  <dcterms:modified xsi:type="dcterms:W3CDTF">2020-12-20T18:47:27Z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0x01010045160E24195B024CB9EDFF333ABE4C4F</vt:lpwstr>
  </property>
</Properties>
</file>