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7" r:id="rId1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4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430640" y="1960560"/>
            <a:ext cx="9297360" cy="116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Experiments on JointTreeNet for capturing the kinematic relationships between joints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Picture 3"/>
          <p:cNvPicPr/>
          <p:nvPr/>
        </p:nvPicPr>
        <p:blipFill>
          <a:blip r:embed="rId2"/>
          <a:srcRect l="67017"/>
          <a:stretch/>
        </p:blipFill>
        <p:spPr>
          <a:xfrm>
            <a:off x="9200160" y="0"/>
            <a:ext cx="2991240" cy="781920"/>
          </a:xfrm>
          <a:prstGeom prst="rect">
            <a:avLst/>
          </a:prstGeom>
          <a:ln>
            <a:noFill/>
          </a:ln>
        </p:spPr>
      </p:pic>
      <p:pic>
        <p:nvPicPr>
          <p:cNvPr id="74" name="Content Placeholder 5"/>
          <p:cNvPicPr/>
          <p:nvPr/>
        </p:nvPicPr>
        <p:blipFill>
          <a:blip r:embed="rId2"/>
          <a:srcRect r="49349"/>
          <a:stretch/>
        </p:blipFill>
        <p:spPr>
          <a:xfrm>
            <a:off x="114840" y="0"/>
            <a:ext cx="4593960" cy="781920"/>
          </a:xfrm>
          <a:prstGeom prst="rect">
            <a:avLst/>
          </a:prstGeom>
          <a:ln>
            <a:noFill/>
          </a:ln>
        </p:spPr>
      </p:pic>
      <p:sp>
        <p:nvSpPr>
          <p:cNvPr id="75" name="CustomShape 2"/>
          <p:cNvSpPr/>
          <p:nvPr/>
        </p:nvSpPr>
        <p:spPr>
          <a:xfrm>
            <a:off x="5509800" y="3591720"/>
            <a:ext cx="11383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NIE Qiang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14840" y="845640"/>
            <a:ext cx="10514880" cy="7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SeBiRecursiveNet with bone loss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Content Placeholder 5"/>
          <p:cNvPicPr/>
          <p:nvPr/>
        </p:nvPicPr>
        <p:blipFill>
          <a:blip r:embed="rId2"/>
          <a:srcRect r="49349"/>
          <a:stretch/>
        </p:blipFill>
        <p:spPr>
          <a:xfrm>
            <a:off x="114840" y="0"/>
            <a:ext cx="4593960" cy="781920"/>
          </a:xfrm>
          <a:prstGeom prst="rect">
            <a:avLst/>
          </a:prstGeom>
          <a:ln>
            <a:noFill/>
          </a:ln>
        </p:spPr>
      </p:pic>
      <p:pic>
        <p:nvPicPr>
          <p:cNvPr id="161" name="Picture 6"/>
          <p:cNvPicPr/>
          <p:nvPr/>
        </p:nvPicPr>
        <p:blipFill>
          <a:blip r:embed="rId2"/>
          <a:srcRect l="67017"/>
          <a:stretch/>
        </p:blipFill>
        <p:spPr>
          <a:xfrm>
            <a:off x="9200160" y="0"/>
            <a:ext cx="2991240" cy="78192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0" y="1586520"/>
            <a:ext cx="12191400" cy="109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3" name="图片 162"/>
          <p:cNvPicPr/>
          <p:nvPr/>
        </p:nvPicPr>
        <p:blipFill>
          <a:blip r:embed="rId3"/>
          <a:stretch/>
        </p:blipFill>
        <p:spPr>
          <a:xfrm>
            <a:off x="822960" y="2010600"/>
            <a:ext cx="2011320" cy="1812600"/>
          </a:xfrm>
          <a:prstGeom prst="rect">
            <a:avLst/>
          </a:prstGeom>
          <a:ln>
            <a:noFill/>
          </a:ln>
        </p:spPr>
      </p:pic>
      <p:pic>
        <p:nvPicPr>
          <p:cNvPr id="164" name="图片 163"/>
          <p:cNvPicPr/>
          <p:nvPr/>
        </p:nvPicPr>
        <p:blipFill>
          <a:blip r:embed="rId4"/>
          <a:stretch/>
        </p:blipFill>
        <p:spPr>
          <a:xfrm>
            <a:off x="2995920" y="1920240"/>
            <a:ext cx="2398680" cy="2102760"/>
          </a:xfrm>
          <a:prstGeom prst="rect">
            <a:avLst/>
          </a:prstGeom>
          <a:ln>
            <a:noFill/>
          </a:ln>
        </p:spPr>
      </p:pic>
      <p:pic>
        <p:nvPicPr>
          <p:cNvPr id="165" name="图片 164"/>
          <p:cNvPicPr/>
          <p:nvPr/>
        </p:nvPicPr>
        <p:blipFill>
          <a:blip r:embed="rId5"/>
          <a:stretch/>
        </p:blipFill>
        <p:spPr>
          <a:xfrm>
            <a:off x="5669280" y="2011680"/>
            <a:ext cx="2440440" cy="2102760"/>
          </a:xfrm>
          <a:prstGeom prst="rect">
            <a:avLst/>
          </a:prstGeom>
          <a:ln>
            <a:noFill/>
          </a:ln>
        </p:spPr>
      </p:pic>
      <p:pic>
        <p:nvPicPr>
          <p:cNvPr id="166" name="图片 165"/>
          <p:cNvPicPr/>
          <p:nvPr/>
        </p:nvPicPr>
        <p:blipFill>
          <a:blip r:embed="rId6"/>
          <a:stretch/>
        </p:blipFill>
        <p:spPr>
          <a:xfrm>
            <a:off x="8412480" y="2033280"/>
            <a:ext cx="2341080" cy="2081160"/>
          </a:xfrm>
          <a:prstGeom prst="rect">
            <a:avLst/>
          </a:prstGeom>
          <a:ln>
            <a:noFill/>
          </a:ln>
        </p:spPr>
      </p:pic>
      <p:pic>
        <p:nvPicPr>
          <p:cNvPr id="167" name="图片 166"/>
          <p:cNvPicPr/>
          <p:nvPr/>
        </p:nvPicPr>
        <p:blipFill>
          <a:blip r:embed="rId7"/>
          <a:stretch/>
        </p:blipFill>
        <p:spPr>
          <a:xfrm>
            <a:off x="822960" y="4194360"/>
            <a:ext cx="2250360" cy="2023200"/>
          </a:xfrm>
          <a:prstGeom prst="rect">
            <a:avLst/>
          </a:prstGeom>
          <a:ln>
            <a:noFill/>
          </a:ln>
        </p:spPr>
      </p:pic>
      <p:pic>
        <p:nvPicPr>
          <p:cNvPr id="168" name="图片 167"/>
          <p:cNvPicPr/>
          <p:nvPr/>
        </p:nvPicPr>
        <p:blipFill>
          <a:blip r:embed="rId8"/>
          <a:stretch/>
        </p:blipFill>
        <p:spPr>
          <a:xfrm>
            <a:off x="3386880" y="4206240"/>
            <a:ext cx="2464920" cy="2285640"/>
          </a:xfrm>
          <a:prstGeom prst="rect">
            <a:avLst/>
          </a:prstGeom>
          <a:ln>
            <a:noFill/>
          </a:ln>
        </p:spPr>
      </p:pic>
      <p:pic>
        <p:nvPicPr>
          <p:cNvPr id="169" name="图片 168"/>
          <p:cNvPicPr/>
          <p:nvPr/>
        </p:nvPicPr>
        <p:blipFill>
          <a:blip r:embed="rId9"/>
          <a:stretch/>
        </p:blipFill>
        <p:spPr>
          <a:xfrm>
            <a:off x="6035040" y="4352760"/>
            <a:ext cx="2143080" cy="1956240"/>
          </a:xfrm>
          <a:prstGeom prst="rect">
            <a:avLst/>
          </a:prstGeom>
          <a:ln>
            <a:noFill/>
          </a:ln>
        </p:spPr>
      </p:pic>
      <p:pic>
        <p:nvPicPr>
          <p:cNvPr id="170" name="图片 169"/>
          <p:cNvPicPr/>
          <p:nvPr/>
        </p:nvPicPr>
        <p:blipFill>
          <a:blip r:embed="rId10"/>
          <a:stretch/>
        </p:blipFill>
        <p:spPr>
          <a:xfrm>
            <a:off x="8503920" y="4206240"/>
            <a:ext cx="2586960" cy="2285640"/>
          </a:xfrm>
          <a:prstGeom prst="rect">
            <a:avLst/>
          </a:prstGeom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35131" y="1812240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14840" y="845640"/>
            <a:ext cx="10514880" cy="7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SeBiRecursive with bone symmetry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Content Placeholder 5"/>
          <p:cNvPicPr/>
          <p:nvPr/>
        </p:nvPicPr>
        <p:blipFill>
          <a:blip r:embed="rId3"/>
          <a:srcRect r="49349"/>
          <a:stretch/>
        </p:blipFill>
        <p:spPr>
          <a:xfrm>
            <a:off x="114840" y="0"/>
            <a:ext cx="4593960" cy="781920"/>
          </a:xfrm>
          <a:prstGeom prst="rect">
            <a:avLst/>
          </a:prstGeom>
          <a:ln>
            <a:noFill/>
          </a:ln>
        </p:spPr>
      </p:pic>
      <p:pic>
        <p:nvPicPr>
          <p:cNvPr id="173" name="Picture 6"/>
          <p:cNvPicPr/>
          <p:nvPr/>
        </p:nvPicPr>
        <p:blipFill>
          <a:blip r:embed="rId3"/>
          <a:srcRect l="67017"/>
          <a:stretch/>
        </p:blipFill>
        <p:spPr>
          <a:xfrm>
            <a:off x="9200160" y="0"/>
            <a:ext cx="2991240" cy="781920"/>
          </a:xfrm>
          <a:prstGeom prst="rect">
            <a:avLst/>
          </a:prstGeom>
          <a:ln>
            <a:noFill/>
          </a:ln>
        </p:spPr>
      </p:pic>
      <p:sp>
        <p:nvSpPr>
          <p:cNvPr id="174" name="CustomShape 2"/>
          <p:cNvSpPr/>
          <p:nvPr/>
        </p:nvSpPr>
        <p:spPr>
          <a:xfrm>
            <a:off x="0" y="1586520"/>
            <a:ext cx="12191400" cy="109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3"/>
          <p:cNvSpPr/>
          <p:nvPr/>
        </p:nvSpPr>
        <p:spPr>
          <a:xfrm>
            <a:off x="9717840" y="2317680"/>
            <a:ext cx="2120400" cy="252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Validation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MPJPE=1145/17mm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training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MPJPE=403/17mm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Position loss=6.39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Bone length loss=2.54.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图片 179"/>
          <p:cNvPicPr/>
          <p:nvPr/>
        </p:nvPicPr>
        <p:blipFill>
          <a:blip r:embed="rId4"/>
          <a:stretch/>
        </p:blipFill>
        <p:spPr>
          <a:xfrm>
            <a:off x="853920" y="1920240"/>
            <a:ext cx="3352320" cy="2171520"/>
          </a:xfrm>
          <a:prstGeom prst="rect">
            <a:avLst/>
          </a:prstGeom>
          <a:ln>
            <a:noFill/>
          </a:ln>
        </p:spPr>
      </p:pic>
      <p:pic>
        <p:nvPicPr>
          <p:cNvPr id="181" name="图片 180"/>
          <p:cNvPicPr/>
          <p:nvPr/>
        </p:nvPicPr>
        <p:blipFill>
          <a:blip r:embed="rId5"/>
          <a:stretch/>
        </p:blipFill>
        <p:spPr>
          <a:xfrm>
            <a:off x="4328640" y="2031120"/>
            <a:ext cx="3352320" cy="2266560"/>
          </a:xfrm>
          <a:prstGeom prst="rect">
            <a:avLst/>
          </a:prstGeom>
          <a:ln>
            <a:noFill/>
          </a:ln>
        </p:spPr>
      </p:pic>
      <p:pic>
        <p:nvPicPr>
          <p:cNvPr id="182" name="图片 181"/>
          <p:cNvPicPr/>
          <p:nvPr/>
        </p:nvPicPr>
        <p:blipFill>
          <a:blip r:embed="rId6"/>
          <a:stretch/>
        </p:blipFill>
        <p:spPr>
          <a:xfrm>
            <a:off x="822960" y="4297680"/>
            <a:ext cx="3409560" cy="2266560"/>
          </a:xfrm>
          <a:prstGeom prst="rect">
            <a:avLst/>
          </a:prstGeom>
          <a:ln>
            <a:noFill/>
          </a:ln>
        </p:spPr>
      </p:pic>
      <p:pic>
        <p:nvPicPr>
          <p:cNvPr id="183" name="图片 182"/>
          <p:cNvPicPr/>
          <p:nvPr/>
        </p:nvPicPr>
        <p:blipFill>
          <a:blip r:embed="rId7"/>
          <a:stretch/>
        </p:blipFill>
        <p:spPr>
          <a:xfrm>
            <a:off x="4256280" y="4480560"/>
            <a:ext cx="3333240" cy="2295000"/>
          </a:xfrm>
          <a:prstGeom prst="rect">
            <a:avLst/>
          </a:prstGeom>
          <a:ln>
            <a:noFill/>
          </a:ln>
        </p:spPr>
      </p:pic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166178"/>
              </p:ext>
            </p:extLst>
          </p:nvPr>
        </p:nvGraphicFramePr>
        <p:xfrm>
          <a:off x="8477250" y="4840288"/>
          <a:ext cx="27241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8" imgW="1676160" imgH="228600" progId="Equation.DSMT4">
                  <p:embed/>
                </p:oleObj>
              </mc:Choice>
              <mc:Fallback>
                <p:oleObj name="Equation" r:id="rId8" imgW="1676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77250" y="4840288"/>
                        <a:ext cx="2724150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14840" y="845640"/>
            <a:ext cx="10514880" cy="7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SeBiRecursive with bone symmetry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Content Placeholder 5"/>
          <p:cNvPicPr/>
          <p:nvPr/>
        </p:nvPicPr>
        <p:blipFill>
          <a:blip r:embed="rId2"/>
          <a:srcRect r="49349"/>
          <a:stretch/>
        </p:blipFill>
        <p:spPr>
          <a:xfrm>
            <a:off x="114840" y="0"/>
            <a:ext cx="4593960" cy="781920"/>
          </a:xfrm>
          <a:prstGeom prst="rect">
            <a:avLst/>
          </a:prstGeom>
          <a:ln>
            <a:noFill/>
          </a:ln>
        </p:spPr>
      </p:pic>
      <p:pic>
        <p:nvPicPr>
          <p:cNvPr id="186" name="Picture 6"/>
          <p:cNvPicPr/>
          <p:nvPr/>
        </p:nvPicPr>
        <p:blipFill>
          <a:blip r:embed="rId2"/>
          <a:srcRect l="67017"/>
          <a:stretch/>
        </p:blipFill>
        <p:spPr>
          <a:xfrm>
            <a:off x="9200160" y="0"/>
            <a:ext cx="2991240" cy="781920"/>
          </a:xfrm>
          <a:prstGeom prst="rect">
            <a:avLst/>
          </a:prstGeom>
          <a:ln>
            <a:noFill/>
          </a:ln>
        </p:spPr>
      </p:pic>
      <p:sp>
        <p:nvSpPr>
          <p:cNvPr id="187" name="CustomShape 2"/>
          <p:cNvSpPr/>
          <p:nvPr/>
        </p:nvSpPr>
        <p:spPr>
          <a:xfrm>
            <a:off x="0" y="1586520"/>
            <a:ext cx="12191400" cy="109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8" name="图片 187"/>
          <p:cNvPicPr/>
          <p:nvPr/>
        </p:nvPicPr>
        <p:blipFill>
          <a:blip r:embed="rId3"/>
          <a:stretch/>
        </p:blipFill>
        <p:spPr>
          <a:xfrm>
            <a:off x="616320" y="1920240"/>
            <a:ext cx="2218320" cy="1990080"/>
          </a:xfrm>
          <a:prstGeom prst="rect">
            <a:avLst/>
          </a:prstGeom>
          <a:ln>
            <a:noFill/>
          </a:ln>
        </p:spPr>
      </p:pic>
      <p:pic>
        <p:nvPicPr>
          <p:cNvPr id="189" name="图片 188"/>
          <p:cNvPicPr/>
          <p:nvPr/>
        </p:nvPicPr>
        <p:blipFill>
          <a:blip r:embed="rId4"/>
          <a:stretch/>
        </p:blipFill>
        <p:spPr>
          <a:xfrm>
            <a:off x="2834640" y="1868400"/>
            <a:ext cx="2573280" cy="2246400"/>
          </a:xfrm>
          <a:prstGeom prst="rect">
            <a:avLst/>
          </a:prstGeom>
          <a:ln>
            <a:noFill/>
          </a:ln>
        </p:spPr>
      </p:pic>
      <p:pic>
        <p:nvPicPr>
          <p:cNvPr id="190" name="图片 189"/>
          <p:cNvPicPr/>
          <p:nvPr/>
        </p:nvPicPr>
        <p:blipFill>
          <a:blip r:embed="rId5"/>
          <a:stretch/>
        </p:blipFill>
        <p:spPr>
          <a:xfrm>
            <a:off x="5630400" y="1920240"/>
            <a:ext cx="2416320" cy="2130120"/>
          </a:xfrm>
          <a:prstGeom prst="rect">
            <a:avLst/>
          </a:prstGeom>
          <a:ln>
            <a:noFill/>
          </a:ln>
        </p:spPr>
      </p:pic>
      <p:pic>
        <p:nvPicPr>
          <p:cNvPr id="191" name="图片 190"/>
          <p:cNvPicPr/>
          <p:nvPr/>
        </p:nvPicPr>
        <p:blipFill>
          <a:blip r:embed="rId6"/>
          <a:stretch/>
        </p:blipFill>
        <p:spPr>
          <a:xfrm>
            <a:off x="429120" y="4297680"/>
            <a:ext cx="2306160" cy="2011680"/>
          </a:xfrm>
          <a:prstGeom prst="rect">
            <a:avLst/>
          </a:prstGeom>
          <a:ln>
            <a:noFill/>
          </a:ln>
        </p:spPr>
      </p:pic>
      <p:pic>
        <p:nvPicPr>
          <p:cNvPr id="192" name="图片 191"/>
          <p:cNvPicPr/>
          <p:nvPr/>
        </p:nvPicPr>
        <p:blipFill>
          <a:blip r:embed="rId7"/>
          <a:stretch/>
        </p:blipFill>
        <p:spPr>
          <a:xfrm>
            <a:off x="2735280" y="4206600"/>
            <a:ext cx="2659680" cy="2194200"/>
          </a:xfrm>
          <a:prstGeom prst="rect">
            <a:avLst/>
          </a:prstGeom>
          <a:ln>
            <a:noFill/>
          </a:ln>
        </p:spPr>
      </p:pic>
      <p:pic>
        <p:nvPicPr>
          <p:cNvPr id="193" name="图片 192"/>
          <p:cNvPicPr/>
          <p:nvPr/>
        </p:nvPicPr>
        <p:blipFill>
          <a:blip r:embed="rId8"/>
          <a:stretch/>
        </p:blipFill>
        <p:spPr>
          <a:xfrm>
            <a:off x="5554800" y="4480560"/>
            <a:ext cx="2400480" cy="2103120"/>
          </a:xfrm>
          <a:prstGeom prst="rect">
            <a:avLst/>
          </a:prstGeom>
          <a:ln>
            <a:noFill/>
          </a:ln>
        </p:spPr>
      </p:pic>
      <p:pic>
        <p:nvPicPr>
          <p:cNvPr id="194" name="图片 193"/>
          <p:cNvPicPr/>
          <p:nvPr/>
        </p:nvPicPr>
        <p:blipFill>
          <a:blip r:embed="rId9"/>
          <a:stretch/>
        </p:blipFill>
        <p:spPr>
          <a:xfrm>
            <a:off x="8175600" y="1920240"/>
            <a:ext cx="2522880" cy="2194560"/>
          </a:xfrm>
          <a:prstGeom prst="rect">
            <a:avLst/>
          </a:prstGeom>
          <a:ln>
            <a:noFill/>
          </a:ln>
        </p:spPr>
      </p:pic>
      <p:pic>
        <p:nvPicPr>
          <p:cNvPr id="195" name="图片 194"/>
          <p:cNvPicPr/>
          <p:nvPr/>
        </p:nvPicPr>
        <p:blipFill>
          <a:blip r:embed="rId10"/>
          <a:stretch/>
        </p:blipFill>
        <p:spPr>
          <a:xfrm>
            <a:off x="8229600" y="4380120"/>
            <a:ext cx="2504160" cy="2112120"/>
          </a:xfrm>
          <a:prstGeom prst="rect">
            <a:avLst/>
          </a:prstGeom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104709" y="1804708"/>
            <a:ext cx="18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Testing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14840" y="845640"/>
            <a:ext cx="10514880" cy="7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SeBiRecursive without bone loss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Content Placeholder 5"/>
          <p:cNvPicPr/>
          <p:nvPr/>
        </p:nvPicPr>
        <p:blipFill>
          <a:blip r:embed="rId2"/>
          <a:srcRect r="49349"/>
          <a:stretch/>
        </p:blipFill>
        <p:spPr>
          <a:xfrm>
            <a:off x="114840" y="0"/>
            <a:ext cx="4593960" cy="781920"/>
          </a:xfrm>
          <a:prstGeom prst="rect">
            <a:avLst/>
          </a:prstGeom>
          <a:ln>
            <a:noFill/>
          </a:ln>
        </p:spPr>
      </p:pic>
      <p:pic>
        <p:nvPicPr>
          <p:cNvPr id="198" name="Picture 6"/>
          <p:cNvPicPr/>
          <p:nvPr/>
        </p:nvPicPr>
        <p:blipFill>
          <a:blip r:embed="rId2"/>
          <a:srcRect l="67017"/>
          <a:stretch/>
        </p:blipFill>
        <p:spPr>
          <a:xfrm>
            <a:off x="9200160" y="0"/>
            <a:ext cx="2991240" cy="781920"/>
          </a:xfrm>
          <a:prstGeom prst="rect">
            <a:avLst/>
          </a:prstGeom>
          <a:ln>
            <a:noFill/>
          </a:ln>
        </p:spPr>
      </p:pic>
      <p:sp>
        <p:nvSpPr>
          <p:cNvPr id="199" name="CustomShape 2"/>
          <p:cNvSpPr/>
          <p:nvPr/>
        </p:nvSpPr>
        <p:spPr>
          <a:xfrm>
            <a:off x="0" y="1586520"/>
            <a:ext cx="12191400" cy="109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3"/>
          <p:cNvSpPr/>
          <p:nvPr/>
        </p:nvSpPr>
        <p:spPr>
          <a:xfrm>
            <a:off x="9418320" y="2317680"/>
            <a:ext cx="2419920" cy="152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Validation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MPJPE=1160/17mm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training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MPJPE=151.9/17mm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Position loss=3.286.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" name="图片 204"/>
          <p:cNvPicPr/>
          <p:nvPr/>
        </p:nvPicPr>
        <p:blipFill>
          <a:blip r:embed="rId3"/>
          <a:stretch/>
        </p:blipFill>
        <p:spPr>
          <a:xfrm>
            <a:off x="457200" y="2107440"/>
            <a:ext cx="3342960" cy="2190240"/>
          </a:xfrm>
          <a:prstGeom prst="rect">
            <a:avLst/>
          </a:prstGeom>
          <a:ln>
            <a:noFill/>
          </a:ln>
        </p:spPr>
      </p:pic>
      <p:pic>
        <p:nvPicPr>
          <p:cNvPr id="206" name="图片 205"/>
          <p:cNvPicPr/>
          <p:nvPr/>
        </p:nvPicPr>
        <p:blipFill>
          <a:blip r:embed="rId4"/>
          <a:stretch/>
        </p:blipFill>
        <p:spPr>
          <a:xfrm>
            <a:off x="4063680" y="2103120"/>
            <a:ext cx="3342960" cy="2219040"/>
          </a:xfrm>
          <a:prstGeom prst="rect">
            <a:avLst/>
          </a:prstGeom>
          <a:ln>
            <a:noFill/>
          </a:ln>
        </p:spPr>
      </p:pic>
      <p:pic>
        <p:nvPicPr>
          <p:cNvPr id="207" name="图片 206"/>
          <p:cNvPicPr/>
          <p:nvPr/>
        </p:nvPicPr>
        <p:blipFill>
          <a:blip r:embed="rId5"/>
          <a:stretch/>
        </p:blipFill>
        <p:spPr>
          <a:xfrm>
            <a:off x="627120" y="4480560"/>
            <a:ext cx="3304800" cy="2180880"/>
          </a:xfrm>
          <a:prstGeom prst="rect">
            <a:avLst/>
          </a:prstGeom>
          <a:ln>
            <a:noFill/>
          </a:ln>
        </p:spPr>
      </p:pic>
      <p:pic>
        <p:nvPicPr>
          <p:cNvPr id="208" name="图片 207"/>
          <p:cNvPicPr/>
          <p:nvPr/>
        </p:nvPicPr>
        <p:blipFill>
          <a:blip r:embed="rId6"/>
          <a:stretch/>
        </p:blipFill>
        <p:spPr>
          <a:xfrm>
            <a:off x="4023360" y="4480560"/>
            <a:ext cx="3323880" cy="22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14840" y="845640"/>
            <a:ext cx="10514880" cy="7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SeBiRecursive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without bone loss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Content Placeholder 5"/>
          <p:cNvPicPr/>
          <p:nvPr/>
        </p:nvPicPr>
        <p:blipFill>
          <a:blip r:embed="rId2"/>
          <a:srcRect r="49349"/>
          <a:stretch/>
        </p:blipFill>
        <p:spPr>
          <a:xfrm>
            <a:off x="114840" y="0"/>
            <a:ext cx="4593960" cy="781920"/>
          </a:xfrm>
          <a:prstGeom prst="rect">
            <a:avLst/>
          </a:prstGeom>
          <a:ln>
            <a:noFill/>
          </a:ln>
        </p:spPr>
      </p:pic>
      <p:pic>
        <p:nvPicPr>
          <p:cNvPr id="211" name="Picture 6"/>
          <p:cNvPicPr/>
          <p:nvPr/>
        </p:nvPicPr>
        <p:blipFill>
          <a:blip r:embed="rId2"/>
          <a:srcRect l="67017"/>
          <a:stretch/>
        </p:blipFill>
        <p:spPr>
          <a:xfrm>
            <a:off x="9200160" y="0"/>
            <a:ext cx="2991240" cy="781920"/>
          </a:xfrm>
          <a:prstGeom prst="rect">
            <a:avLst/>
          </a:prstGeom>
          <a:ln>
            <a:noFill/>
          </a:ln>
        </p:spPr>
      </p:pic>
      <p:sp>
        <p:nvSpPr>
          <p:cNvPr id="212" name="CustomShape 2"/>
          <p:cNvSpPr/>
          <p:nvPr/>
        </p:nvSpPr>
        <p:spPr>
          <a:xfrm>
            <a:off x="0" y="1586520"/>
            <a:ext cx="12191400" cy="109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8" name="图片 217"/>
          <p:cNvPicPr/>
          <p:nvPr/>
        </p:nvPicPr>
        <p:blipFill>
          <a:blip r:embed="rId3"/>
          <a:stretch/>
        </p:blipFill>
        <p:spPr>
          <a:xfrm>
            <a:off x="429120" y="1877760"/>
            <a:ext cx="2405520" cy="2145600"/>
          </a:xfrm>
          <a:prstGeom prst="rect">
            <a:avLst/>
          </a:prstGeom>
          <a:ln>
            <a:noFill/>
          </a:ln>
        </p:spPr>
      </p:pic>
      <p:pic>
        <p:nvPicPr>
          <p:cNvPr id="219" name="图片 218"/>
          <p:cNvPicPr/>
          <p:nvPr/>
        </p:nvPicPr>
        <p:blipFill>
          <a:blip r:embed="rId4"/>
          <a:stretch/>
        </p:blipFill>
        <p:spPr>
          <a:xfrm>
            <a:off x="3108960" y="1828800"/>
            <a:ext cx="2728080" cy="2399760"/>
          </a:xfrm>
          <a:prstGeom prst="rect">
            <a:avLst/>
          </a:prstGeom>
          <a:ln>
            <a:noFill/>
          </a:ln>
        </p:spPr>
      </p:pic>
      <p:pic>
        <p:nvPicPr>
          <p:cNvPr id="220" name="图片 219"/>
          <p:cNvPicPr/>
          <p:nvPr/>
        </p:nvPicPr>
        <p:blipFill>
          <a:blip r:embed="rId5"/>
          <a:stretch/>
        </p:blipFill>
        <p:spPr>
          <a:xfrm>
            <a:off x="6269400" y="1757880"/>
            <a:ext cx="2733840" cy="2539800"/>
          </a:xfrm>
          <a:prstGeom prst="rect">
            <a:avLst/>
          </a:prstGeom>
          <a:ln>
            <a:noFill/>
          </a:ln>
        </p:spPr>
      </p:pic>
      <p:pic>
        <p:nvPicPr>
          <p:cNvPr id="221" name="图片 220"/>
          <p:cNvPicPr/>
          <p:nvPr/>
        </p:nvPicPr>
        <p:blipFill>
          <a:blip r:embed="rId6"/>
          <a:stretch/>
        </p:blipFill>
        <p:spPr>
          <a:xfrm>
            <a:off x="457200" y="4114800"/>
            <a:ext cx="2465280" cy="2194560"/>
          </a:xfrm>
          <a:prstGeom prst="rect">
            <a:avLst/>
          </a:prstGeom>
          <a:ln>
            <a:noFill/>
          </a:ln>
        </p:spPr>
      </p:pic>
      <p:pic>
        <p:nvPicPr>
          <p:cNvPr id="222" name="图片 221"/>
          <p:cNvPicPr/>
          <p:nvPr/>
        </p:nvPicPr>
        <p:blipFill>
          <a:blip r:embed="rId7"/>
          <a:stretch/>
        </p:blipFill>
        <p:spPr>
          <a:xfrm>
            <a:off x="3200400" y="4217400"/>
            <a:ext cx="2530080" cy="2274840"/>
          </a:xfrm>
          <a:prstGeom prst="rect">
            <a:avLst/>
          </a:prstGeom>
          <a:ln>
            <a:noFill/>
          </a:ln>
        </p:spPr>
      </p:pic>
      <p:pic>
        <p:nvPicPr>
          <p:cNvPr id="223" name="图片 222"/>
          <p:cNvPicPr/>
          <p:nvPr/>
        </p:nvPicPr>
        <p:blipFill>
          <a:blip r:embed="rId8"/>
          <a:stretch/>
        </p:blipFill>
        <p:spPr>
          <a:xfrm>
            <a:off x="6451200" y="4297680"/>
            <a:ext cx="2522160" cy="228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14840" y="845640"/>
            <a:ext cx="10514880" cy="7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SeBiRecursive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without 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bone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Content Placeholder 5"/>
          <p:cNvPicPr/>
          <p:nvPr/>
        </p:nvPicPr>
        <p:blipFill>
          <a:blip r:embed="rId2"/>
          <a:srcRect r="49349"/>
          <a:stretch/>
        </p:blipFill>
        <p:spPr>
          <a:xfrm>
            <a:off x="114840" y="0"/>
            <a:ext cx="4593960" cy="781920"/>
          </a:xfrm>
          <a:prstGeom prst="rect">
            <a:avLst/>
          </a:prstGeom>
          <a:ln>
            <a:noFill/>
          </a:ln>
        </p:spPr>
      </p:pic>
      <p:pic>
        <p:nvPicPr>
          <p:cNvPr id="226" name="Picture 6"/>
          <p:cNvPicPr/>
          <p:nvPr/>
        </p:nvPicPr>
        <p:blipFill>
          <a:blip r:embed="rId2"/>
          <a:srcRect l="67017"/>
          <a:stretch/>
        </p:blipFill>
        <p:spPr>
          <a:xfrm>
            <a:off x="9200160" y="0"/>
            <a:ext cx="2991240" cy="78192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0" y="1586520"/>
            <a:ext cx="12191400" cy="109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3" name="图片 232"/>
          <p:cNvPicPr/>
          <p:nvPr/>
        </p:nvPicPr>
        <p:blipFill>
          <a:blip r:embed="rId3"/>
          <a:stretch/>
        </p:blipFill>
        <p:spPr>
          <a:xfrm>
            <a:off x="457200" y="1940760"/>
            <a:ext cx="2453040" cy="2174040"/>
          </a:xfrm>
          <a:prstGeom prst="rect">
            <a:avLst/>
          </a:prstGeom>
          <a:ln>
            <a:noFill/>
          </a:ln>
        </p:spPr>
      </p:pic>
      <p:pic>
        <p:nvPicPr>
          <p:cNvPr id="234" name="图片 233"/>
          <p:cNvPicPr/>
          <p:nvPr/>
        </p:nvPicPr>
        <p:blipFill>
          <a:blip r:embed="rId4"/>
          <a:stretch/>
        </p:blipFill>
        <p:spPr>
          <a:xfrm>
            <a:off x="3211920" y="1920240"/>
            <a:ext cx="2640240" cy="2303640"/>
          </a:xfrm>
          <a:prstGeom prst="rect">
            <a:avLst/>
          </a:prstGeom>
          <a:ln>
            <a:noFill/>
          </a:ln>
        </p:spPr>
      </p:pic>
      <p:pic>
        <p:nvPicPr>
          <p:cNvPr id="235" name="图片 234"/>
          <p:cNvPicPr/>
          <p:nvPr/>
        </p:nvPicPr>
        <p:blipFill>
          <a:blip r:embed="rId5"/>
          <a:stretch/>
        </p:blipFill>
        <p:spPr>
          <a:xfrm>
            <a:off x="6056640" y="1920240"/>
            <a:ext cx="2879280" cy="2506320"/>
          </a:xfrm>
          <a:prstGeom prst="rect">
            <a:avLst/>
          </a:prstGeom>
          <a:ln>
            <a:noFill/>
          </a:ln>
        </p:spPr>
      </p:pic>
      <p:pic>
        <p:nvPicPr>
          <p:cNvPr id="236" name="图片 235"/>
          <p:cNvPicPr/>
          <p:nvPr/>
        </p:nvPicPr>
        <p:blipFill>
          <a:blip r:embed="rId6"/>
          <a:stretch/>
        </p:blipFill>
        <p:spPr>
          <a:xfrm>
            <a:off x="457200" y="4206600"/>
            <a:ext cx="2571120" cy="2377080"/>
          </a:xfrm>
          <a:prstGeom prst="rect">
            <a:avLst/>
          </a:prstGeom>
          <a:ln>
            <a:noFill/>
          </a:ln>
        </p:spPr>
      </p:pic>
      <p:pic>
        <p:nvPicPr>
          <p:cNvPr id="237" name="图片 236"/>
          <p:cNvPicPr/>
          <p:nvPr/>
        </p:nvPicPr>
        <p:blipFill>
          <a:blip r:embed="rId7"/>
          <a:stretch/>
        </p:blipFill>
        <p:spPr>
          <a:xfrm>
            <a:off x="3129480" y="4223880"/>
            <a:ext cx="2752200" cy="2359800"/>
          </a:xfrm>
          <a:prstGeom prst="rect">
            <a:avLst/>
          </a:prstGeom>
          <a:ln>
            <a:noFill/>
          </a:ln>
        </p:spPr>
      </p:pic>
      <p:pic>
        <p:nvPicPr>
          <p:cNvPr id="238" name="图片 237"/>
          <p:cNvPicPr/>
          <p:nvPr/>
        </p:nvPicPr>
        <p:blipFill>
          <a:blip r:embed="rId8"/>
          <a:stretch/>
        </p:blipFill>
        <p:spPr>
          <a:xfrm>
            <a:off x="6400800" y="4480560"/>
            <a:ext cx="2403360" cy="219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14863" y="1558440"/>
            <a:ext cx="2805480" cy="3218040"/>
            <a:chOff x="627480" y="1375560"/>
            <a:chExt cx="2805480" cy="3218040"/>
          </a:xfrm>
        </p:grpSpPr>
        <p:sp>
          <p:nvSpPr>
            <p:cNvPr id="306" name="Line 1"/>
            <p:cNvSpPr/>
            <p:nvPr/>
          </p:nvSpPr>
          <p:spPr>
            <a:xfrm>
              <a:off x="1285920" y="2205720"/>
              <a:ext cx="2520" cy="226080"/>
            </a:xfrm>
            <a:prstGeom prst="line">
              <a:avLst/>
            </a:prstGeom>
            <a:ln>
              <a:round/>
              <a:head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7" name="Line 2"/>
            <p:cNvSpPr/>
            <p:nvPr/>
          </p:nvSpPr>
          <p:spPr>
            <a:xfrm flipH="1">
              <a:off x="845640" y="2577960"/>
              <a:ext cx="318240" cy="248760"/>
            </a:xfrm>
            <a:prstGeom prst="line">
              <a:avLst/>
            </a:prstGeom>
            <a:ln>
              <a:round/>
              <a:head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8" name="Line 3"/>
            <p:cNvSpPr/>
            <p:nvPr/>
          </p:nvSpPr>
          <p:spPr>
            <a:xfrm>
              <a:off x="1428120" y="2562840"/>
              <a:ext cx="352800" cy="241920"/>
            </a:xfrm>
            <a:prstGeom prst="line">
              <a:avLst/>
            </a:prstGeom>
            <a:ln>
              <a:round/>
              <a:head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9" name="Line 4"/>
            <p:cNvSpPr/>
            <p:nvPr/>
          </p:nvSpPr>
          <p:spPr>
            <a:xfrm>
              <a:off x="1305360" y="2656080"/>
              <a:ext cx="2520" cy="154800"/>
            </a:xfrm>
            <a:prstGeom prst="line">
              <a:avLst/>
            </a:prstGeom>
            <a:ln>
              <a:round/>
              <a:head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0" name="Line 5"/>
            <p:cNvSpPr/>
            <p:nvPr/>
          </p:nvSpPr>
          <p:spPr>
            <a:xfrm>
              <a:off x="2333520" y="1573200"/>
              <a:ext cx="779760" cy="708120"/>
            </a:xfrm>
            <a:prstGeom prst="line">
              <a:avLst/>
            </a:prstGeom>
            <a:ln>
              <a:round/>
              <a:head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1" name="Line 6"/>
            <p:cNvSpPr/>
            <p:nvPr/>
          </p:nvSpPr>
          <p:spPr>
            <a:xfrm flipH="1">
              <a:off x="1285200" y="1582200"/>
              <a:ext cx="782280" cy="373320"/>
            </a:xfrm>
            <a:prstGeom prst="line">
              <a:avLst/>
            </a:prstGeom>
            <a:ln>
              <a:round/>
              <a:head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2" name="Line 7"/>
            <p:cNvSpPr/>
            <p:nvPr/>
          </p:nvSpPr>
          <p:spPr>
            <a:xfrm>
              <a:off x="2195640" y="1685160"/>
              <a:ext cx="360" cy="650880"/>
            </a:xfrm>
            <a:prstGeom prst="line">
              <a:avLst/>
            </a:prstGeom>
            <a:ln>
              <a:round/>
              <a:head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3" name="CustomShape 8"/>
            <p:cNvSpPr/>
            <p:nvPr/>
          </p:nvSpPr>
          <p:spPr>
            <a:xfrm>
              <a:off x="2038320" y="1375560"/>
              <a:ext cx="307800" cy="30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9"/>
            <p:cNvSpPr/>
            <p:nvPr/>
          </p:nvSpPr>
          <p:spPr>
            <a:xfrm>
              <a:off x="1989000" y="1387800"/>
              <a:ext cx="544680" cy="29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15" name="CustomShape 10"/>
            <p:cNvSpPr/>
            <p:nvPr/>
          </p:nvSpPr>
          <p:spPr>
            <a:xfrm>
              <a:off x="1136520" y="1918800"/>
              <a:ext cx="307800" cy="30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11"/>
            <p:cNvSpPr/>
            <p:nvPr/>
          </p:nvSpPr>
          <p:spPr>
            <a:xfrm>
              <a:off x="1087200" y="1931400"/>
              <a:ext cx="544680" cy="29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17" name="CustomShape 12"/>
            <p:cNvSpPr/>
            <p:nvPr/>
          </p:nvSpPr>
          <p:spPr>
            <a:xfrm>
              <a:off x="1136520" y="2360880"/>
              <a:ext cx="307800" cy="30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13"/>
            <p:cNvSpPr/>
            <p:nvPr/>
          </p:nvSpPr>
          <p:spPr>
            <a:xfrm>
              <a:off x="1087200" y="2385360"/>
              <a:ext cx="54468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19" name="Line 14"/>
            <p:cNvSpPr/>
            <p:nvPr/>
          </p:nvSpPr>
          <p:spPr>
            <a:xfrm>
              <a:off x="1782000" y="3068640"/>
              <a:ext cx="2520" cy="18288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20" name="CustomShape 15"/>
            <p:cNvSpPr/>
            <p:nvPr/>
          </p:nvSpPr>
          <p:spPr>
            <a:xfrm>
              <a:off x="1617840" y="2760840"/>
              <a:ext cx="307800" cy="300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1" name="CustomShape 16"/>
            <p:cNvSpPr/>
            <p:nvPr/>
          </p:nvSpPr>
          <p:spPr>
            <a:xfrm>
              <a:off x="1558440" y="2768400"/>
              <a:ext cx="544680" cy="29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22" name="CustomShape 17"/>
            <p:cNvSpPr/>
            <p:nvPr/>
          </p:nvSpPr>
          <p:spPr>
            <a:xfrm>
              <a:off x="1627560" y="3257640"/>
              <a:ext cx="307800" cy="30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" name="CustomShape 18"/>
            <p:cNvSpPr/>
            <p:nvPr/>
          </p:nvSpPr>
          <p:spPr>
            <a:xfrm>
              <a:off x="1558440" y="3269880"/>
              <a:ext cx="54468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24" name="Line 19"/>
            <p:cNvSpPr/>
            <p:nvPr/>
          </p:nvSpPr>
          <p:spPr>
            <a:xfrm>
              <a:off x="1315080" y="3098520"/>
              <a:ext cx="2520" cy="182880"/>
            </a:xfrm>
            <a:prstGeom prst="line">
              <a:avLst/>
            </a:prstGeom>
            <a:ln>
              <a:solidFill>
                <a:srgbClr val="FFDA66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25" name="CustomShape 20"/>
            <p:cNvSpPr/>
            <p:nvPr/>
          </p:nvSpPr>
          <p:spPr>
            <a:xfrm>
              <a:off x="1150920" y="2790720"/>
              <a:ext cx="307800" cy="30096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CustomShape 21"/>
            <p:cNvSpPr/>
            <p:nvPr/>
          </p:nvSpPr>
          <p:spPr>
            <a:xfrm>
              <a:off x="1091520" y="279828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27" name="CustomShape 22"/>
            <p:cNvSpPr/>
            <p:nvPr/>
          </p:nvSpPr>
          <p:spPr>
            <a:xfrm>
              <a:off x="1161000" y="3287520"/>
              <a:ext cx="307800" cy="30060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CustomShape 23"/>
            <p:cNvSpPr/>
            <p:nvPr/>
          </p:nvSpPr>
          <p:spPr>
            <a:xfrm>
              <a:off x="1091520" y="329976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29" name="Line 24"/>
            <p:cNvSpPr/>
            <p:nvPr/>
          </p:nvSpPr>
          <p:spPr>
            <a:xfrm>
              <a:off x="1324800" y="4092480"/>
              <a:ext cx="2520" cy="182880"/>
            </a:xfrm>
            <a:prstGeom prst="line">
              <a:avLst/>
            </a:prstGeom>
            <a:ln>
              <a:solidFill>
                <a:srgbClr val="FFDA66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30" name="CustomShape 25"/>
            <p:cNvSpPr/>
            <p:nvPr/>
          </p:nvSpPr>
          <p:spPr>
            <a:xfrm>
              <a:off x="1161000" y="3784680"/>
              <a:ext cx="307800" cy="30096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CustomShape 26"/>
            <p:cNvSpPr/>
            <p:nvPr/>
          </p:nvSpPr>
          <p:spPr>
            <a:xfrm>
              <a:off x="1101600" y="379188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32" name="CustomShape 27"/>
            <p:cNvSpPr/>
            <p:nvPr/>
          </p:nvSpPr>
          <p:spPr>
            <a:xfrm>
              <a:off x="1170720" y="4281480"/>
              <a:ext cx="307800" cy="30060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CustomShape 28"/>
            <p:cNvSpPr/>
            <p:nvPr/>
          </p:nvSpPr>
          <p:spPr>
            <a:xfrm>
              <a:off x="1101600" y="429372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34" name="Line 29"/>
            <p:cNvSpPr/>
            <p:nvPr/>
          </p:nvSpPr>
          <p:spPr>
            <a:xfrm>
              <a:off x="1315080" y="3595680"/>
              <a:ext cx="2520" cy="182880"/>
            </a:xfrm>
            <a:prstGeom prst="line">
              <a:avLst/>
            </a:prstGeom>
            <a:ln>
              <a:solidFill>
                <a:srgbClr val="FFDA66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35" name="Line 30"/>
            <p:cNvSpPr/>
            <p:nvPr/>
          </p:nvSpPr>
          <p:spPr>
            <a:xfrm>
              <a:off x="850680" y="3101760"/>
              <a:ext cx="2520" cy="182880"/>
            </a:xfrm>
            <a:prstGeom prst="line">
              <a:avLst/>
            </a:prstGeom>
            <a:ln>
              <a:solidFill>
                <a:srgbClr val="A9D18E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36" name="CustomShape 31"/>
            <p:cNvSpPr/>
            <p:nvPr/>
          </p:nvSpPr>
          <p:spPr>
            <a:xfrm>
              <a:off x="686880" y="2793960"/>
              <a:ext cx="307800" cy="30096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" name="CustomShape 32"/>
            <p:cNvSpPr/>
            <p:nvPr/>
          </p:nvSpPr>
          <p:spPr>
            <a:xfrm>
              <a:off x="627480" y="280152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38" name="CustomShape 33"/>
            <p:cNvSpPr/>
            <p:nvPr/>
          </p:nvSpPr>
          <p:spPr>
            <a:xfrm>
              <a:off x="696600" y="3290760"/>
              <a:ext cx="307800" cy="30060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" name="CustomShape 34"/>
            <p:cNvSpPr/>
            <p:nvPr/>
          </p:nvSpPr>
          <p:spPr>
            <a:xfrm>
              <a:off x="627480" y="330300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40" name="Line 35"/>
            <p:cNvSpPr/>
            <p:nvPr/>
          </p:nvSpPr>
          <p:spPr>
            <a:xfrm>
              <a:off x="860760" y="4095720"/>
              <a:ext cx="2520" cy="182520"/>
            </a:xfrm>
            <a:prstGeom prst="line">
              <a:avLst/>
            </a:prstGeom>
            <a:ln>
              <a:solidFill>
                <a:srgbClr val="A9D18E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41" name="CustomShape 36"/>
            <p:cNvSpPr/>
            <p:nvPr/>
          </p:nvSpPr>
          <p:spPr>
            <a:xfrm>
              <a:off x="696600" y="3787920"/>
              <a:ext cx="307800" cy="30096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" name="CustomShape 37"/>
            <p:cNvSpPr/>
            <p:nvPr/>
          </p:nvSpPr>
          <p:spPr>
            <a:xfrm>
              <a:off x="637560" y="379512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43" name="CustomShape 38"/>
            <p:cNvSpPr/>
            <p:nvPr/>
          </p:nvSpPr>
          <p:spPr>
            <a:xfrm>
              <a:off x="706680" y="4284360"/>
              <a:ext cx="307800" cy="30060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4" name="CustomShape 39"/>
            <p:cNvSpPr/>
            <p:nvPr/>
          </p:nvSpPr>
          <p:spPr>
            <a:xfrm>
              <a:off x="637560" y="429696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45" name="Line 40"/>
            <p:cNvSpPr/>
            <p:nvPr/>
          </p:nvSpPr>
          <p:spPr>
            <a:xfrm>
              <a:off x="850680" y="3598920"/>
              <a:ext cx="2520" cy="182520"/>
            </a:xfrm>
            <a:prstGeom prst="line">
              <a:avLst/>
            </a:prstGeom>
            <a:ln>
              <a:solidFill>
                <a:srgbClr val="A9D18E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46" name="Line 41"/>
            <p:cNvSpPr/>
            <p:nvPr/>
          </p:nvSpPr>
          <p:spPr>
            <a:xfrm>
              <a:off x="2203920" y="2634480"/>
              <a:ext cx="2520" cy="182880"/>
            </a:xfrm>
            <a:prstGeom prst="line">
              <a:avLst/>
            </a:prstGeom>
            <a:ln>
              <a:solidFill>
                <a:srgbClr val="F5B283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47" name="CustomShape 42"/>
            <p:cNvSpPr/>
            <p:nvPr/>
          </p:nvSpPr>
          <p:spPr>
            <a:xfrm>
              <a:off x="2040120" y="2326680"/>
              <a:ext cx="307800" cy="30096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" name="CustomShape 43"/>
            <p:cNvSpPr/>
            <p:nvPr/>
          </p:nvSpPr>
          <p:spPr>
            <a:xfrm>
              <a:off x="1980720" y="233388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49" name="CustomShape 44"/>
            <p:cNvSpPr/>
            <p:nvPr/>
          </p:nvSpPr>
          <p:spPr>
            <a:xfrm>
              <a:off x="2049840" y="2823480"/>
              <a:ext cx="307800" cy="30060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CustomShape 45"/>
            <p:cNvSpPr/>
            <p:nvPr/>
          </p:nvSpPr>
          <p:spPr>
            <a:xfrm>
              <a:off x="1980720" y="283572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51" name="Line 46"/>
            <p:cNvSpPr/>
            <p:nvPr/>
          </p:nvSpPr>
          <p:spPr>
            <a:xfrm>
              <a:off x="2214000" y="3628080"/>
              <a:ext cx="2520" cy="182880"/>
            </a:xfrm>
            <a:prstGeom prst="line">
              <a:avLst/>
            </a:prstGeom>
            <a:ln>
              <a:solidFill>
                <a:srgbClr val="F5B283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52" name="CustomShape 47"/>
            <p:cNvSpPr/>
            <p:nvPr/>
          </p:nvSpPr>
          <p:spPr>
            <a:xfrm>
              <a:off x="2049840" y="3320640"/>
              <a:ext cx="307800" cy="30096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" name="CustomShape 48"/>
            <p:cNvSpPr/>
            <p:nvPr/>
          </p:nvSpPr>
          <p:spPr>
            <a:xfrm>
              <a:off x="1990440" y="332784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54" name="CustomShape 49"/>
            <p:cNvSpPr/>
            <p:nvPr/>
          </p:nvSpPr>
          <p:spPr>
            <a:xfrm>
              <a:off x="2059920" y="3817080"/>
              <a:ext cx="307800" cy="30060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CustomShape 50"/>
            <p:cNvSpPr/>
            <p:nvPr/>
          </p:nvSpPr>
          <p:spPr>
            <a:xfrm>
              <a:off x="1990440" y="382932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56" name="Line 51"/>
            <p:cNvSpPr/>
            <p:nvPr/>
          </p:nvSpPr>
          <p:spPr>
            <a:xfrm>
              <a:off x="2203920" y="3131640"/>
              <a:ext cx="2520" cy="182520"/>
            </a:xfrm>
            <a:prstGeom prst="line">
              <a:avLst/>
            </a:prstGeom>
            <a:ln>
              <a:solidFill>
                <a:srgbClr val="F5B283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57" name="Line 52"/>
            <p:cNvSpPr/>
            <p:nvPr/>
          </p:nvSpPr>
          <p:spPr>
            <a:xfrm>
              <a:off x="3101760" y="2586960"/>
              <a:ext cx="2520" cy="182520"/>
            </a:xfrm>
            <a:prstGeom prst="line">
              <a:avLst/>
            </a:prstGeom>
            <a:ln>
              <a:solidFill>
                <a:srgbClr val="DABCF4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58" name="CustomShape 53"/>
            <p:cNvSpPr/>
            <p:nvPr/>
          </p:nvSpPr>
          <p:spPr>
            <a:xfrm>
              <a:off x="2937960" y="2279160"/>
              <a:ext cx="307800" cy="30096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54"/>
            <p:cNvSpPr/>
            <p:nvPr/>
          </p:nvSpPr>
          <p:spPr>
            <a:xfrm>
              <a:off x="2878560" y="228636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60" name="CustomShape 55"/>
            <p:cNvSpPr/>
            <p:nvPr/>
          </p:nvSpPr>
          <p:spPr>
            <a:xfrm>
              <a:off x="2947680" y="2775600"/>
              <a:ext cx="307800" cy="30060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56"/>
            <p:cNvSpPr/>
            <p:nvPr/>
          </p:nvSpPr>
          <p:spPr>
            <a:xfrm>
              <a:off x="2878560" y="278784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62" name="Line 57"/>
            <p:cNvSpPr/>
            <p:nvPr/>
          </p:nvSpPr>
          <p:spPr>
            <a:xfrm>
              <a:off x="3111840" y="3580560"/>
              <a:ext cx="2520" cy="182880"/>
            </a:xfrm>
            <a:prstGeom prst="line">
              <a:avLst/>
            </a:prstGeom>
            <a:ln>
              <a:solidFill>
                <a:srgbClr val="DABCF4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63" name="CustomShape 58"/>
            <p:cNvSpPr/>
            <p:nvPr/>
          </p:nvSpPr>
          <p:spPr>
            <a:xfrm>
              <a:off x="2947680" y="3272760"/>
              <a:ext cx="307800" cy="30096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59"/>
            <p:cNvSpPr/>
            <p:nvPr/>
          </p:nvSpPr>
          <p:spPr>
            <a:xfrm>
              <a:off x="2888640" y="328032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65" name="CustomShape 60"/>
            <p:cNvSpPr/>
            <p:nvPr/>
          </p:nvSpPr>
          <p:spPr>
            <a:xfrm>
              <a:off x="2957760" y="3769560"/>
              <a:ext cx="307800" cy="30060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CustomShape 61"/>
            <p:cNvSpPr/>
            <p:nvPr/>
          </p:nvSpPr>
          <p:spPr>
            <a:xfrm>
              <a:off x="2888640" y="378180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67" name="Line 62"/>
            <p:cNvSpPr/>
            <p:nvPr/>
          </p:nvSpPr>
          <p:spPr>
            <a:xfrm>
              <a:off x="3101760" y="3083760"/>
              <a:ext cx="2520" cy="182880"/>
            </a:xfrm>
            <a:prstGeom prst="line">
              <a:avLst/>
            </a:prstGeom>
            <a:ln>
              <a:solidFill>
                <a:srgbClr val="DABCF4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</p:grpSp>
      <p:sp>
        <p:nvSpPr>
          <p:cNvPr id="368" name="CustomShape 63"/>
          <p:cNvSpPr/>
          <p:nvPr/>
        </p:nvSpPr>
        <p:spPr>
          <a:xfrm>
            <a:off x="2716560" y="-4061520"/>
            <a:ext cx="1219140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64"/>
          <p:cNvSpPr/>
          <p:nvPr/>
        </p:nvSpPr>
        <p:spPr>
          <a:xfrm>
            <a:off x="2716560" y="-3604320"/>
            <a:ext cx="121914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65"/>
          <p:cNvSpPr/>
          <p:nvPr/>
        </p:nvSpPr>
        <p:spPr>
          <a:xfrm>
            <a:off x="8720280" y="-3949200"/>
            <a:ext cx="18360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66"/>
          <p:cNvSpPr/>
          <p:nvPr/>
        </p:nvSpPr>
        <p:spPr>
          <a:xfrm>
            <a:off x="8720280" y="-3766320"/>
            <a:ext cx="183600" cy="32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67"/>
          <p:cNvSpPr/>
          <p:nvPr/>
        </p:nvSpPr>
        <p:spPr>
          <a:xfrm>
            <a:off x="2716560" y="-3604320"/>
            <a:ext cx="121914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68"/>
          <p:cNvSpPr/>
          <p:nvPr/>
        </p:nvSpPr>
        <p:spPr>
          <a:xfrm>
            <a:off x="2716560" y="-3604320"/>
            <a:ext cx="1219140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69"/>
          <p:cNvSpPr/>
          <p:nvPr/>
        </p:nvSpPr>
        <p:spPr>
          <a:xfrm>
            <a:off x="8720280" y="-3949200"/>
            <a:ext cx="18360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70"/>
          <p:cNvSpPr/>
          <p:nvPr/>
        </p:nvSpPr>
        <p:spPr>
          <a:xfrm>
            <a:off x="8720280" y="-3766320"/>
            <a:ext cx="183600" cy="32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195"/>
          <p:cNvSpPr/>
          <p:nvPr/>
        </p:nvSpPr>
        <p:spPr>
          <a:xfrm>
            <a:off x="2003863" y="1047960"/>
            <a:ext cx="1008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forward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42663" y="1047600"/>
            <a:ext cx="2805480" cy="3771720"/>
            <a:chOff x="4355280" y="864720"/>
            <a:chExt cx="2805480" cy="3771720"/>
          </a:xfrm>
        </p:grpSpPr>
        <p:sp>
          <p:nvSpPr>
            <p:cNvPr id="376" name="Line 71"/>
            <p:cNvSpPr/>
            <p:nvPr/>
          </p:nvSpPr>
          <p:spPr>
            <a:xfrm>
              <a:off x="5013720" y="2248560"/>
              <a:ext cx="5040" cy="155160"/>
            </a:xfrm>
            <a:prstGeom prst="line">
              <a:avLst/>
            </a:prstGeom>
            <a:ln>
              <a:rou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77" name="Line 72"/>
            <p:cNvSpPr/>
            <p:nvPr/>
          </p:nvSpPr>
          <p:spPr>
            <a:xfrm flipH="1">
              <a:off x="4568760" y="2620800"/>
              <a:ext cx="322920" cy="216000"/>
            </a:xfrm>
            <a:prstGeom prst="line">
              <a:avLst/>
            </a:prstGeom>
            <a:ln>
              <a:rou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78" name="Line 73"/>
            <p:cNvSpPr/>
            <p:nvPr/>
          </p:nvSpPr>
          <p:spPr>
            <a:xfrm flipH="1">
              <a:off x="5087520" y="1625040"/>
              <a:ext cx="707760" cy="348840"/>
            </a:xfrm>
            <a:prstGeom prst="line">
              <a:avLst/>
            </a:prstGeom>
            <a:ln>
              <a:rou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79" name="CustomShape 74"/>
            <p:cNvSpPr/>
            <p:nvPr/>
          </p:nvSpPr>
          <p:spPr>
            <a:xfrm>
              <a:off x="5766120" y="1418400"/>
              <a:ext cx="307800" cy="30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" name="CustomShape 75"/>
            <p:cNvSpPr/>
            <p:nvPr/>
          </p:nvSpPr>
          <p:spPr>
            <a:xfrm>
              <a:off x="5716800" y="1430640"/>
              <a:ext cx="544680" cy="29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81" name="CustomShape 76"/>
            <p:cNvSpPr/>
            <p:nvPr/>
          </p:nvSpPr>
          <p:spPr>
            <a:xfrm>
              <a:off x="4864680" y="1962000"/>
              <a:ext cx="307800" cy="30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2" name="CustomShape 77"/>
            <p:cNvSpPr/>
            <p:nvPr/>
          </p:nvSpPr>
          <p:spPr>
            <a:xfrm>
              <a:off x="4815000" y="1974240"/>
              <a:ext cx="544680" cy="29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83" name="CustomShape 78"/>
            <p:cNvSpPr/>
            <p:nvPr/>
          </p:nvSpPr>
          <p:spPr>
            <a:xfrm>
              <a:off x="4864680" y="2403720"/>
              <a:ext cx="307800" cy="30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4" name="CustomShape 79"/>
            <p:cNvSpPr/>
            <p:nvPr/>
          </p:nvSpPr>
          <p:spPr>
            <a:xfrm>
              <a:off x="4815000" y="2428560"/>
              <a:ext cx="54468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85" name="Line 80"/>
            <p:cNvSpPr/>
            <p:nvPr/>
          </p:nvSpPr>
          <p:spPr>
            <a:xfrm>
              <a:off x="5509800" y="3111480"/>
              <a:ext cx="2520" cy="18288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86" name="CustomShape 81"/>
            <p:cNvSpPr/>
            <p:nvPr/>
          </p:nvSpPr>
          <p:spPr>
            <a:xfrm>
              <a:off x="5345640" y="2803680"/>
              <a:ext cx="307800" cy="300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" name="CustomShape 82"/>
            <p:cNvSpPr/>
            <p:nvPr/>
          </p:nvSpPr>
          <p:spPr>
            <a:xfrm>
              <a:off x="5286240" y="2811240"/>
              <a:ext cx="544680" cy="29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88" name="CustomShape 83"/>
            <p:cNvSpPr/>
            <p:nvPr/>
          </p:nvSpPr>
          <p:spPr>
            <a:xfrm>
              <a:off x="5355720" y="3300480"/>
              <a:ext cx="307800" cy="30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CustomShape 84"/>
            <p:cNvSpPr/>
            <p:nvPr/>
          </p:nvSpPr>
          <p:spPr>
            <a:xfrm>
              <a:off x="5286240" y="3312720"/>
              <a:ext cx="54468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90" name="Line 85"/>
            <p:cNvSpPr/>
            <p:nvPr/>
          </p:nvSpPr>
          <p:spPr>
            <a:xfrm>
              <a:off x="5042880" y="3141360"/>
              <a:ext cx="2520" cy="182880"/>
            </a:xfrm>
            <a:prstGeom prst="line">
              <a:avLst/>
            </a:prstGeom>
            <a:ln>
              <a:solidFill>
                <a:srgbClr val="FFDA66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91" name="CustomShape 86"/>
            <p:cNvSpPr/>
            <p:nvPr/>
          </p:nvSpPr>
          <p:spPr>
            <a:xfrm>
              <a:off x="4878720" y="2833560"/>
              <a:ext cx="307800" cy="30096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" name="CustomShape 87"/>
            <p:cNvSpPr/>
            <p:nvPr/>
          </p:nvSpPr>
          <p:spPr>
            <a:xfrm>
              <a:off x="4819680" y="284112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93" name="CustomShape 88"/>
            <p:cNvSpPr/>
            <p:nvPr/>
          </p:nvSpPr>
          <p:spPr>
            <a:xfrm>
              <a:off x="4888800" y="3330360"/>
              <a:ext cx="307800" cy="30060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" name="CustomShape 89"/>
            <p:cNvSpPr/>
            <p:nvPr/>
          </p:nvSpPr>
          <p:spPr>
            <a:xfrm>
              <a:off x="4819680" y="334260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95" name="Line 90"/>
            <p:cNvSpPr/>
            <p:nvPr/>
          </p:nvSpPr>
          <p:spPr>
            <a:xfrm>
              <a:off x="5052600" y="4135320"/>
              <a:ext cx="2520" cy="182880"/>
            </a:xfrm>
            <a:prstGeom prst="line">
              <a:avLst/>
            </a:prstGeom>
            <a:ln>
              <a:solidFill>
                <a:srgbClr val="FFDA66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96" name="CustomShape 91"/>
            <p:cNvSpPr/>
            <p:nvPr/>
          </p:nvSpPr>
          <p:spPr>
            <a:xfrm>
              <a:off x="4888800" y="3827520"/>
              <a:ext cx="307800" cy="30096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7" name="CustomShape 92"/>
            <p:cNvSpPr/>
            <p:nvPr/>
          </p:nvSpPr>
          <p:spPr>
            <a:xfrm>
              <a:off x="4829400" y="383508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98" name="CustomShape 93"/>
            <p:cNvSpPr/>
            <p:nvPr/>
          </p:nvSpPr>
          <p:spPr>
            <a:xfrm>
              <a:off x="4898880" y="4324320"/>
              <a:ext cx="307800" cy="30060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" name="CustomShape 94"/>
            <p:cNvSpPr/>
            <p:nvPr/>
          </p:nvSpPr>
          <p:spPr>
            <a:xfrm>
              <a:off x="4829400" y="433656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00" name="Line 95"/>
            <p:cNvSpPr/>
            <p:nvPr/>
          </p:nvSpPr>
          <p:spPr>
            <a:xfrm>
              <a:off x="5042880" y="3638520"/>
              <a:ext cx="2520" cy="182880"/>
            </a:xfrm>
            <a:prstGeom prst="line">
              <a:avLst/>
            </a:prstGeom>
            <a:ln>
              <a:solidFill>
                <a:srgbClr val="FFDA66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01" name="Line 96"/>
            <p:cNvSpPr/>
            <p:nvPr/>
          </p:nvSpPr>
          <p:spPr>
            <a:xfrm>
              <a:off x="4578480" y="3144600"/>
              <a:ext cx="2520" cy="182880"/>
            </a:xfrm>
            <a:prstGeom prst="line">
              <a:avLst/>
            </a:prstGeom>
            <a:ln>
              <a:solidFill>
                <a:srgbClr val="A9D18E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02" name="CustomShape 97"/>
            <p:cNvSpPr/>
            <p:nvPr/>
          </p:nvSpPr>
          <p:spPr>
            <a:xfrm>
              <a:off x="4414680" y="2836800"/>
              <a:ext cx="307800" cy="30096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" name="CustomShape 98"/>
            <p:cNvSpPr/>
            <p:nvPr/>
          </p:nvSpPr>
          <p:spPr>
            <a:xfrm>
              <a:off x="4355280" y="284436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04" name="CustomShape 99"/>
            <p:cNvSpPr/>
            <p:nvPr/>
          </p:nvSpPr>
          <p:spPr>
            <a:xfrm>
              <a:off x="4424760" y="3333600"/>
              <a:ext cx="307800" cy="30060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" name="CustomShape 100"/>
            <p:cNvSpPr/>
            <p:nvPr/>
          </p:nvSpPr>
          <p:spPr>
            <a:xfrm>
              <a:off x="4355280" y="334584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06" name="Line 101"/>
            <p:cNvSpPr/>
            <p:nvPr/>
          </p:nvSpPr>
          <p:spPr>
            <a:xfrm>
              <a:off x="4588560" y="4138560"/>
              <a:ext cx="2520" cy="182520"/>
            </a:xfrm>
            <a:prstGeom prst="line">
              <a:avLst/>
            </a:prstGeom>
            <a:ln>
              <a:solidFill>
                <a:srgbClr val="A9D18E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07" name="CustomShape 102"/>
            <p:cNvSpPr/>
            <p:nvPr/>
          </p:nvSpPr>
          <p:spPr>
            <a:xfrm>
              <a:off x="4424760" y="3830760"/>
              <a:ext cx="307800" cy="30096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" name="CustomShape 103"/>
            <p:cNvSpPr/>
            <p:nvPr/>
          </p:nvSpPr>
          <p:spPr>
            <a:xfrm>
              <a:off x="4365360" y="383796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09" name="CustomShape 104"/>
            <p:cNvSpPr/>
            <p:nvPr/>
          </p:nvSpPr>
          <p:spPr>
            <a:xfrm>
              <a:off x="4434480" y="4327560"/>
              <a:ext cx="307800" cy="30060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" name="CustomShape 105"/>
            <p:cNvSpPr/>
            <p:nvPr/>
          </p:nvSpPr>
          <p:spPr>
            <a:xfrm>
              <a:off x="4365360" y="433980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11" name="Line 106"/>
            <p:cNvSpPr/>
            <p:nvPr/>
          </p:nvSpPr>
          <p:spPr>
            <a:xfrm>
              <a:off x="4578480" y="3641760"/>
              <a:ext cx="2520" cy="182880"/>
            </a:xfrm>
            <a:prstGeom prst="line">
              <a:avLst/>
            </a:prstGeom>
            <a:ln>
              <a:solidFill>
                <a:srgbClr val="A9D18E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12" name="Line 107"/>
            <p:cNvSpPr/>
            <p:nvPr/>
          </p:nvSpPr>
          <p:spPr>
            <a:xfrm>
              <a:off x="5931720" y="2677320"/>
              <a:ext cx="2520" cy="182880"/>
            </a:xfrm>
            <a:prstGeom prst="line">
              <a:avLst/>
            </a:prstGeom>
            <a:ln>
              <a:solidFill>
                <a:srgbClr val="F5B283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13" name="CustomShape 108"/>
            <p:cNvSpPr/>
            <p:nvPr/>
          </p:nvSpPr>
          <p:spPr>
            <a:xfrm>
              <a:off x="5767920" y="2369520"/>
              <a:ext cx="307800" cy="30096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4" name="CustomShape 109"/>
            <p:cNvSpPr/>
            <p:nvPr/>
          </p:nvSpPr>
          <p:spPr>
            <a:xfrm>
              <a:off x="5708520" y="237672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15" name="CustomShape 110"/>
            <p:cNvSpPr/>
            <p:nvPr/>
          </p:nvSpPr>
          <p:spPr>
            <a:xfrm>
              <a:off x="5777640" y="2866320"/>
              <a:ext cx="307800" cy="30060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6" name="CustomShape 111"/>
            <p:cNvSpPr/>
            <p:nvPr/>
          </p:nvSpPr>
          <p:spPr>
            <a:xfrm>
              <a:off x="5708520" y="287856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17" name="Line 112"/>
            <p:cNvSpPr/>
            <p:nvPr/>
          </p:nvSpPr>
          <p:spPr>
            <a:xfrm>
              <a:off x="5941800" y="3671280"/>
              <a:ext cx="2520" cy="182520"/>
            </a:xfrm>
            <a:prstGeom prst="line">
              <a:avLst/>
            </a:prstGeom>
            <a:ln>
              <a:solidFill>
                <a:srgbClr val="F5B283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18" name="CustomShape 113"/>
            <p:cNvSpPr/>
            <p:nvPr/>
          </p:nvSpPr>
          <p:spPr>
            <a:xfrm>
              <a:off x="5777640" y="3363480"/>
              <a:ext cx="307800" cy="30096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9" name="CustomShape 114"/>
            <p:cNvSpPr/>
            <p:nvPr/>
          </p:nvSpPr>
          <p:spPr>
            <a:xfrm>
              <a:off x="5718600" y="337068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20" name="CustomShape 115"/>
            <p:cNvSpPr/>
            <p:nvPr/>
          </p:nvSpPr>
          <p:spPr>
            <a:xfrm>
              <a:off x="5787720" y="3859920"/>
              <a:ext cx="307800" cy="30060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1" name="CustomShape 116"/>
            <p:cNvSpPr/>
            <p:nvPr/>
          </p:nvSpPr>
          <p:spPr>
            <a:xfrm>
              <a:off x="5718600" y="387216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22" name="Line 117"/>
            <p:cNvSpPr/>
            <p:nvPr/>
          </p:nvSpPr>
          <p:spPr>
            <a:xfrm>
              <a:off x="5931720" y="3174480"/>
              <a:ext cx="2520" cy="182520"/>
            </a:xfrm>
            <a:prstGeom prst="line">
              <a:avLst/>
            </a:prstGeom>
            <a:ln>
              <a:solidFill>
                <a:srgbClr val="F5B283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23" name="Line 118"/>
            <p:cNvSpPr/>
            <p:nvPr/>
          </p:nvSpPr>
          <p:spPr>
            <a:xfrm>
              <a:off x="6829560" y="2629800"/>
              <a:ext cx="2520" cy="182520"/>
            </a:xfrm>
            <a:prstGeom prst="line">
              <a:avLst/>
            </a:prstGeom>
            <a:ln>
              <a:solidFill>
                <a:srgbClr val="DABCF4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24" name="CustomShape 119"/>
            <p:cNvSpPr/>
            <p:nvPr/>
          </p:nvSpPr>
          <p:spPr>
            <a:xfrm>
              <a:off x="6665760" y="2322000"/>
              <a:ext cx="307800" cy="30096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5" name="CustomShape 120"/>
            <p:cNvSpPr/>
            <p:nvPr/>
          </p:nvSpPr>
          <p:spPr>
            <a:xfrm>
              <a:off x="6606360" y="232920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26" name="CustomShape 121"/>
            <p:cNvSpPr/>
            <p:nvPr/>
          </p:nvSpPr>
          <p:spPr>
            <a:xfrm>
              <a:off x="6675840" y="2818440"/>
              <a:ext cx="307800" cy="30060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7" name="CustomShape 122"/>
            <p:cNvSpPr/>
            <p:nvPr/>
          </p:nvSpPr>
          <p:spPr>
            <a:xfrm>
              <a:off x="6606360" y="283068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28" name="Line 123"/>
            <p:cNvSpPr/>
            <p:nvPr/>
          </p:nvSpPr>
          <p:spPr>
            <a:xfrm>
              <a:off x="6839640" y="3623400"/>
              <a:ext cx="2520" cy="182880"/>
            </a:xfrm>
            <a:prstGeom prst="line">
              <a:avLst/>
            </a:prstGeom>
            <a:ln>
              <a:solidFill>
                <a:srgbClr val="DABCF4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29" name="CustomShape 124"/>
            <p:cNvSpPr/>
            <p:nvPr/>
          </p:nvSpPr>
          <p:spPr>
            <a:xfrm>
              <a:off x="6675840" y="3315600"/>
              <a:ext cx="307800" cy="30096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0" name="CustomShape 125"/>
            <p:cNvSpPr/>
            <p:nvPr/>
          </p:nvSpPr>
          <p:spPr>
            <a:xfrm>
              <a:off x="6616440" y="332316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31" name="CustomShape 126"/>
            <p:cNvSpPr/>
            <p:nvPr/>
          </p:nvSpPr>
          <p:spPr>
            <a:xfrm>
              <a:off x="6685560" y="3812400"/>
              <a:ext cx="307800" cy="30060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" name="CustomShape 127"/>
            <p:cNvSpPr/>
            <p:nvPr/>
          </p:nvSpPr>
          <p:spPr>
            <a:xfrm>
              <a:off x="6616440" y="382464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33" name="Line 128"/>
            <p:cNvSpPr/>
            <p:nvPr/>
          </p:nvSpPr>
          <p:spPr>
            <a:xfrm>
              <a:off x="6829560" y="3126600"/>
              <a:ext cx="2520" cy="182880"/>
            </a:xfrm>
            <a:prstGeom prst="line">
              <a:avLst/>
            </a:prstGeom>
            <a:ln>
              <a:solidFill>
                <a:srgbClr val="DABCF4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92" name="Line 187"/>
            <p:cNvSpPr/>
            <p:nvPr/>
          </p:nvSpPr>
          <p:spPr>
            <a:xfrm flipH="1">
              <a:off x="5922000" y="1728000"/>
              <a:ext cx="1440" cy="641160"/>
            </a:xfrm>
            <a:prstGeom prst="line">
              <a:avLst/>
            </a:prstGeom>
            <a:ln>
              <a:rou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93" name="Line 188"/>
            <p:cNvSpPr/>
            <p:nvPr/>
          </p:nvSpPr>
          <p:spPr>
            <a:xfrm>
              <a:off x="6061320" y="1616400"/>
              <a:ext cx="758520" cy="705240"/>
            </a:xfrm>
            <a:prstGeom prst="line">
              <a:avLst/>
            </a:prstGeom>
            <a:ln>
              <a:rou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94" name="Line 189"/>
            <p:cNvSpPr/>
            <p:nvPr/>
          </p:nvSpPr>
          <p:spPr>
            <a:xfrm flipH="1">
              <a:off x="5032800" y="2698920"/>
              <a:ext cx="360" cy="134640"/>
            </a:xfrm>
            <a:prstGeom prst="line">
              <a:avLst/>
            </a:prstGeom>
            <a:ln>
              <a:rou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95" name="Line 190"/>
            <p:cNvSpPr/>
            <p:nvPr/>
          </p:nvSpPr>
          <p:spPr>
            <a:xfrm>
              <a:off x="5155920" y="2605680"/>
              <a:ext cx="343800" cy="198000"/>
            </a:xfrm>
            <a:prstGeom prst="line">
              <a:avLst/>
            </a:prstGeom>
            <a:ln>
              <a:rou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1" name="CustomShape 196"/>
            <p:cNvSpPr/>
            <p:nvPr/>
          </p:nvSpPr>
          <p:spPr>
            <a:xfrm>
              <a:off x="5431680" y="864720"/>
              <a:ext cx="117396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backward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301703" y="1047600"/>
            <a:ext cx="2839680" cy="4004280"/>
            <a:chOff x="8014320" y="864720"/>
            <a:chExt cx="2839680" cy="4004280"/>
          </a:xfrm>
        </p:grpSpPr>
        <p:sp>
          <p:nvSpPr>
            <p:cNvPr id="434" name="Line 129"/>
            <p:cNvSpPr/>
            <p:nvPr/>
          </p:nvSpPr>
          <p:spPr>
            <a:xfrm flipH="1">
              <a:off x="8227800" y="2725560"/>
              <a:ext cx="371880" cy="343800"/>
            </a:xfrm>
            <a:prstGeom prst="line">
              <a:avLst/>
            </a:prstGeom>
            <a:ln>
              <a:round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5" name="Line 130"/>
            <p:cNvSpPr/>
            <p:nvPr/>
          </p:nvSpPr>
          <p:spPr>
            <a:xfrm>
              <a:off x="8839800" y="2698920"/>
              <a:ext cx="310680" cy="371880"/>
            </a:xfrm>
            <a:prstGeom prst="line">
              <a:avLst/>
            </a:prstGeom>
            <a:ln>
              <a:round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6" name="Line 131"/>
            <p:cNvSpPr/>
            <p:nvPr/>
          </p:nvSpPr>
          <p:spPr>
            <a:xfrm flipH="1">
              <a:off x="8708760" y="2770920"/>
              <a:ext cx="3240" cy="295200"/>
            </a:xfrm>
            <a:prstGeom prst="line">
              <a:avLst/>
            </a:prstGeom>
            <a:ln>
              <a:round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7" name="CustomShape 132"/>
            <p:cNvSpPr/>
            <p:nvPr/>
          </p:nvSpPr>
          <p:spPr>
            <a:xfrm>
              <a:off x="9459360" y="1375560"/>
              <a:ext cx="307800" cy="30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" name="CustomShape 133"/>
            <p:cNvSpPr/>
            <p:nvPr/>
          </p:nvSpPr>
          <p:spPr>
            <a:xfrm>
              <a:off x="9410040" y="1387800"/>
              <a:ext cx="544680" cy="29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39" name="CustomShape 134"/>
            <p:cNvSpPr/>
            <p:nvPr/>
          </p:nvSpPr>
          <p:spPr>
            <a:xfrm>
              <a:off x="8557560" y="1918800"/>
              <a:ext cx="307800" cy="30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" name="CustomShape 135"/>
            <p:cNvSpPr/>
            <p:nvPr/>
          </p:nvSpPr>
          <p:spPr>
            <a:xfrm>
              <a:off x="8508240" y="1931400"/>
              <a:ext cx="544680" cy="29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41" name="CustomShape 136"/>
            <p:cNvSpPr/>
            <p:nvPr/>
          </p:nvSpPr>
          <p:spPr>
            <a:xfrm>
              <a:off x="8557560" y="2469960"/>
              <a:ext cx="307800" cy="30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CustomShape 137"/>
            <p:cNvSpPr/>
            <p:nvPr/>
          </p:nvSpPr>
          <p:spPr>
            <a:xfrm>
              <a:off x="8508240" y="2494440"/>
              <a:ext cx="4435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43" name="Line 138"/>
            <p:cNvSpPr/>
            <p:nvPr/>
          </p:nvSpPr>
          <p:spPr>
            <a:xfrm>
              <a:off x="9160560" y="3378960"/>
              <a:ext cx="2520" cy="18252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44" name="CustomShape 139"/>
            <p:cNvSpPr/>
            <p:nvPr/>
          </p:nvSpPr>
          <p:spPr>
            <a:xfrm>
              <a:off x="8996400" y="3071160"/>
              <a:ext cx="307800" cy="300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" name="CustomShape 140"/>
            <p:cNvSpPr/>
            <p:nvPr/>
          </p:nvSpPr>
          <p:spPr>
            <a:xfrm>
              <a:off x="8937000" y="3078360"/>
              <a:ext cx="544680" cy="29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46" name="CustomShape 141"/>
            <p:cNvSpPr/>
            <p:nvPr/>
          </p:nvSpPr>
          <p:spPr>
            <a:xfrm>
              <a:off x="9006120" y="3567600"/>
              <a:ext cx="307800" cy="30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" name="CustomShape 142"/>
            <p:cNvSpPr/>
            <p:nvPr/>
          </p:nvSpPr>
          <p:spPr>
            <a:xfrm>
              <a:off x="8937000" y="3580200"/>
              <a:ext cx="54468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48" name="Line 143"/>
            <p:cNvSpPr/>
            <p:nvPr/>
          </p:nvSpPr>
          <p:spPr>
            <a:xfrm>
              <a:off x="8718480" y="3373920"/>
              <a:ext cx="2880" cy="182880"/>
            </a:xfrm>
            <a:prstGeom prst="line">
              <a:avLst/>
            </a:prstGeom>
            <a:ln>
              <a:solidFill>
                <a:srgbClr val="FFDA66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49" name="CustomShape 144"/>
            <p:cNvSpPr/>
            <p:nvPr/>
          </p:nvSpPr>
          <p:spPr>
            <a:xfrm>
              <a:off x="8554680" y="3066120"/>
              <a:ext cx="307800" cy="30096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0" name="CustomShape 145"/>
            <p:cNvSpPr/>
            <p:nvPr/>
          </p:nvSpPr>
          <p:spPr>
            <a:xfrm>
              <a:off x="8495280" y="307368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51" name="CustomShape 146"/>
            <p:cNvSpPr/>
            <p:nvPr/>
          </p:nvSpPr>
          <p:spPr>
            <a:xfrm>
              <a:off x="8564760" y="3562920"/>
              <a:ext cx="307800" cy="30060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" name="CustomShape 147"/>
            <p:cNvSpPr/>
            <p:nvPr/>
          </p:nvSpPr>
          <p:spPr>
            <a:xfrm>
              <a:off x="8495280" y="357516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53" name="Line 148"/>
            <p:cNvSpPr/>
            <p:nvPr/>
          </p:nvSpPr>
          <p:spPr>
            <a:xfrm>
              <a:off x="8728560" y="4367880"/>
              <a:ext cx="2520" cy="182880"/>
            </a:xfrm>
            <a:prstGeom prst="line">
              <a:avLst/>
            </a:prstGeom>
            <a:ln>
              <a:solidFill>
                <a:srgbClr val="FFDA66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54" name="CustomShape 149"/>
            <p:cNvSpPr/>
            <p:nvPr/>
          </p:nvSpPr>
          <p:spPr>
            <a:xfrm>
              <a:off x="8564760" y="4060080"/>
              <a:ext cx="307800" cy="30096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5" name="CustomShape 150"/>
            <p:cNvSpPr/>
            <p:nvPr/>
          </p:nvSpPr>
          <p:spPr>
            <a:xfrm>
              <a:off x="8505360" y="406764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56" name="CustomShape 151"/>
            <p:cNvSpPr/>
            <p:nvPr/>
          </p:nvSpPr>
          <p:spPr>
            <a:xfrm>
              <a:off x="8574480" y="4556880"/>
              <a:ext cx="307800" cy="30060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" name="CustomShape 152"/>
            <p:cNvSpPr/>
            <p:nvPr/>
          </p:nvSpPr>
          <p:spPr>
            <a:xfrm>
              <a:off x="8505360" y="456912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58" name="Line 153"/>
            <p:cNvSpPr/>
            <p:nvPr/>
          </p:nvSpPr>
          <p:spPr>
            <a:xfrm>
              <a:off x="8718480" y="3871080"/>
              <a:ext cx="2880" cy="182880"/>
            </a:xfrm>
            <a:prstGeom prst="line">
              <a:avLst/>
            </a:prstGeom>
            <a:ln>
              <a:solidFill>
                <a:srgbClr val="FFDA66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59" name="Line 154"/>
            <p:cNvSpPr/>
            <p:nvPr/>
          </p:nvSpPr>
          <p:spPr>
            <a:xfrm>
              <a:off x="8237520" y="3377160"/>
              <a:ext cx="2880" cy="182880"/>
            </a:xfrm>
            <a:prstGeom prst="line">
              <a:avLst/>
            </a:prstGeom>
            <a:ln>
              <a:solidFill>
                <a:srgbClr val="A9D18E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60" name="CustomShape 155"/>
            <p:cNvSpPr/>
            <p:nvPr/>
          </p:nvSpPr>
          <p:spPr>
            <a:xfrm>
              <a:off x="8073720" y="3069360"/>
              <a:ext cx="307800" cy="30096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1" name="CustomShape 156"/>
            <p:cNvSpPr/>
            <p:nvPr/>
          </p:nvSpPr>
          <p:spPr>
            <a:xfrm>
              <a:off x="8014320" y="307692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62" name="CustomShape 157"/>
            <p:cNvSpPr/>
            <p:nvPr/>
          </p:nvSpPr>
          <p:spPr>
            <a:xfrm>
              <a:off x="8083800" y="3566160"/>
              <a:ext cx="307800" cy="30060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" name="CustomShape 158"/>
            <p:cNvSpPr/>
            <p:nvPr/>
          </p:nvSpPr>
          <p:spPr>
            <a:xfrm>
              <a:off x="8014320" y="357840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64" name="Line 159"/>
            <p:cNvSpPr/>
            <p:nvPr/>
          </p:nvSpPr>
          <p:spPr>
            <a:xfrm>
              <a:off x="8247600" y="4371120"/>
              <a:ext cx="2520" cy="182880"/>
            </a:xfrm>
            <a:prstGeom prst="line">
              <a:avLst/>
            </a:prstGeom>
            <a:ln>
              <a:solidFill>
                <a:srgbClr val="A9D18E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65" name="CustomShape 160"/>
            <p:cNvSpPr/>
            <p:nvPr/>
          </p:nvSpPr>
          <p:spPr>
            <a:xfrm>
              <a:off x="8083800" y="4063320"/>
              <a:ext cx="307800" cy="30096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" name="CustomShape 161"/>
            <p:cNvSpPr/>
            <p:nvPr/>
          </p:nvSpPr>
          <p:spPr>
            <a:xfrm>
              <a:off x="8024400" y="407052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67" name="CustomShape 162"/>
            <p:cNvSpPr/>
            <p:nvPr/>
          </p:nvSpPr>
          <p:spPr>
            <a:xfrm>
              <a:off x="8093520" y="4560120"/>
              <a:ext cx="307800" cy="30060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" name="CustomShape 163"/>
            <p:cNvSpPr/>
            <p:nvPr/>
          </p:nvSpPr>
          <p:spPr>
            <a:xfrm>
              <a:off x="8024400" y="457236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69" name="Line 164"/>
            <p:cNvSpPr/>
            <p:nvPr/>
          </p:nvSpPr>
          <p:spPr>
            <a:xfrm>
              <a:off x="8237520" y="3874320"/>
              <a:ext cx="2880" cy="182880"/>
            </a:xfrm>
            <a:prstGeom prst="line">
              <a:avLst/>
            </a:prstGeom>
            <a:ln>
              <a:solidFill>
                <a:srgbClr val="A9D18E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70" name="Line 165"/>
            <p:cNvSpPr/>
            <p:nvPr/>
          </p:nvSpPr>
          <p:spPr>
            <a:xfrm>
              <a:off x="9624960" y="2634480"/>
              <a:ext cx="2520" cy="182880"/>
            </a:xfrm>
            <a:prstGeom prst="line">
              <a:avLst/>
            </a:prstGeom>
            <a:ln>
              <a:solidFill>
                <a:srgbClr val="F5B283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71" name="CustomShape 166"/>
            <p:cNvSpPr/>
            <p:nvPr/>
          </p:nvSpPr>
          <p:spPr>
            <a:xfrm>
              <a:off x="9461160" y="2326680"/>
              <a:ext cx="307800" cy="30096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CustomShape 167"/>
            <p:cNvSpPr/>
            <p:nvPr/>
          </p:nvSpPr>
          <p:spPr>
            <a:xfrm>
              <a:off x="9401760" y="233388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73" name="CustomShape 168"/>
            <p:cNvSpPr/>
            <p:nvPr/>
          </p:nvSpPr>
          <p:spPr>
            <a:xfrm>
              <a:off x="9470880" y="2823480"/>
              <a:ext cx="307800" cy="30060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" name="CustomShape 169"/>
            <p:cNvSpPr/>
            <p:nvPr/>
          </p:nvSpPr>
          <p:spPr>
            <a:xfrm>
              <a:off x="9401760" y="283572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75" name="Line 170"/>
            <p:cNvSpPr/>
            <p:nvPr/>
          </p:nvSpPr>
          <p:spPr>
            <a:xfrm>
              <a:off x="9624960" y="3621960"/>
              <a:ext cx="10080" cy="195120"/>
            </a:xfrm>
            <a:prstGeom prst="line">
              <a:avLst/>
            </a:prstGeom>
            <a:ln>
              <a:solidFill>
                <a:srgbClr val="F5B283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76" name="CustomShape 171"/>
            <p:cNvSpPr/>
            <p:nvPr/>
          </p:nvSpPr>
          <p:spPr>
            <a:xfrm>
              <a:off x="9470880" y="3320640"/>
              <a:ext cx="307800" cy="30096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" name="CustomShape 172"/>
            <p:cNvSpPr/>
            <p:nvPr/>
          </p:nvSpPr>
          <p:spPr>
            <a:xfrm>
              <a:off x="9411840" y="332784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78" name="CustomShape 173"/>
            <p:cNvSpPr/>
            <p:nvPr/>
          </p:nvSpPr>
          <p:spPr>
            <a:xfrm>
              <a:off x="9480960" y="3817080"/>
              <a:ext cx="307800" cy="30060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9" name="CustomShape 174"/>
            <p:cNvSpPr/>
            <p:nvPr/>
          </p:nvSpPr>
          <p:spPr>
            <a:xfrm>
              <a:off x="9411840" y="382932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80" name="Line 175"/>
            <p:cNvSpPr/>
            <p:nvPr/>
          </p:nvSpPr>
          <p:spPr>
            <a:xfrm>
              <a:off x="9624960" y="3131640"/>
              <a:ext cx="2520" cy="182520"/>
            </a:xfrm>
            <a:prstGeom prst="line">
              <a:avLst/>
            </a:prstGeom>
            <a:ln>
              <a:solidFill>
                <a:srgbClr val="F5B283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81" name="Line 176"/>
            <p:cNvSpPr/>
            <p:nvPr/>
          </p:nvSpPr>
          <p:spPr>
            <a:xfrm>
              <a:off x="10522800" y="2586960"/>
              <a:ext cx="2520" cy="182520"/>
            </a:xfrm>
            <a:prstGeom prst="line">
              <a:avLst/>
            </a:prstGeom>
            <a:ln>
              <a:solidFill>
                <a:srgbClr val="DABCF4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82" name="CustomShape 177"/>
            <p:cNvSpPr/>
            <p:nvPr/>
          </p:nvSpPr>
          <p:spPr>
            <a:xfrm>
              <a:off x="10359000" y="2279160"/>
              <a:ext cx="307800" cy="30096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3" name="CustomShape 178"/>
            <p:cNvSpPr/>
            <p:nvPr/>
          </p:nvSpPr>
          <p:spPr>
            <a:xfrm>
              <a:off x="10299600" y="228636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84" name="CustomShape 179"/>
            <p:cNvSpPr/>
            <p:nvPr/>
          </p:nvSpPr>
          <p:spPr>
            <a:xfrm>
              <a:off x="10369080" y="2775600"/>
              <a:ext cx="307800" cy="30060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5" name="CustomShape 180"/>
            <p:cNvSpPr/>
            <p:nvPr/>
          </p:nvSpPr>
          <p:spPr>
            <a:xfrm>
              <a:off x="10299600" y="278784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86" name="Line 181"/>
            <p:cNvSpPr/>
            <p:nvPr/>
          </p:nvSpPr>
          <p:spPr>
            <a:xfrm>
              <a:off x="10532880" y="3580560"/>
              <a:ext cx="2520" cy="182880"/>
            </a:xfrm>
            <a:prstGeom prst="line">
              <a:avLst/>
            </a:prstGeom>
            <a:ln>
              <a:solidFill>
                <a:srgbClr val="DABCF4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87" name="CustomShape 182"/>
            <p:cNvSpPr/>
            <p:nvPr/>
          </p:nvSpPr>
          <p:spPr>
            <a:xfrm>
              <a:off x="10369080" y="3272760"/>
              <a:ext cx="307800" cy="30096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" name="CustomShape 183"/>
            <p:cNvSpPr/>
            <p:nvPr/>
          </p:nvSpPr>
          <p:spPr>
            <a:xfrm>
              <a:off x="10309680" y="328032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89" name="CustomShape 184"/>
            <p:cNvSpPr/>
            <p:nvPr/>
          </p:nvSpPr>
          <p:spPr>
            <a:xfrm>
              <a:off x="10378800" y="3769560"/>
              <a:ext cx="307800" cy="30060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0" name="CustomShape 185"/>
            <p:cNvSpPr/>
            <p:nvPr/>
          </p:nvSpPr>
          <p:spPr>
            <a:xfrm>
              <a:off x="10309680" y="378180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91" name="Line 186"/>
            <p:cNvSpPr/>
            <p:nvPr/>
          </p:nvSpPr>
          <p:spPr>
            <a:xfrm>
              <a:off x="10522800" y="3083760"/>
              <a:ext cx="2520" cy="182880"/>
            </a:xfrm>
            <a:prstGeom prst="line">
              <a:avLst/>
            </a:prstGeom>
            <a:ln>
              <a:solidFill>
                <a:srgbClr val="DABCF4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96" name="Line 191"/>
            <p:cNvSpPr/>
            <p:nvPr/>
          </p:nvSpPr>
          <p:spPr>
            <a:xfrm flipH="1">
              <a:off x="8712000" y="1582200"/>
              <a:ext cx="776520" cy="336600"/>
            </a:xfrm>
            <a:prstGeom prst="line">
              <a:avLst/>
            </a:prstGeom>
            <a:ln>
              <a:round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97" name="Line 192"/>
            <p:cNvSpPr/>
            <p:nvPr/>
          </p:nvSpPr>
          <p:spPr>
            <a:xfrm>
              <a:off x="9616680" y="1685160"/>
              <a:ext cx="360" cy="650880"/>
            </a:xfrm>
            <a:prstGeom prst="line">
              <a:avLst/>
            </a:prstGeom>
            <a:ln>
              <a:round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98" name="Line 193"/>
            <p:cNvSpPr/>
            <p:nvPr/>
          </p:nvSpPr>
          <p:spPr>
            <a:xfrm>
              <a:off x="9754560" y="1573200"/>
              <a:ext cx="758520" cy="705600"/>
            </a:xfrm>
            <a:prstGeom prst="line">
              <a:avLst/>
            </a:prstGeom>
            <a:ln>
              <a:round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99" name="Line 194"/>
            <p:cNvSpPr/>
            <p:nvPr/>
          </p:nvSpPr>
          <p:spPr>
            <a:xfrm>
              <a:off x="8712000" y="2220840"/>
              <a:ext cx="360" cy="249120"/>
            </a:xfrm>
            <a:prstGeom prst="line">
              <a:avLst/>
            </a:prstGeom>
            <a:ln>
              <a:round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02" name="CustomShape 197"/>
            <p:cNvSpPr/>
            <p:nvPr/>
          </p:nvSpPr>
          <p:spPr>
            <a:xfrm>
              <a:off x="8995320" y="864720"/>
              <a:ext cx="136296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bidirectional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 rot="5400000">
            <a:off x="2540364" y="1972231"/>
            <a:ext cx="2806065" cy="3218815"/>
            <a:chOff x="627481" y="1375419"/>
            <a:chExt cx="2806065" cy="3218815"/>
          </a:xfrm>
        </p:grpSpPr>
        <p:cxnSp>
          <p:nvCxnSpPr>
            <p:cNvPr id="4" name="Straight Connector 619"/>
            <p:cNvCxnSpPr/>
            <p:nvPr/>
          </p:nvCxnSpPr>
          <p:spPr>
            <a:xfrm>
              <a:off x="1285976" y="2205999"/>
              <a:ext cx="2540" cy="22606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655"/>
            <p:cNvCxnSpPr/>
            <p:nvPr/>
          </p:nvCxnSpPr>
          <p:spPr>
            <a:xfrm flipH="1">
              <a:off x="845921" y="2578109"/>
              <a:ext cx="318135" cy="24892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650"/>
            <p:cNvCxnSpPr/>
            <p:nvPr/>
          </p:nvCxnSpPr>
          <p:spPr>
            <a:xfrm>
              <a:off x="1428216" y="2562869"/>
              <a:ext cx="353060" cy="24193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51"/>
            <p:cNvCxnSpPr/>
            <p:nvPr/>
          </p:nvCxnSpPr>
          <p:spPr>
            <a:xfrm>
              <a:off x="1305661" y="2656214"/>
              <a:ext cx="2540" cy="15494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614"/>
            <p:cNvCxnSpPr/>
            <p:nvPr/>
          </p:nvCxnSpPr>
          <p:spPr>
            <a:xfrm>
              <a:off x="2333726" y="1573539"/>
              <a:ext cx="779780" cy="70802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615"/>
            <p:cNvCxnSpPr/>
            <p:nvPr/>
          </p:nvCxnSpPr>
          <p:spPr>
            <a:xfrm flipH="1">
              <a:off x="1285341" y="1582429"/>
              <a:ext cx="782320" cy="37338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616"/>
            <p:cNvCxnSpPr/>
            <p:nvPr/>
          </p:nvCxnSpPr>
          <p:spPr>
            <a:xfrm>
              <a:off x="2195931" y="1685299"/>
              <a:ext cx="0" cy="65087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691"/>
            <p:cNvGrpSpPr/>
            <p:nvPr/>
          </p:nvGrpSpPr>
          <p:grpSpPr>
            <a:xfrm>
              <a:off x="1988921" y="1375419"/>
              <a:ext cx="545465" cy="310515"/>
              <a:chOff x="0" y="0"/>
              <a:chExt cx="545465" cy="310807"/>
            </a:xfrm>
          </p:grpSpPr>
          <p:sp>
            <p:nvSpPr>
              <p:cNvPr id="12" name="Oval 613"/>
              <p:cNvSpPr/>
              <p:nvPr/>
            </p:nvSpPr>
            <p:spPr>
              <a:xfrm>
                <a:off x="49427" y="0"/>
                <a:ext cx="308610" cy="3022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Text Box 612"/>
              <p:cNvSpPr txBox="1"/>
              <p:nvPr/>
            </p:nvSpPr>
            <p:spPr>
              <a:xfrm>
                <a:off x="0" y="12357"/>
                <a:ext cx="545465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GRU</a:t>
                </a:r>
                <a:endParaRPr lang="en-US" sz="12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692"/>
            <p:cNvGrpSpPr/>
            <p:nvPr/>
          </p:nvGrpSpPr>
          <p:grpSpPr>
            <a:xfrm>
              <a:off x="1087221" y="1918979"/>
              <a:ext cx="545465" cy="310515"/>
              <a:chOff x="0" y="0"/>
              <a:chExt cx="545465" cy="310808"/>
            </a:xfrm>
          </p:grpSpPr>
          <p:sp>
            <p:nvSpPr>
              <p:cNvPr id="15" name="Oval 693"/>
              <p:cNvSpPr/>
              <p:nvPr/>
            </p:nvSpPr>
            <p:spPr>
              <a:xfrm>
                <a:off x="49427" y="0"/>
                <a:ext cx="308610" cy="3022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Text Box 694"/>
              <p:cNvSpPr txBox="1"/>
              <p:nvPr/>
            </p:nvSpPr>
            <p:spPr>
              <a:xfrm>
                <a:off x="0" y="12358"/>
                <a:ext cx="545465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GRU</a:t>
                </a:r>
                <a:endParaRPr lang="en-US" sz="12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695"/>
            <p:cNvGrpSpPr/>
            <p:nvPr/>
          </p:nvGrpSpPr>
          <p:grpSpPr>
            <a:xfrm>
              <a:off x="1087221" y="2360939"/>
              <a:ext cx="545465" cy="321945"/>
              <a:chOff x="0" y="0"/>
              <a:chExt cx="545465" cy="323122"/>
            </a:xfrm>
          </p:grpSpPr>
          <p:sp>
            <p:nvSpPr>
              <p:cNvPr id="18" name="Oval 696"/>
              <p:cNvSpPr/>
              <p:nvPr/>
            </p:nvSpPr>
            <p:spPr>
              <a:xfrm>
                <a:off x="49427" y="0"/>
                <a:ext cx="308610" cy="3022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Text Box 697"/>
              <p:cNvSpPr txBox="1"/>
              <p:nvPr/>
            </p:nvSpPr>
            <p:spPr>
              <a:xfrm>
                <a:off x="0" y="24672"/>
                <a:ext cx="545465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GRU</a:t>
                </a:r>
                <a:endParaRPr lang="en-US" sz="12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704"/>
            <p:cNvGrpSpPr/>
            <p:nvPr/>
          </p:nvGrpSpPr>
          <p:grpSpPr>
            <a:xfrm>
              <a:off x="1558391" y="2760989"/>
              <a:ext cx="545465" cy="806450"/>
              <a:chOff x="0" y="0"/>
              <a:chExt cx="545465" cy="806837"/>
            </a:xfrm>
          </p:grpSpPr>
          <p:cxnSp>
            <p:nvCxnSpPr>
              <p:cNvPr id="21" name="Straight Connector 664"/>
              <p:cNvCxnSpPr/>
              <p:nvPr/>
            </p:nvCxnSpPr>
            <p:spPr>
              <a:xfrm>
                <a:off x="223631" y="308113"/>
                <a:ext cx="2540" cy="182880"/>
              </a:xfrm>
              <a:prstGeom prst="lin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  <a:head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2" name="Group 698"/>
              <p:cNvGrpSpPr/>
              <p:nvPr/>
            </p:nvGrpSpPr>
            <p:grpSpPr>
              <a:xfrm>
                <a:off x="0" y="0"/>
                <a:ext cx="545465" cy="305435"/>
                <a:chOff x="-9939" y="0"/>
                <a:chExt cx="545465" cy="305833"/>
              </a:xfrm>
            </p:grpSpPr>
            <p:sp>
              <p:nvSpPr>
                <p:cNvPr id="26" name="Oval 699"/>
                <p:cNvSpPr/>
                <p:nvPr/>
              </p:nvSpPr>
              <p:spPr>
                <a:xfrm>
                  <a:off x="49427" y="0"/>
                  <a:ext cx="308610" cy="3022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Text Box 700"/>
                <p:cNvSpPr txBox="1"/>
                <p:nvPr/>
              </p:nvSpPr>
              <p:spPr>
                <a:xfrm>
                  <a:off x="-9939" y="7383"/>
                  <a:ext cx="545465" cy="298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GB" sz="1100" b="1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GRU</a:t>
                  </a:r>
                  <a:endParaRPr lang="en-US" sz="12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Group 701"/>
              <p:cNvGrpSpPr/>
              <p:nvPr/>
            </p:nvGrpSpPr>
            <p:grpSpPr>
              <a:xfrm>
                <a:off x="0" y="496957"/>
                <a:ext cx="545465" cy="309880"/>
                <a:chOff x="-19878" y="0"/>
                <a:chExt cx="545465" cy="310764"/>
              </a:xfrm>
            </p:grpSpPr>
            <p:sp>
              <p:nvSpPr>
                <p:cNvPr id="24" name="Oval 702"/>
                <p:cNvSpPr/>
                <p:nvPr/>
              </p:nvSpPr>
              <p:spPr>
                <a:xfrm>
                  <a:off x="49427" y="0"/>
                  <a:ext cx="308610" cy="30226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Text Box 703"/>
                <p:cNvSpPr txBox="1"/>
                <p:nvPr/>
              </p:nvSpPr>
              <p:spPr>
                <a:xfrm>
                  <a:off x="-19878" y="12314"/>
                  <a:ext cx="545465" cy="298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GB" sz="1100" b="1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GRU</a:t>
                  </a:r>
                  <a:endParaRPr lang="en-US" sz="120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8" name="Group 730"/>
            <p:cNvGrpSpPr/>
            <p:nvPr/>
          </p:nvGrpSpPr>
          <p:grpSpPr>
            <a:xfrm>
              <a:off x="1091666" y="2790834"/>
              <a:ext cx="554990" cy="1800225"/>
              <a:chOff x="0" y="0"/>
              <a:chExt cx="555404" cy="1800363"/>
            </a:xfrm>
          </p:grpSpPr>
          <p:grpSp>
            <p:nvGrpSpPr>
              <p:cNvPr id="29" name="Group 705"/>
              <p:cNvGrpSpPr/>
              <p:nvPr/>
            </p:nvGrpSpPr>
            <p:grpSpPr>
              <a:xfrm>
                <a:off x="0" y="0"/>
                <a:ext cx="545465" cy="806450"/>
                <a:chOff x="0" y="0"/>
                <a:chExt cx="545465" cy="806837"/>
              </a:xfrm>
            </p:grpSpPr>
            <p:cxnSp>
              <p:nvCxnSpPr>
                <p:cNvPr id="39" name="Straight Connector 706"/>
                <p:cNvCxnSpPr/>
                <p:nvPr/>
              </p:nvCxnSpPr>
              <p:spPr>
                <a:xfrm>
                  <a:off x="223631" y="308113"/>
                  <a:ext cx="2540" cy="18288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FFDA66"/>
                  </a:solidFill>
                  <a:head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Group 707"/>
                <p:cNvGrpSpPr/>
                <p:nvPr/>
              </p:nvGrpSpPr>
              <p:grpSpPr>
                <a:xfrm>
                  <a:off x="0" y="0"/>
                  <a:ext cx="545465" cy="305435"/>
                  <a:chOff x="-9939" y="0"/>
                  <a:chExt cx="545465" cy="305833"/>
                </a:xfrm>
              </p:grpSpPr>
              <p:sp>
                <p:nvSpPr>
                  <p:cNvPr id="44" name="Oval 708"/>
                  <p:cNvSpPr/>
                  <p:nvPr/>
                </p:nvSpPr>
                <p:spPr>
                  <a:xfrm>
                    <a:off x="49427" y="0"/>
                    <a:ext cx="308610" cy="302260"/>
                  </a:xfrm>
                  <a:prstGeom prst="ellipse">
                    <a:avLst/>
                  </a:prstGeom>
                  <a:solidFill>
                    <a:srgbClr val="FFDA66"/>
                  </a:solidFill>
                  <a:ln>
                    <a:solidFill>
                      <a:srgbClr val="FFDA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" name="Text Box 709"/>
                  <p:cNvSpPr txBox="1"/>
                  <p:nvPr/>
                </p:nvSpPr>
                <p:spPr>
                  <a:xfrm>
                    <a:off x="-9939" y="7383"/>
                    <a:ext cx="545465" cy="2984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100" b="1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GRU</a:t>
                    </a:r>
                    <a:endParaRPr lang="en-US" sz="12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1" name="Group 710"/>
                <p:cNvGrpSpPr/>
                <p:nvPr/>
              </p:nvGrpSpPr>
              <p:grpSpPr>
                <a:xfrm>
                  <a:off x="0" y="496957"/>
                  <a:ext cx="545465" cy="309880"/>
                  <a:chOff x="-19878" y="0"/>
                  <a:chExt cx="545465" cy="310764"/>
                </a:xfrm>
              </p:grpSpPr>
              <p:sp>
                <p:nvSpPr>
                  <p:cNvPr id="42" name="Oval 711"/>
                  <p:cNvSpPr/>
                  <p:nvPr/>
                </p:nvSpPr>
                <p:spPr>
                  <a:xfrm>
                    <a:off x="49427" y="0"/>
                    <a:ext cx="308610" cy="302260"/>
                  </a:xfrm>
                  <a:prstGeom prst="ellipse">
                    <a:avLst/>
                  </a:prstGeom>
                  <a:solidFill>
                    <a:srgbClr val="FFDA66"/>
                  </a:solidFill>
                  <a:ln>
                    <a:solidFill>
                      <a:srgbClr val="FFDA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" name="Text Box 712"/>
                  <p:cNvSpPr txBox="1"/>
                  <p:nvPr/>
                </p:nvSpPr>
                <p:spPr>
                  <a:xfrm>
                    <a:off x="-19878" y="12314"/>
                    <a:ext cx="545465" cy="2984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100" b="1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GRU</a:t>
                    </a:r>
                    <a:endParaRPr lang="en-US" sz="12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0" name="Group 721"/>
              <p:cNvGrpSpPr/>
              <p:nvPr/>
            </p:nvGrpSpPr>
            <p:grpSpPr>
              <a:xfrm>
                <a:off x="9939" y="993913"/>
                <a:ext cx="545465" cy="806450"/>
                <a:chOff x="0" y="0"/>
                <a:chExt cx="545465" cy="806837"/>
              </a:xfrm>
            </p:grpSpPr>
            <p:cxnSp>
              <p:nvCxnSpPr>
                <p:cNvPr id="32" name="Straight Connector 722"/>
                <p:cNvCxnSpPr/>
                <p:nvPr/>
              </p:nvCxnSpPr>
              <p:spPr>
                <a:xfrm>
                  <a:off x="223631" y="308113"/>
                  <a:ext cx="2540" cy="18288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FFDA66"/>
                  </a:solidFill>
                  <a:head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oup 723"/>
                <p:cNvGrpSpPr/>
                <p:nvPr/>
              </p:nvGrpSpPr>
              <p:grpSpPr>
                <a:xfrm>
                  <a:off x="0" y="0"/>
                  <a:ext cx="545465" cy="305435"/>
                  <a:chOff x="-9939" y="0"/>
                  <a:chExt cx="545465" cy="305833"/>
                </a:xfrm>
              </p:grpSpPr>
              <p:sp>
                <p:nvSpPr>
                  <p:cNvPr id="37" name="Oval 724"/>
                  <p:cNvSpPr/>
                  <p:nvPr/>
                </p:nvSpPr>
                <p:spPr>
                  <a:xfrm>
                    <a:off x="49427" y="0"/>
                    <a:ext cx="308610" cy="302260"/>
                  </a:xfrm>
                  <a:prstGeom prst="ellipse">
                    <a:avLst/>
                  </a:prstGeom>
                  <a:solidFill>
                    <a:srgbClr val="FFDA66"/>
                  </a:solidFill>
                  <a:ln>
                    <a:solidFill>
                      <a:srgbClr val="FFDA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Text Box 725"/>
                  <p:cNvSpPr txBox="1"/>
                  <p:nvPr/>
                </p:nvSpPr>
                <p:spPr>
                  <a:xfrm>
                    <a:off x="-9939" y="7383"/>
                    <a:ext cx="545465" cy="2984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100" b="1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GRU</a:t>
                    </a:r>
                    <a:endParaRPr lang="en-US" sz="12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" name="Group 726"/>
                <p:cNvGrpSpPr/>
                <p:nvPr/>
              </p:nvGrpSpPr>
              <p:grpSpPr>
                <a:xfrm>
                  <a:off x="0" y="496957"/>
                  <a:ext cx="545465" cy="309880"/>
                  <a:chOff x="-19878" y="0"/>
                  <a:chExt cx="545465" cy="310764"/>
                </a:xfrm>
              </p:grpSpPr>
              <p:sp>
                <p:nvSpPr>
                  <p:cNvPr id="35" name="Oval 727"/>
                  <p:cNvSpPr/>
                  <p:nvPr/>
                </p:nvSpPr>
                <p:spPr>
                  <a:xfrm>
                    <a:off x="49427" y="0"/>
                    <a:ext cx="308610" cy="302260"/>
                  </a:xfrm>
                  <a:prstGeom prst="ellipse">
                    <a:avLst/>
                  </a:prstGeom>
                  <a:solidFill>
                    <a:srgbClr val="FFDA66"/>
                  </a:solidFill>
                  <a:ln>
                    <a:solidFill>
                      <a:srgbClr val="FFDA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" name="Text Box 728"/>
                  <p:cNvSpPr txBox="1"/>
                  <p:nvPr/>
                </p:nvSpPr>
                <p:spPr>
                  <a:xfrm>
                    <a:off x="-19878" y="12314"/>
                    <a:ext cx="545465" cy="2984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100" b="1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GRU</a:t>
                    </a:r>
                    <a:endParaRPr lang="en-US" sz="12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31" name="Straight Connector 729"/>
              <p:cNvCxnSpPr/>
              <p:nvPr/>
            </p:nvCxnSpPr>
            <p:spPr>
              <a:xfrm>
                <a:off x="223631" y="805069"/>
                <a:ext cx="2540" cy="182792"/>
              </a:xfrm>
              <a:prstGeom prst="lin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FFDA66"/>
                </a:solidFill>
                <a:head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731"/>
            <p:cNvGrpSpPr/>
            <p:nvPr/>
          </p:nvGrpSpPr>
          <p:grpSpPr>
            <a:xfrm>
              <a:off x="627481" y="2794009"/>
              <a:ext cx="554990" cy="1800225"/>
              <a:chOff x="0" y="0"/>
              <a:chExt cx="555404" cy="1800363"/>
            </a:xfrm>
          </p:grpSpPr>
          <p:grpSp>
            <p:nvGrpSpPr>
              <p:cNvPr id="47" name="Group 732"/>
              <p:cNvGrpSpPr/>
              <p:nvPr/>
            </p:nvGrpSpPr>
            <p:grpSpPr>
              <a:xfrm>
                <a:off x="0" y="0"/>
                <a:ext cx="545465" cy="806450"/>
                <a:chOff x="0" y="0"/>
                <a:chExt cx="545465" cy="806837"/>
              </a:xfrm>
            </p:grpSpPr>
            <p:cxnSp>
              <p:nvCxnSpPr>
                <p:cNvPr id="57" name="Straight Connector 733"/>
                <p:cNvCxnSpPr/>
                <p:nvPr/>
              </p:nvCxnSpPr>
              <p:spPr>
                <a:xfrm>
                  <a:off x="223631" y="308113"/>
                  <a:ext cx="2540" cy="18288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A9D18E"/>
                  </a:solidFill>
                  <a:head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Group 734"/>
                <p:cNvGrpSpPr/>
                <p:nvPr/>
              </p:nvGrpSpPr>
              <p:grpSpPr>
                <a:xfrm>
                  <a:off x="0" y="0"/>
                  <a:ext cx="545465" cy="305435"/>
                  <a:chOff x="-9939" y="0"/>
                  <a:chExt cx="545465" cy="305833"/>
                </a:xfrm>
              </p:grpSpPr>
              <p:sp>
                <p:nvSpPr>
                  <p:cNvPr id="62" name="Oval 735"/>
                  <p:cNvSpPr/>
                  <p:nvPr/>
                </p:nvSpPr>
                <p:spPr>
                  <a:xfrm>
                    <a:off x="49427" y="0"/>
                    <a:ext cx="308610" cy="302260"/>
                  </a:xfrm>
                  <a:prstGeom prst="ellipse">
                    <a:avLst/>
                  </a:prstGeom>
                  <a:solidFill>
                    <a:srgbClr val="A9D18E"/>
                  </a:solidFill>
                  <a:ln>
                    <a:solidFill>
                      <a:srgbClr val="A9D18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3" name="Text Box 736"/>
                  <p:cNvSpPr txBox="1"/>
                  <p:nvPr/>
                </p:nvSpPr>
                <p:spPr>
                  <a:xfrm>
                    <a:off x="-9939" y="7383"/>
                    <a:ext cx="545465" cy="2984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100" b="1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GRU</a:t>
                    </a:r>
                    <a:endParaRPr lang="en-US" sz="12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9" name="Group 737"/>
                <p:cNvGrpSpPr/>
                <p:nvPr/>
              </p:nvGrpSpPr>
              <p:grpSpPr>
                <a:xfrm>
                  <a:off x="0" y="496957"/>
                  <a:ext cx="545465" cy="309880"/>
                  <a:chOff x="-19878" y="0"/>
                  <a:chExt cx="545465" cy="310764"/>
                </a:xfrm>
              </p:grpSpPr>
              <p:sp>
                <p:nvSpPr>
                  <p:cNvPr id="60" name="Oval 738"/>
                  <p:cNvSpPr/>
                  <p:nvPr/>
                </p:nvSpPr>
                <p:spPr>
                  <a:xfrm>
                    <a:off x="49427" y="0"/>
                    <a:ext cx="308610" cy="302260"/>
                  </a:xfrm>
                  <a:prstGeom prst="ellipse">
                    <a:avLst/>
                  </a:prstGeom>
                  <a:solidFill>
                    <a:srgbClr val="A9D18E"/>
                  </a:solidFill>
                  <a:ln>
                    <a:solidFill>
                      <a:srgbClr val="A9D18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Text Box 739"/>
                  <p:cNvSpPr txBox="1"/>
                  <p:nvPr/>
                </p:nvSpPr>
                <p:spPr>
                  <a:xfrm>
                    <a:off x="-19878" y="12314"/>
                    <a:ext cx="545465" cy="2984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100" b="1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GRU</a:t>
                    </a:r>
                    <a:endParaRPr lang="en-US" sz="12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8" name="Group 740"/>
              <p:cNvGrpSpPr/>
              <p:nvPr/>
            </p:nvGrpSpPr>
            <p:grpSpPr>
              <a:xfrm>
                <a:off x="9939" y="993913"/>
                <a:ext cx="545465" cy="806450"/>
                <a:chOff x="0" y="0"/>
                <a:chExt cx="545465" cy="806837"/>
              </a:xfrm>
            </p:grpSpPr>
            <p:cxnSp>
              <p:nvCxnSpPr>
                <p:cNvPr id="50" name="Straight Connector 741"/>
                <p:cNvCxnSpPr/>
                <p:nvPr/>
              </p:nvCxnSpPr>
              <p:spPr>
                <a:xfrm>
                  <a:off x="223631" y="308113"/>
                  <a:ext cx="2540" cy="18288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A9D18E"/>
                  </a:solidFill>
                  <a:head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Group 742"/>
                <p:cNvGrpSpPr/>
                <p:nvPr/>
              </p:nvGrpSpPr>
              <p:grpSpPr>
                <a:xfrm>
                  <a:off x="0" y="0"/>
                  <a:ext cx="545465" cy="305435"/>
                  <a:chOff x="-9939" y="0"/>
                  <a:chExt cx="545465" cy="305833"/>
                </a:xfrm>
              </p:grpSpPr>
              <p:sp>
                <p:nvSpPr>
                  <p:cNvPr id="55" name="Oval 743"/>
                  <p:cNvSpPr/>
                  <p:nvPr/>
                </p:nvSpPr>
                <p:spPr>
                  <a:xfrm>
                    <a:off x="49427" y="0"/>
                    <a:ext cx="308610" cy="302260"/>
                  </a:xfrm>
                  <a:prstGeom prst="ellipse">
                    <a:avLst/>
                  </a:prstGeom>
                  <a:solidFill>
                    <a:srgbClr val="A9D18E"/>
                  </a:solidFill>
                  <a:ln>
                    <a:solidFill>
                      <a:srgbClr val="A9D18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6" name="Text Box 744"/>
                  <p:cNvSpPr txBox="1"/>
                  <p:nvPr/>
                </p:nvSpPr>
                <p:spPr>
                  <a:xfrm>
                    <a:off x="-9939" y="7383"/>
                    <a:ext cx="545465" cy="2984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100" b="1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GRU</a:t>
                    </a:r>
                    <a:endParaRPr lang="en-US" sz="12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2" name="Group 745"/>
                <p:cNvGrpSpPr/>
                <p:nvPr/>
              </p:nvGrpSpPr>
              <p:grpSpPr>
                <a:xfrm>
                  <a:off x="0" y="496957"/>
                  <a:ext cx="545465" cy="309880"/>
                  <a:chOff x="-19878" y="0"/>
                  <a:chExt cx="545465" cy="310764"/>
                </a:xfrm>
              </p:grpSpPr>
              <p:sp>
                <p:nvSpPr>
                  <p:cNvPr id="53" name="Oval 746"/>
                  <p:cNvSpPr/>
                  <p:nvPr/>
                </p:nvSpPr>
                <p:spPr>
                  <a:xfrm>
                    <a:off x="49427" y="0"/>
                    <a:ext cx="308610" cy="302260"/>
                  </a:xfrm>
                  <a:prstGeom prst="ellipse">
                    <a:avLst/>
                  </a:prstGeom>
                  <a:solidFill>
                    <a:srgbClr val="A9D18E"/>
                  </a:solidFill>
                  <a:ln>
                    <a:solidFill>
                      <a:srgbClr val="A9D18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4" name="Text Box 747"/>
                  <p:cNvSpPr txBox="1"/>
                  <p:nvPr/>
                </p:nvSpPr>
                <p:spPr>
                  <a:xfrm>
                    <a:off x="-19878" y="12314"/>
                    <a:ext cx="545465" cy="2984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100" b="1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GRU</a:t>
                    </a:r>
                    <a:endParaRPr lang="en-US" sz="12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49" name="Straight Connector 748"/>
              <p:cNvCxnSpPr/>
              <p:nvPr/>
            </p:nvCxnSpPr>
            <p:spPr>
              <a:xfrm>
                <a:off x="223631" y="805069"/>
                <a:ext cx="2540" cy="182792"/>
              </a:xfrm>
              <a:prstGeom prst="lin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A9D18E"/>
                </a:solidFill>
                <a:head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749"/>
            <p:cNvGrpSpPr/>
            <p:nvPr/>
          </p:nvGrpSpPr>
          <p:grpSpPr>
            <a:xfrm>
              <a:off x="1980666" y="2326649"/>
              <a:ext cx="554990" cy="1800225"/>
              <a:chOff x="0" y="0"/>
              <a:chExt cx="555404" cy="1800363"/>
            </a:xfrm>
          </p:grpSpPr>
          <p:grpSp>
            <p:nvGrpSpPr>
              <p:cNvPr id="65" name="Group 750"/>
              <p:cNvGrpSpPr/>
              <p:nvPr/>
            </p:nvGrpSpPr>
            <p:grpSpPr>
              <a:xfrm>
                <a:off x="0" y="0"/>
                <a:ext cx="545465" cy="806450"/>
                <a:chOff x="0" y="0"/>
                <a:chExt cx="545465" cy="806837"/>
              </a:xfrm>
            </p:grpSpPr>
            <p:cxnSp>
              <p:nvCxnSpPr>
                <p:cNvPr id="75" name="Straight Connector 751"/>
                <p:cNvCxnSpPr/>
                <p:nvPr/>
              </p:nvCxnSpPr>
              <p:spPr>
                <a:xfrm>
                  <a:off x="223631" y="308113"/>
                  <a:ext cx="2540" cy="18288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F5B283"/>
                  </a:solidFill>
                  <a:head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Group 752"/>
                <p:cNvGrpSpPr/>
                <p:nvPr/>
              </p:nvGrpSpPr>
              <p:grpSpPr>
                <a:xfrm>
                  <a:off x="0" y="0"/>
                  <a:ext cx="545465" cy="305435"/>
                  <a:chOff x="-9939" y="0"/>
                  <a:chExt cx="545465" cy="305833"/>
                </a:xfrm>
              </p:grpSpPr>
              <p:sp>
                <p:nvSpPr>
                  <p:cNvPr id="80" name="Oval 753"/>
                  <p:cNvSpPr/>
                  <p:nvPr/>
                </p:nvSpPr>
                <p:spPr>
                  <a:xfrm>
                    <a:off x="49427" y="0"/>
                    <a:ext cx="308610" cy="302260"/>
                  </a:xfrm>
                  <a:prstGeom prst="ellipse">
                    <a:avLst/>
                  </a:prstGeom>
                  <a:solidFill>
                    <a:srgbClr val="F5B283"/>
                  </a:solidFill>
                  <a:ln>
                    <a:solidFill>
                      <a:srgbClr val="F5B28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" name="Text Box 754"/>
                  <p:cNvSpPr txBox="1"/>
                  <p:nvPr/>
                </p:nvSpPr>
                <p:spPr>
                  <a:xfrm>
                    <a:off x="-9939" y="7383"/>
                    <a:ext cx="545465" cy="2984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100" b="1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GRU</a:t>
                    </a:r>
                    <a:endParaRPr lang="en-US" sz="12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7" name="Group 755"/>
                <p:cNvGrpSpPr/>
                <p:nvPr/>
              </p:nvGrpSpPr>
              <p:grpSpPr>
                <a:xfrm>
                  <a:off x="0" y="496957"/>
                  <a:ext cx="545465" cy="309880"/>
                  <a:chOff x="-19878" y="0"/>
                  <a:chExt cx="545465" cy="310764"/>
                </a:xfrm>
              </p:grpSpPr>
              <p:sp>
                <p:nvSpPr>
                  <p:cNvPr id="78" name="Oval 756"/>
                  <p:cNvSpPr/>
                  <p:nvPr/>
                </p:nvSpPr>
                <p:spPr>
                  <a:xfrm>
                    <a:off x="49427" y="0"/>
                    <a:ext cx="308610" cy="302260"/>
                  </a:xfrm>
                  <a:prstGeom prst="ellipse">
                    <a:avLst/>
                  </a:prstGeom>
                  <a:solidFill>
                    <a:srgbClr val="F5B283"/>
                  </a:solidFill>
                  <a:ln>
                    <a:solidFill>
                      <a:srgbClr val="F5B28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" name="Text Box 757"/>
                  <p:cNvSpPr txBox="1"/>
                  <p:nvPr/>
                </p:nvSpPr>
                <p:spPr>
                  <a:xfrm>
                    <a:off x="-19878" y="12314"/>
                    <a:ext cx="545465" cy="2984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100" b="1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GRU</a:t>
                    </a:r>
                    <a:endParaRPr lang="en-US" sz="12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66" name="Group 758"/>
              <p:cNvGrpSpPr/>
              <p:nvPr/>
            </p:nvGrpSpPr>
            <p:grpSpPr>
              <a:xfrm>
                <a:off x="9939" y="993913"/>
                <a:ext cx="545465" cy="806450"/>
                <a:chOff x="0" y="0"/>
                <a:chExt cx="545465" cy="806837"/>
              </a:xfrm>
            </p:grpSpPr>
            <p:cxnSp>
              <p:nvCxnSpPr>
                <p:cNvPr id="68" name="Straight Connector 759"/>
                <p:cNvCxnSpPr/>
                <p:nvPr/>
              </p:nvCxnSpPr>
              <p:spPr>
                <a:xfrm>
                  <a:off x="223631" y="308113"/>
                  <a:ext cx="2540" cy="18288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F5B283"/>
                  </a:solidFill>
                  <a:head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Group 760"/>
                <p:cNvGrpSpPr/>
                <p:nvPr/>
              </p:nvGrpSpPr>
              <p:grpSpPr>
                <a:xfrm>
                  <a:off x="0" y="0"/>
                  <a:ext cx="545465" cy="305435"/>
                  <a:chOff x="-9939" y="0"/>
                  <a:chExt cx="545465" cy="305833"/>
                </a:xfrm>
              </p:grpSpPr>
              <p:sp>
                <p:nvSpPr>
                  <p:cNvPr id="73" name="Oval 761"/>
                  <p:cNvSpPr/>
                  <p:nvPr/>
                </p:nvSpPr>
                <p:spPr>
                  <a:xfrm>
                    <a:off x="49427" y="0"/>
                    <a:ext cx="308610" cy="302260"/>
                  </a:xfrm>
                  <a:prstGeom prst="ellipse">
                    <a:avLst/>
                  </a:prstGeom>
                  <a:solidFill>
                    <a:srgbClr val="F5B283"/>
                  </a:solidFill>
                  <a:ln>
                    <a:solidFill>
                      <a:srgbClr val="F5B28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" name="Text Box 762"/>
                  <p:cNvSpPr txBox="1"/>
                  <p:nvPr/>
                </p:nvSpPr>
                <p:spPr>
                  <a:xfrm>
                    <a:off x="-9939" y="7383"/>
                    <a:ext cx="545465" cy="2984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100" b="1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GRU</a:t>
                    </a:r>
                    <a:endParaRPr lang="en-US" sz="12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0" name="Group 763"/>
                <p:cNvGrpSpPr/>
                <p:nvPr/>
              </p:nvGrpSpPr>
              <p:grpSpPr>
                <a:xfrm>
                  <a:off x="0" y="496957"/>
                  <a:ext cx="545465" cy="309880"/>
                  <a:chOff x="-19878" y="0"/>
                  <a:chExt cx="545465" cy="310764"/>
                </a:xfrm>
              </p:grpSpPr>
              <p:sp>
                <p:nvSpPr>
                  <p:cNvPr id="71" name="Oval 764"/>
                  <p:cNvSpPr/>
                  <p:nvPr/>
                </p:nvSpPr>
                <p:spPr>
                  <a:xfrm>
                    <a:off x="49427" y="0"/>
                    <a:ext cx="308610" cy="302260"/>
                  </a:xfrm>
                  <a:prstGeom prst="ellipse">
                    <a:avLst/>
                  </a:prstGeom>
                  <a:solidFill>
                    <a:srgbClr val="F5B283"/>
                  </a:solidFill>
                  <a:ln>
                    <a:solidFill>
                      <a:srgbClr val="F5B28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Text Box 765"/>
                  <p:cNvSpPr txBox="1"/>
                  <p:nvPr/>
                </p:nvSpPr>
                <p:spPr>
                  <a:xfrm>
                    <a:off x="-19878" y="12314"/>
                    <a:ext cx="545465" cy="2984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100" b="1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GRU</a:t>
                    </a:r>
                    <a:endParaRPr lang="en-US" sz="12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67" name="Straight Connector 766"/>
              <p:cNvCxnSpPr/>
              <p:nvPr/>
            </p:nvCxnSpPr>
            <p:spPr>
              <a:xfrm>
                <a:off x="223631" y="805069"/>
                <a:ext cx="2540" cy="182792"/>
              </a:xfrm>
              <a:prstGeom prst="lin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F5B283"/>
                </a:solidFill>
                <a:head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767"/>
            <p:cNvGrpSpPr/>
            <p:nvPr/>
          </p:nvGrpSpPr>
          <p:grpSpPr>
            <a:xfrm>
              <a:off x="2878556" y="2279024"/>
              <a:ext cx="554990" cy="1800225"/>
              <a:chOff x="0" y="0"/>
              <a:chExt cx="555404" cy="1800363"/>
            </a:xfrm>
          </p:grpSpPr>
          <p:grpSp>
            <p:nvGrpSpPr>
              <p:cNvPr id="83" name="Group 768"/>
              <p:cNvGrpSpPr/>
              <p:nvPr/>
            </p:nvGrpSpPr>
            <p:grpSpPr>
              <a:xfrm>
                <a:off x="0" y="0"/>
                <a:ext cx="545465" cy="806450"/>
                <a:chOff x="0" y="0"/>
                <a:chExt cx="545465" cy="806837"/>
              </a:xfrm>
            </p:grpSpPr>
            <p:cxnSp>
              <p:nvCxnSpPr>
                <p:cNvPr id="93" name="Straight Connector 769"/>
                <p:cNvCxnSpPr/>
                <p:nvPr/>
              </p:nvCxnSpPr>
              <p:spPr>
                <a:xfrm>
                  <a:off x="223631" y="308113"/>
                  <a:ext cx="2540" cy="18288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DABCF4"/>
                  </a:solidFill>
                  <a:head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oup 770"/>
                <p:cNvGrpSpPr/>
                <p:nvPr/>
              </p:nvGrpSpPr>
              <p:grpSpPr>
                <a:xfrm>
                  <a:off x="0" y="0"/>
                  <a:ext cx="545465" cy="305435"/>
                  <a:chOff x="-9939" y="0"/>
                  <a:chExt cx="545465" cy="305833"/>
                </a:xfrm>
              </p:grpSpPr>
              <p:sp>
                <p:nvSpPr>
                  <p:cNvPr id="98" name="Oval 771"/>
                  <p:cNvSpPr/>
                  <p:nvPr/>
                </p:nvSpPr>
                <p:spPr>
                  <a:xfrm>
                    <a:off x="49427" y="0"/>
                    <a:ext cx="308610" cy="302260"/>
                  </a:xfrm>
                  <a:prstGeom prst="ellipse">
                    <a:avLst/>
                  </a:prstGeom>
                  <a:solidFill>
                    <a:srgbClr val="DABCF4"/>
                  </a:solidFill>
                  <a:ln>
                    <a:solidFill>
                      <a:srgbClr val="DABCF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" name="Text Box 772"/>
                  <p:cNvSpPr txBox="1"/>
                  <p:nvPr/>
                </p:nvSpPr>
                <p:spPr>
                  <a:xfrm>
                    <a:off x="-9939" y="7383"/>
                    <a:ext cx="545465" cy="2984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100" b="1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GRU</a:t>
                    </a:r>
                    <a:endParaRPr lang="en-US" sz="12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5" name="Group 773"/>
                <p:cNvGrpSpPr/>
                <p:nvPr/>
              </p:nvGrpSpPr>
              <p:grpSpPr>
                <a:xfrm>
                  <a:off x="0" y="496957"/>
                  <a:ext cx="545465" cy="309880"/>
                  <a:chOff x="-19878" y="0"/>
                  <a:chExt cx="545465" cy="310764"/>
                </a:xfrm>
              </p:grpSpPr>
              <p:sp>
                <p:nvSpPr>
                  <p:cNvPr id="96" name="Oval 774"/>
                  <p:cNvSpPr/>
                  <p:nvPr/>
                </p:nvSpPr>
                <p:spPr>
                  <a:xfrm>
                    <a:off x="49427" y="0"/>
                    <a:ext cx="308610" cy="302260"/>
                  </a:xfrm>
                  <a:prstGeom prst="ellipse">
                    <a:avLst/>
                  </a:prstGeom>
                  <a:solidFill>
                    <a:srgbClr val="DABCF4"/>
                  </a:solidFill>
                  <a:ln>
                    <a:solidFill>
                      <a:srgbClr val="DABCF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" name="Text Box 775"/>
                  <p:cNvSpPr txBox="1"/>
                  <p:nvPr/>
                </p:nvSpPr>
                <p:spPr>
                  <a:xfrm>
                    <a:off x="-19878" y="12314"/>
                    <a:ext cx="545465" cy="2984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100" b="1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GRU</a:t>
                    </a:r>
                    <a:endParaRPr lang="en-US" sz="12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84" name="Group 776"/>
              <p:cNvGrpSpPr/>
              <p:nvPr/>
            </p:nvGrpSpPr>
            <p:grpSpPr>
              <a:xfrm>
                <a:off x="9939" y="993913"/>
                <a:ext cx="545465" cy="806450"/>
                <a:chOff x="0" y="0"/>
                <a:chExt cx="545465" cy="806837"/>
              </a:xfrm>
            </p:grpSpPr>
            <p:cxnSp>
              <p:nvCxnSpPr>
                <p:cNvPr id="86" name="Straight Connector 777"/>
                <p:cNvCxnSpPr/>
                <p:nvPr/>
              </p:nvCxnSpPr>
              <p:spPr>
                <a:xfrm>
                  <a:off x="223631" y="308113"/>
                  <a:ext cx="2540" cy="182880"/>
                </a:xfrm>
                <a:prstGeom prst="lin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DABCF4"/>
                  </a:solidFill>
                  <a:head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87" name="Group 778"/>
                <p:cNvGrpSpPr/>
                <p:nvPr/>
              </p:nvGrpSpPr>
              <p:grpSpPr>
                <a:xfrm>
                  <a:off x="0" y="0"/>
                  <a:ext cx="545465" cy="305435"/>
                  <a:chOff x="-9939" y="0"/>
                  <a:chExt cx="545465" cy="305833"/>
                </a:xfrm>
              </p:grpSpPr>
              <p:sp>
                <p:nvSpPr>
                  <p:cNvPr id="91" name="Oval 779"/>
                  <p:cNvSpPr/>
                  <p:nvPr/>
                </p:nvSpPr>
                <p:spPr>
                  <a:xfrm>
                    <a:off x="49427" y="0"/>
                    <a:ext cx="308610" cy="302260"/>
                  </a:xfrm>
                  <a:prstGeom prst="ellipse">
                    <a:avLst/>
                  </a:prstGeom>
                  <a:solidFill>
                    <a:srgbClr val="DABCF4"/>
                  </a:solidFill>
                  <a:ln>
                    <a:solidFill>
                      <a:srgbClr val="DABCF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Text Box 780"/>
                  <p:cNvSpPr txBox="1"/>
                  <p:nvPr/>
                </p:nvSpPr>
                <p:spPr>
                  <a:xfrm>
                    <a:off x="-9939" y="7383"/>
                    <a:ext cx="545465" cy="2984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100" b="1" dirty="0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GRU</a:t>
                    </a:r>
                    <a:endParaRPr lang="en-US" sz="1200" dirty="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8" name="Group 781"/>
                <p:cNvGrpSpPr/>
                <p:nvPr/>
              </p:nvGrpSpPr>
              <p:grpSpPr>
                <a:xfrm>
                  <a:off x="0" y="496957"/>
                  <a:ext cx="545465" cy="309880"/>
                  <a:chOff x="-19878" y="0"/>
                  <a:chExt cx="545465" cy="310764"/>
                </a:xfrm>
              </p:grpSpPr>
              <p:sp>
                <p:nvSpPr>
                  <p:cNvPr id="89" name="Oval 782"/>
                  <p:cNvSpPr/>
                  <p:nvPr/>
                </p:nvSpPr>
                <p:spPr>
                  <a:xfrm>
                    <a:off x="49427" y="0"/>
                    <a:ext cx="308610" cy="302260"/>
                  </a:xfrm>
                  <a:prstGeom prst="ellipse">
                    <a:avLst/>
                  </a:prstGeom>
                  <a:solidFill>
                    <a:srgbClr val="DABCF4"/>
                  </a:solidFill>
                  <a:ln>
                    <a:solidFill>
                      <a:srgbClr val="DABCF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Text Box 783"/>
                  <p:cNvSpPr txBox="1"/>
                  <p:nvPr/>
                </p:nvSpPr>
                <p:spPr>
                  <a:xfrm>
                    <a:off x="-19878" y="12314"/>
                    <a:ext cx="545465" cy="2984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GB" sz="1100" b="1"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GRU</a:t>
                    </a:r>
                    <a:endParaRPr lang="en-US" sz="1200"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85" name="Straight Connector 784"/>
              <p:cNvCxnSpPr/>
              <p:nvPr/>
            </p:nvCxnSpPr>
            <p:spPr>
              <a:xfrm>
                <a:off x="223631" y="805069"/>
                <a:ext cx="2540" cy="182792"/>
              </a:xfrm>
              <a:prstGeom prst="lin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DABCF4"/>
                </a:solidFill>
                <a:head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2" name="组合 211"/>
          <p:cNvGrpSpPr/>
          <p:nvPr/>
        </p:nvGrpSpPr>
        <p:grpSpPr>
          <a:xfrm rot="5400000">
            <a:off x="6226856" y="1970669"/>
            <a:ext cx="2818027" cy="3218815"/>
            <a:chOff x="4343376" y="1418281"/>
            <a:chExt cx="2818027" cy="3218815"/>
          </a:xfrm>
        </p:grpSpPr>
        <p:cxnSp>
          <p:nvCxnSpPr>
            <p:cNvPr id="101" name="Straight Connector 619"/>
            <p:cNvCxnSpPr>
              <a:endCxn id="111" idx="0"/>
            </p:cNvCxnSpPr>
            <p:nvPr/>
          </p:nvCxnSpPr>
          <p:spPr>
            <a:xfrm flipV="1">
              <a:off x="5013833" y="3651576"/>
              <a:ext cx="4977" cy="15494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655"/>
            <p:cNvCxnSpPr>
              <a:endCxn id="155" idx="4"/>
            </p:cNvCxnSpPr>
            <p:nvPr/>
          </p:nvCxnSpPr>
          <p:spPr>
            <a:xfrm flipH="1" flipV="1">
              <a:off x="4568850" y="3214940"/>
              <a:ext cx="336995" cy="18351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615"/>
            <p:cNvCxnSpPr>
              <a:endCxn id="109" idx="2"/>
            </p:cNvCxnSpPr>
            <p:nvPr/>
          </p:nvCxnSpPr>
          <p:spPr>
            <a:xfrm flipH="1" flipV="1">
              <a:off x="5087811" y="4081190"/>
              <a:ext cx="707708" cy="34889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Oval 613"/>
            <p:cNvSpPr/>
            <p:nvPr/>
          </p:nvSpPr>
          <p:spPr>
            <a:xfrm flipV="1">
              <a:off x="5766205" y="4335120"/>
              <a:ext cx="308610" cy="30197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Text Box 612"/>
            <p:cNvSpPr txBox="1"/>
            <p:nvPr/>
          </p:nvSpPr>
          <p:spPr>
            <a:xfrm>
              <a:off x="5716778" y="4326581"/>
              <a:ext cx="545465" cy="29817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100" b="1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GRU</a:t>
              </a:r>
              <a:endParaRPr lang="en-US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Oval 693"/>
            <p:cNvSpPr/>
            <p:nvPr/>
          </p:nvSpPr>
          <p:spPr>
            <a:xfrm flipV="1">
              <a:off x="4864505" y="3791561"/>
              <a:ext cx="308610" cy="30197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9" name="Text Box 694"/>
            <p:cNvSpPr txBox="1"/>
            <p:nvPr/>
          </p:nvSpPr>
          <p:spPr>
            <a:xfrm>
              <a:off x="4815078" y="3783021"/>
              <a:ext cx="545465" cy="2981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100" b="1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GRU</a:t>
              </a:r>
              <a:endParaRPr lang="en-US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Oval 696"/>
            <p:cNvSpPr/>
            <p:nvPr/>
          </p:nvSpPr>
          <p:spPr>
            <a:xfrm flipV="1">
              <a:off x="4864505" y="3350417"/>
              <a:ext cx="308610" cy="3011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2" name="Text Box 697"/>
            <p:cNvSpPr txBox="1"/>
            <p:nvPr/>
          </p:nvSpPr>
          <p:spPr>
            <a:xfrm>
              <a:off x="4815078" y="3329631"/>
              <a:ext cx="545465" cy="2973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100" b="1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GRU</a:t>
              </a:r>
              <a:endParaRPr lang="en-US" sz="12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4" name="Straight Connector 664"/>
            <p:cNvCxnSpPr/>
            <p:nvPr/>
          </p:nvCxnSpPr>
          <p:spPr>
            <a:xfrm flipV="1">
              <a:off x="5509879" y="2760769"/>
              <a:ext cx="2540" cy="182792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9" name="Oval 699"/>
            <p:cNvSpPr/>
            <p:nvPr/>
          </p:nvSpPr>
          <p:spPr>
            <a:xfrm flipV="1">
              <a:off x="5345614" y="2949805"/>
              <a:ext cx="308610" cy="30172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20" name="Text Box 700"/>
            <p:cNvSpPr txBox="1"/>
            <p:nvPr/>
          </p:nvSpPr>
          <p:spPr>
            <a:xfrm>
              <a:off x="5286248" y="2946238"/>
              <a:ext cx="545465" cy="29791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100" b="1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GRU</a:t>
              </a:r>
              <a:endParaRPr lang="en-US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Oval 702"/>
            <p:cNvSpPr/>
            <p:nvPr/>
          </p:nvSpPr>
          <p:spPr>
            <a:xfrm flipV="1">
              <a:off x="5355553" y="2453552"/>
              <a:ext cx="308610" cy="3012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Text Box 703"/>
            <p:cNvSpPr txBox="1"/>
            <p:nvPr/>
          </p:nvSpPr>
          <p:spPr>
            <a:xfrm>
              <a:off x="5286248" y="2445076"/>
              <a:ext cx="545465" cy="2974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GB" sz="1100" b="1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GRU</a:t>
              </a:r>
              <a:endParaRPr lang="en-US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2" name="Straight Connector 706"/>
            <p:cNvCxnSpPr/>
            <p:nvPr/>
          </p:nvCxnSpPr>
          <p:spPr>
            <a:xfrm flipV="1">
              <a:off x="5042987" y="2730961"/>
              <a:ext cx="2538" cy="182778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DA6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3" name="Group 707"/>
            <p:cNvGrpSpPr/>
            <p:nvPr/>
          </p:nvGrpSpPr>
          <p:grpSpPr>
            <a:xfrm>
              <a:off x="4819523" y="2916416"/>
              <a:ext cx="545058" cy="305265"/>
              <a:chOff x="-9939" y="0"/>
              <a:chExt cx="545465" cy="305833"/>
            </a:xfrm>
          </p:grpSpPr>
          <p:sp>
            <p:nvSpPr>
              <p:cNvPr id="137" name="Oval 708"/>
              <p:cNvSpPr/>
              <p:nvPr/>
            </p:nvSpPr>
            <p:spPr>
              <a:xfrm>
                <a:off x="49427" y="0"/>
                <a:ext cx="308610" cy="302260"/>
              </a:xfrm>
              <a:prstGeom prst="ellipse">
                <a:avLst/>
              </a:prstGeom>
              <a:solidFill>
                <a:srgbClr val="FFDA66"/>
              </a:solidFill>
              <a:ln>
                <a:solidFill>
                  <a:srgbClr val="FFDA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8" name="Text Box 709"/>
              <p:cNvSpPr txBox="1"/>
              <p:nvPr/>
            </p:nvSpPr>
            <p:spPr>
              <a:xfrm>
                <a:off x="-9939" y="7383"/>
                <a:ext cx="545465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GRU</a:t>
                </a:r>
                <a:endParaRPr lang="en-US" sz="12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" name="Group 710"/>
            <p:cNvGrpSpPr/>
            <p:nvPr/>
          </p:nvGrpSpPr>
          <p:grpSpPr>
            <a:xfrm>
              <a:off x="4819523" y="2415293"/>
              <a:ext cx="545058" cy="309708"/>
              <a:chOff x="-19878" y="0"/>
              <a:chExt cx="545465" cy="310764"/>
            </a:xfrm>
          </p:grpSpPr>
          <p:sp>
            <p:nvSpPr>
              <p:cNvPr id="135" name="Oval 711"/>
              <p:cNvSpPr/>
              <p:nvPr/>
            </p:nvSpPr>
            <p:spPr>
              <a:xfrm>
                <a:off x="49427" y="0"/>
                <a:ext cx="308610" cy="302260"/>
              </a:xfrm>
              <a:prstGeom prst="ellipse">
                <a:avLst/>
              </a:prstGeom>
              <a:solidFill>
                <a:srgbClr val="FFDA66"/>
              </a:solidFill>
              <a:ln>
                <a:solidFill>
                  <a:srgbClr val="FFDA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6" name="Text Box 712"/>
              <p:cNvSpPr txBox="1"/>
              <p:nvPr/>
            </p:nvSpPr>
            <p:spPr>
              <a:xfrm>
                <a:off x="-19878" y="12314"/>
                <a:ext cx="545465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GRU</a:t>
                </a:r>
                <a:endParaRPr lang="en-US" sz="12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5" name="Straight Connector 722"/>
            <p:cNvCxnSpPr/>
            <p:nvPr/>
          </p:nvCxnSpPr>
          <p:spPr>
            <a:xfrm flipV="1">
              <a:off x="5052919" y="1737124"/>
              <a:ext cx="2538" cy="182778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DA6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26" name="Group 723"/>
            <p:cNvGrpSpPr/>
            <p:nvPr/>
          </p:nvGrpSpPr>
          <p:grpSpPr>
            <a:xfrm>
              <a:off x="4829455" y="1922579"/>
              <a:ext cx="545058" cy="305265"/>
              <a:chOff x="-9939" y="0"/>
              <a:chExt cx="545465" cy="305833"/>
            </a:xfrm>
          </p:grpSpPr>
          <p:sp>
            <p:nvSpPr>
              <p:cNvPr id="130" name="Oval 724"/>
              <p:cNvSpPr/>
              <p:nvPr/>
            </p:nvSpPr>
            <p:spPr>
              <a:xfrm>
                <a:off x="49427" y="0"/>
                <a:ext cx="308610" cy="302260"/>
              </a:xfrm>
              <a:prstGeom prst="ellipse">
                <a:avLst/>
              </a:prstGeom>
              <a:solidFill>
                <a:srgbClr val="FFDA66"/>
              </a:solidFill>
              <a:ln>
                <a:solidFill>
                  <a:srgbClr val="FFDA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" name="Text Box 725"/>
              <p:cNvSpPr txBox="1"/>
              <p:nvPr/>
            </p:nvSpPr>
            <p:spPr>
              <a:xfrm>
                <a:off x="-9939" y="7383"/>
                <a:ext cx="545465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GRU</a:t>
                </a:r>
                <a:endParaRPr lang="en-US" sz="12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" name="Group 726"/>
            <p:cNvGrpSpPr/>
            <p:nvPr/>
          </p:nvGrpSpPr>
          <p:grpSpPr>
            <a:xfrm>
              <a:off x="4829455" y="1421456"/>
              <a:ext cx="545058" cy="309708"/>
              <a:chOff x="-19878" y="0"/>
              <a:chExt cx="545465" cy="310764"/>
            </a:xfrm>
          </p:grpSpPr>
          <p:sp>
            <p:nvSpPr>
              <p:cNvPr id="128" name="Oval 727"/>
              <p:cNvSpPr/>
              <p:nvPr/>
            </p:nvSpPr>
            <p:spPr>
              <a:xfrm>
                <a:off x="49427" y="0"/>
                <a:ext cx="308610" cy="302260"/>
              </a:xfrm>
              <a:prstGeom prst="ellipse">
                <a:avLst/>
              </a:prstGeom>
              <a:solidFill>
                <a:srgbClr val="FFDA66"/>
              </a:solidFill>
              <a:ln>
                <a:solidFill>
                  <a:srgbClr val="FFDA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9" name="Text Box 728"/>
              <p:cNvSpPr txBox="1"/>
              <p:nvPr/>
            </p:nvSpPr>
            <p:spPr>
              <a:xfrm>
                <a:off x="-19878" y="12314"/>
                <a:ext cx="545465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GRU</a:t>
                </a:r>
                <a:endParaRPr lang="en-US" sz="12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4" name="Straight Connector 729"/>
            <p:cNvCxnSpPr/>
            <p:nvPr/>
          </p:nvCxnSpPr>
          <p:spPr>
            <a:xfrm flipV="1">
              <a:off x="5042987" y="2233896"/>
              <a:ext cx="2538" cy="182778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DA6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Straight Connector 733"/>
            <p:cNvCxnSpPr/>
            <p:nvPr/>
          </p:nvCxnSpPr>
          <p:spPr>
            <a:xfrm flipV="1">
              <a:off x="4578802" y="2727786"/>
              <a:ext cx="2538" cy="182778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A9D18E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51" name="Group 734"/>
            <p:cNvGrpSpPr/>
            <p:nvPr/>
          </p:nvGrpSpPr>
          <p:grpSpPr>
            <a:xfrm>
              <a:off x="4343376" y="2913241"/>
              <a:ext cx="545058" cy="306657"/>
              <a:chOff x="-21910" y="0"/>
              <a:chExt cx="545465" cy="307227"/>
            </a:xfrm>
          </p:grpSpPr>
          <p:sp>
            <p:nvSpPr>
              <p:cNvPr id="155" name="Oval 735"/>
              <p:cNvSpPr/>
              <p:nvPr/>
            </p:nvSpPr>
            <p:spPr>
              <a:xfrm>
                <a:off x="49427" y="0"/>
                <a:ext cx="308610" cy="302260"/>
              </a:xfrm>
              <a:prstGeom prst="ellipse">
                <a:avLst/>
              </a:prstGeom>
              <a:solidFill>
                <a:srgbClr val="A9D18E"/>
              </a:solidFill>
              <a:ln>
                <a:solidFill>
                  <a:srgbClr val="A9D1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6" name="Text Box 736"/>
              <p:cNvSpPr txBox="1"/>
              <p:nvPr/>
            </p:nvSpPr>
            <p:spPr>
              <a:xfrm>
                <a:off x="-21910" y="8777"/>
                <a:ext cx="545465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GRU</a:t>
                </a:r>
                <a:endParaRPr lang="en-US" sz="12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2" name="Group 737"/>
            <p:cNvGrpSpPr/>
            <p:nvPr/>
          </p:nvGrpSpPr>
          <p:grpSpPr>
            <a:xfrm>
              <a:off x="4355338" y="2412118"/>
              <a:ext cx="545058" cy="309708"/>
              <a:chOff x="-19878" y="0"/>
              <a:chExt cx="545465" cy="310764"/>
            </a:xfrm>
          </p:grpSpPr>
          <p:sp>
            <p:nvSpPr>
              <p:cNvPr id="153" name="Oval 738"/>
              <p:cNvSpPr/>
              <p:nvPr/>
            </p:nvSpPr>
            <p:spPr>
              <a:xfrm>
                <a:off x="49427" y="0"/>
                <a:ext cx="308610" cy="302260"/>
              </a:xfrm>
              <a:prstGeom prst="ellipse">
                <a:avLst/>
              </a:prstGeom>
              <a:solidFill>
                <a:srgbClr val="A9D18E"/>
              </a:solidFill>
              <a:ln>
                <a:solidFill>
                  <a:srgbClr val="A9D1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4" name="Text Box 739"/>
              <p:cNvSpPr txBox="1"/>
              <p:nvPr/>
            </p:nvSpPr>
            <p:spPr>
              <a:xfrm>
                <a:off x="-19878" y="12314"/>
                <a:ext cx="545465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GRU</a:t>
                </a:r>
                <a:endParaRPr lang="en-US" sz="12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3" name="Straight Connector 741"/>
            <p:cNvCxnSpPr/>
            <p:nvPr/>
          </p:nvCxnSpPr>
          <p:spPr>
            <a:xfrm flipV="1">
              <a:off x="4588734" y="1733949"/>
              <a:ext cx="2538" cy="182778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A9D18E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44" name="Group 742"/>
            <p:cNvGrpSpPr/>
            <p:nvPr/>
          </p:nvGrpSpPr>
          <p:grpSpPr>
            <a:xfrm>
              <a:off x="4365270" y="1919404"/>
              <a:ext cx="545058" cy="305265"/>
              <a:chOff x="-9939" y="0"/>
              <a:chExt cx="545465" cy="305833"/>
            </a:xfrm>
          </p:grpSpPr>
          <p:sp>
            <p:nvSpPr>
              <p:cNvPr id="148" name="Oval 743"/>
              <p:cNvSpPr/>
              <p:nvPr/>
            </p:nvSpPr>
            <p:spPr>
              <a:xfrm>
                <a:off x="49427" y="0"/>
                <a:ext cx="308610" cy="302260"/>
              </a:xfrm>
              <a:prstGeom prst="ellipse">
                <a:avLst/>
              </a:prstGeom>
              <a:solidFill>
                <a:srgbClr val="A9D18E"/>
              </a:solidFill>
              <a:ln>
                <a:solidFill>
                  <a:srgbClr val="A9D1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9" name="Text Box 744"/>
              <p:cNvSpPr txBox="1"/>
              <p:nvPr/>
            </p:nvSpPr>
            <p:spPr>
              <a:xfrm>
                <a:off x="-9939" y="7383"/>
                <a:ext cx="545465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GRU</a:t>
                </a:r>
                <a:endParaRPr lang="en-US" sz="12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5" name="Group 745"/>
            <p:cNvGrpSpPr/>
            <p:nvPr/>
          </p:nvGrpSpPr>
          <p:grpSpPr>
            <a:xfrm>
              <a:off x="4365270" y="1418281"/>
              <a:ext cx="545058" cy="309708"/>
              <a:chOff x="-19878" y="0"/>
              <a:chExt cx="545465" cy="310764"/>
            </a:xfrm>
          </p:grpSpPr>
          <p:sp>
            <p:nvSpPr>
              <p:cNvPr id="146" name="Oval 746"/>
              <p:cNvSpPr/>
              <p:nvPr/>
            </p:nvSpPr>
            <p:spPr>
              <a:xfrm>
                <a:off x="49427" y="0"/>
                <a:ext cx="308610" cy="302260"/>
              </a:xfrm>
              <a:prstGeom prst="ellipse">
                <a:avLst/>
              </a:prstGeom>
              <a:solidFill>
                <a:srgbClr val="A9D18E"/>
              </a:solidFill>
              <a:ln>
                <a:solidFill>
                  <a:srgbClr val="A9D1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7" name="Text Box 747"/>
              <p:cNvSpPr txBox="1"/>
              <p:nvPr/>
            </p:nvSpPr>
            <p:spPr>
              <a:xfrm>
                <a:off x="-19878" y="12314"/>
                <a:ext cx="545465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GRU</a:t>
                </a:r>
                <a:endParaRPr lang="en-US" sz="12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2" name="Straight Connector 748"/>
            <p:cNvCxnSpPr/>
            <p:nvPr/>
          </p:nvCxnSpPr>
          <p:spPr>
            <a:xfrm flipV="1">
              <a:off x="4578802" y="2230721"/>
              <a:ext cx="2538" cy="182778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A9D18E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Straight Connector 751"/>
            <p:cNvCxnSpPr/>
            <p:nvPr/>
          </p:nvCxnSpPr>
          <p:spPr>
            <a:xfrm flipV="1">
              <a:off x="5931987" y="3195146"/>
              <a:ext cx="2538" cy="182778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5B28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69" name="Group 752"/>
            <p:cNvGrpSpPr/>
            <p:nvPr/>
          </p:nvGrpSpPr>
          <p:grpSpPr>
            <a:xfrm>
              <a:off x="5708523" y="3380601"/>
              <a:ext cx="545058" cy="305265"/>
              <a:chOff x="-9939" y="0"/>
              <a:chExt cx="545465" cy="305833"/>
            </a:xfrm>
          </p:grpSpPr>
          <p:sp>
            <p:nvSpPr>
              <p:cNvPr id="173" name="Oval 753"/>
              <p:cNvSpPr/>
              <p:nvPr/>
            </p:nvSpPr>
            <p:spPr>
              <a:xfrm>
                <a:off x="49427" y="0"/>
                <a:ext cx="308610" cy="302260"/>
              </a:xfrm>
              <a:prstGeom prst="ellipse">
                <a:avLst/>
              </a:prstGeom>
              <a:solidFill>
                <a:srgbClr val="F5B283"/>
              </a:solidFill>
              <a:ln>
                <a:solidFill>
                  <a:srgbClr val="F5B2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4" name="Text Box 754"/>
              <p:cNvSpPr txBox="1"/>
              <p:nvPr/>
            </p:nvSpPr>
            <p:spPr>
              <a:xfrm>
                <a:off x="-9939" y="7383"/>
                <a:ext cx="545465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GRU</a:t>
                </a:r>
                <a:endParaRPr lang="en-US" sz="12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0" name="Group 755"/>
            <p:cNvGrpSpPr/>
            <p:nvPr/>
          </p:nvGrpSpPr>
          <p:grpSpPr>
            <a:xfrm>
              <a:off x="5708523" y="2879478"/>
              <a:ext cx="545058" cy="309708"/>
              <a:chOff x="-19878" y="0"/>
              <a:chExt cx="545465" cy="310764"/>
            </a:xfrm>
          </p:grpSpPr>
          <p:sp>
            <p:nvSpPr>
              <p:cNvPr id="171" name="Oval 756"/>
              <p:cNvSpPr/>
              <p:nvPr/>
            </p:nvSpPr>
            <p:spPr>
              <a:xfrm>
                <a:off x="49427" y="0"/>
                <a:ext cx="308610" cy="302260"/>
              </a:xfrm>
              <a:prstGeom prst="ellipse">
                <a:avLst/>
              </a:prstGeom>
              <a:solidFill>
                <a:srgbClr val="F5B283"/>
              </a:solidFill>
              <a:ln>
                <a:solidFill>
                  <a:srgbClr val="F5B2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2" name="Text Box 757"/>
              <p:cNvSpPr txBox="1"/>
              <p:nvPr/>
            </p:nvSpPr>
            <p:spPr>
              <a:xfrm>
                <a:off x="-19878" y="12314"/>
                <a:ext cx="545465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GRU</a:t>
                </a:r>
                <a:endParaRPr lang="en-US" sz="12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61" name="Straight Connector 759"/>
            <p:cNvCxnSpPr/>
            <p:nvPr/>
          </p:nvCxnSpPr>
          <p:spPr>
            <a:xfrm flipV="1">
              <a:off x="5941919" y="2201309"/>
              <a:ext cx="2538" cy="182778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5B28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62" name="Group 760"/>
            <p:cNvGrpSpPr/>
            <p:nvPr/>
          </p:nvGrpSpPr>
          <p:grpSpPr>
            <a:xfrm>
              <a:off x="5718455" y="2386764"/>
              <a:ext cx="545058" cy="305265"/>
              <a:chOff x="-9939" y="0"/>
              <a:chExt cx="545465" cy="305833"/>
            </a:xfrm>
          </p:grpSpPr>
          <p:sp>
            <p:nvSpPr>
              <p:cNvPr id="166" name="Oval 761"/>
              <p:cNvSpPr/>
              <p:nvPr/>
            </p:nvSpPr>
            <p:spPr>
              <a:xfrm>
                <a:off x="49427" y="0"/>
                <a:ext cx="308610" cy="302260"/>
              </a:xfrm>
              <a:prstGeom prst="ellipse">
                <a:avLst/>
              </a:prstGeom>
              <a:solidFill>
                <a:srgbClr val="F5B283"/>
              </a:solidFill>
              <a:ln>
                <a:solidFill>
                  <a:srgbClr val="F5B2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Text Box 762"/>
              <p:cNvSpPr txBox="1"/>
              <p:nvPr/>
            </p:nvSpPr>
            <p:spPr>
              <a:xfrm>
                <a:off x="-9939" y="7383"/>
                <a:ext cx="545465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GRU</a:t>
                </a:r>
                <a:endParaRPr lang="en-US" sz="12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Group 763"/>
            <p:cNvGrpSpPr/>
            <p:nvPr/>
          </p:nvGrpSpPr>
          <p:grpSpPr>
            <a:xfrm>
              <a:off x="5718455" y="1885641"/>
              <a:ext cx="545058" cy="309708"/>
              <a:chOff x="-19878" y="0"/>
              <a:chExt cx="545465" cy="310764"/>
            </a:xfrm>
          </p:grpSpPr>
          <p:sp>
            <p:nvSpPr>
              <p:cNvPr id="164" name="Oval 764"/>
              <p:cNvSpPr/>
              <p:nvPr/>
            </p:nvSpPr>
            <p:spPr>
              <a:xfrm>
                <a:off x="49427" y="0"/>
                <a:ext cx="308610" cy="302260"/>
              </a:xfrm>
              <a:prstGeom prst="ellipse">
                <a:avLst/>
              </a:prstGeom>
              <a:solidFill>
                <a:srgbClr val="F5B283"/>
              </a:solidFill>
              <a:ln>
                <a:solidFill>
                  <a:srgbClr val="F5B2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5" name="Text Box 765"/>
              <p:cNvSpPr txBox="1"/>
              <p:nvPr/>
            </p:nvSpPr>
            <p:spPr>
              <a:xfrm>
                <a:off x="-19878" y="12314"/>
                <a:ext cx="545465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GRU</a:t>
                </a:r>
                <a:endParaRPr lang="en-US" sz="12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60" name="Straight Connector 766"/>
            <p:cNvCxnSpPr/>
            <p:nvPr/>
          </p:nvCxnSpPr>
          <p:spPr>
            <a:xfrm flipV="1">
              <a:off x="5931987" y="2698081"/>
              <a:ext cx="2538" cy="182778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5B28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6" name="Straight Connector 769"/>
            <p:cNvCxnSpPr/>
            <p:nvPr/>
          </p:nvCxnSpPr>
          <p:spPr>
            <a:xfrm flipV="1">
              <a:off x="6829877" y="3242771"/>
              <a:ext cx="2538" cy="182778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DABCF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87" name="Group 770"/>
            <p:cNvGrpSpPr/>
            <p:nvPr/>
          </p:nvGrpSpPr>
          <p:grpSpPr>
            <a:xfrm>
              <a:off x="6606413" y="3425425"/>
              <a:ext cx="545058" cy="304499"/>
              <a:chOff x="-9939" y="-2806"/>
              <a:chExt cx="545465" cy="305066"/>
            </a:xfrm>
          </p:grpSpPr>
          <p:sp>
            <p:nvSpPr>
              <p:cNvPr id="191" name="Oval 771"/>
              <p:cNvSpPr/>
              <p:nvPr/>
            </p:nvSpPr>
            <p:spPr>
              <a:xfrm>
                <a:off x="49427" y="0"/>
                <a:ext cx="308610" cy="302260"/>
              </a:xfrm>
              <a:prstGeom prst="ellipse">
                <a:avLst/>
              </a:prstGeom>
              <a:solidFill>
                <a:srgbClr val="DABCF4"/>
              </a:solidFill>
              <a:ln>
                <a:solidFill>
                  <a:srgbClr val="DABC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2" name="Text Box 772"/>
              <p:cNvSpPr txBox="1"/>
              <p:nvPr/>
            </p:nvSpPr>
            <p:spPr>
              <a:xfrm>
                <a:off x="-9939" y="-2806"/>
                <a:ext cx="545465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GRU</a:t>
                </a:r>
                <a:endParaRPr lang="en-US" sz="12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8" name="Group 773"/>
            <p:cNvGrpSpPr/>
            <p:nvPr/>
          </p:nvGrpSpPr>
          <p:grpSpPr>
            <a:xfrm>
              <a:off x="6606413" y="2927103"/>
              <a:ext cx="545058" cy="309708"/>
              <a:chOff x="-19878" y="0"/>
              <a:chExt cx="545465" cy="310764"/>
            </a:xfrm>
          </p:grpSpPr>
          <p:sp>
            <p:nvSpPr>
              <p:cNvPr id="189" name="Oval 774"/>
              <p:cNvSpPr/>
              <p:nvPr/>
            </p:nvSpPr>
            <p:spPr>
              <a:xfrm>
                <a:off x="49427" y="0"/>
                <a:ext cx="308610" cy="302260"/>
              </a:xfrm>
              <a:prstGeom prst="ellipse">
                <a:avLst/>
              </a:prstGeom>
              <a:solidFill>
                <a:srgbClr val="DABCF4"/>
              </a:solidFill>
              <a:ln>
                <a:solidFill>
                  <a:srgbClr val="DABC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0" name="Text Box 775"/>
              <p:cNvSpPr txBox="1"/>
              <p:nvPr/>
            </p:nvSpPr>
            <p:spPr>
              <a:xfrm>
                <a:off x="-19878" y="12314"/>
                <a:ext cx="545465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GRU</a:t>
                </a:r>
                <a:endParaRPr lang="en-US" sz="12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9" name="Straight Connector 777"/>
            <p:cNvCxnSpPr/>
            <p:nvPr/>
          </p:nvCxnSpPr>
          <p:spPr>
            <a:xfrm flipV="1">
              <a:off x="6839809" y="2248934"/>
              <a:ext cx="2538" cy="182778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DABCF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80" name="Group 778"/>
            <p:cNvGrpSpPr/>
            <p:nvPr/>
          </p:nvGrpSpPr>
          <p:grpSpPr>
            <a:xfrm>
              <a:off x="6616345" y="2434389"/>
              <a:ext cx="545058" cy="305265"/>
              <a:chOff x="-9939" y="0"/>
              <a:chExt cx="545465" cy="305833"/>
            </a:xfrm>
          </p:grpSpPr>
          <p:sp>
            <p:nvSpPr>
              <p:cNvPr id="184" name="Oval 779"/>
              <p:cNvSpPr/>
              <p:nvPr/>
            </p:nvSpPr>
            <p:spPr>
              <a:xfrm>
                <a:off x="49427" y="0"/>
                <a:ext cx="308610" cy="302260"/>
              </a:xfrm>
              <a:prstGeom prst="ellipse">
                <a:avLst/>
              </a:prstGeom>
              <a:solidFill>
                <a:srgbClr val="DABCF4"/>
              </a:solidFill>
              <a:ln>
                <a:solidFill>
                  <a:srgbClr val="DABC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5" name="Text Box 780"/>
              <p:cNvSpPr txBox="1"/>
              <p:nvPr/>
            </p:nvSpPr>
            <p:spPr>
              <a:xfrm>
                <a:off x="-9939" y="7383"/>
                <a:ext cx="545465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GRU</a:t>
                </a:r>
                <a:endParaRPr lang="en-US" sz="12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1" name="Group 781"/>
            <p:cNvGrpSpPr/>
            <p:nvPr/>
          </p:nvGrpSpPr>
          <p:grpSpPr>
            <a:xfrm>
              <a:off x="6616345" y="1933266"/>
              <a:ext cx="545058" cy="309708"/>
              <a:chOff x="-19878" y="0"/>
              <a:chExt cx="545465" cy="310764"/>
            </a:xfrm>
          </p:grpSpPr>
          <p:sp>
            <p:nvSpPr>
              <p:cNvPr id="182" name="Oval 782"/>
              <p:cNvSpPr/>
              <p:nvPr/>
            </p:nvSpPr>
            <p:spPr>
              <a:xfrm>
                <a:off x="49427" y="0"/>
                <a:ext cx="308610" cy="302260"/>
              </a:xfrm>
              <a:prstGeom prst="ellipse">
                <a:avLst/>
              </a:prstGeom>
              <a:solidFill>
                <a:srgbClr val="DABCF4"/>
              </a:solidFill>
              <a:ln>
                <a:solidFill>
                  <a:srgbClr val="DABC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3" name="Text Box 783"/>
              <p:cNvSpPr txBox="1"/>
              <p:nvPr/>
            </p:nvSpPr>
            <p:spPr>
              <a:xfrm>
                <a:off x="-19878" y="12314"/>
                <a:ext cx="545465" cy="298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GB" sz="1100" b="1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GRU</a:t>
                </a:r>
                <a:endParaRPr lang="en-US" sz="120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8" name="Straight Connector 784"/>
            <p:cNvCxnSpPr/>
            <p:nvPr/>
          </p:nvCxnSpPr>
          <p:spPr>
            <a:xfrm flipV="1">
              <a:off x="6829877" y="2745706"/>
              <a:ext cx="2538" cy="182778"/>
            </a:xfrm>
            <a:prstGeom prst="lin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DABCF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Straight Connector 616"/>
            <p:cNvCxnSpPr>
              <a:endCxn id="173" idx="4"/>
            </p:cNvCxnSpPr>
            <p:nvPr/>
          </p:nvCxnSpPr>
          <p:spPr>
            <a:xfrm flipH="1" flipV="1">
              <a:off x="5922035" y="3682300"/>
              <a:ext cx="1754" cy="64491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614"/>
            <p:cNvCxnSpPr>
              <a:endCxn id="191" idx="3"/>
            </p:cNvCxnSpPr>
            <p:nvPr/>
          </p:nvCxnSpPr>
          <p:spPr>
            <a:xfrm flipV="1">
              <a:off x="6061583" y="3685741"/>
              <a:ext cx="649313" cy="75323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651"/>
            <p:cNvCxnSpPr>
              <a:endCxn id="137" idx="4"/>
            </p:cNvCxnSpPr>
            <p:nvPr/>
          </p:nvCxnSpPr>
          <p:spPr>
            <a:xfrm flipH="1" flipV="1">
              <a:off x="5033035" y="3218115"/>
              <a:ext cx="484" cy="13818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650"/>
            <p:cNvCxnSpPr>
              <a:endCxn id="119" idx="0"/>
            </p:cNvCxnSpPr>
            <p:nvPr/>
          </p:nvCxnSpPr>
          <p:spPr>
            <a:xfrm flipV="1">
              <a:off x="5157240" y="3251526"/>
              <a:ext cx="342679" cy="17385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4" name="直接连接符 213"/>
          <p:cNvCxnSpPr>
            <a:stCxn id="12" idx="0"/>
            <a:endCxn id="105" idx="0"/>
          </p:cNvCxnSpPr>
          <p:nvPr/>
        </p:nvCxnSpPr>
        <p:spPr>
          <a:xfrm>
            <a:off x="5552804" y="3743778"/>
            <a:ext cx="473658" cy="441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4775257" y="4843422"/>
            <a:ext cx="20389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share hidden states</a:t>
            </a:r>
            <a:endParaRPr lang="en-US" sz="1600" dirty="0"/>
          </a:p>
        </p:txBody>
      </p:sp>
      <p:sp>
        <p:nvSpPr>
          <p:cNvPr id="216" name="弧形 215"/>
          <p:cNvSpPr/>
          <p:nvPr/>
        </p:nvSpPr>
        <p:spPr>
          <a:xfrm>
            <a:off x="3625262" y="1336228"/>
            <a:ext cx="4581513" cy="859332"/>
          </a:xfrm>
          <a:prstGeom prst="arc">
            <a:avLst>
              <a:gd name="adj1" fmla="val 10813337"/>
              <a:gd name="adj2" fmla="val 21597399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弧形 216"/>
          <p:cNvSpPr/>
          <p:nvPr/>
        </p:nvSpPr>
        <p:spPr>
          <a:xfrm rot="10800000">
            <a:off x="3651420" y="4583403"/>
            <a:ext cx="4555355" cy="1019503"/>
          </a:xfrm>
          <a:prstGeom prst="arc">
            <a:avLst>
              <a:gd name="adj1" fmla="val 10775209"/>
              <a:gd name="adj2" fmla="val 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文本框 217"/>
          <p:cNvSpPr txBox="1"/>
          <p:nvPr/>
        </p:nvSpPr>
        <p:spPr>
          <a:xfrm>
            <a:off x="5345794" y="950076"/>
            <a:ext cx="121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recurrent</a:t>
            </a:r>
            <a:endParaRPr lang="en-US" dirty="0"/>
          </a:p>
        </p:txBody>
      </p:sp>
      <p:sp>
        <p:nvSpPr>
          <p:cNvPr id="219" name="文本框 218"/>
          <p:cNvSpPr txBox="1"/>
          <p:nvPr/>
        </p:nvSpPr>
        <p:spPr>
          <a:xfrm>
            <a:off x="5342778" y="5682956"/>
            <a:ext cx="121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recurrent</a:t>
            </a:r>
            <a:endParaRPr 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5250828" y="4213927"/>
            <a:ext cx="289631" cy="5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5999344" y="4244475"/>
            <a:ext cx="401633" cy="55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733018" y="326572"/>
            <a:ext cx="212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SeBiRecursiveNet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1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14840" y="845640"/>
            <a:ext cx="10514880" cy="7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Benchmark_fw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Content Placeholder 5"/>
          <p:cNvPicPr/>
          <p:nvPr/>
        </p:nvPicPr>
        <p:blipFill>
          <a:blip r:embed="rId2"/>
          <a:srcRect r="49349"/>
          <a:stretch/>
        </p:blipFill>
        <p:spPr>
          <a:xfrm>
            <a:off x="114840" y="0"/>
            <a:ext cx="4593960" cy="781920"/>
          </a:xfrm>
          <a:prstGeom prst="rect">
            <a:avLst/>
          </a:prstGeom>
          <a:ln>
            <a:noFill/>
          </a:ln>
        </p:spPr>
      </p:pic>
      <p:pic>
        <p:nvPicPr>
          <p:cNvPr id="78" name="Picture 6"/>
          <p:cNvPicPr/>
          <p:nvPr/>
        </p:nvPicPr>
        <p:blipFill>
          <a:blip r:embed="rId2"/>
          <a:srcRect l="67017"/>
          <a:stretch/>
        </p:blipFill>
        <p:spPr>
          <a:xfrm>
            <a:off x="9200160" y="0"/>
            <a:ext cx="2991240" cy="78192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0" y="1586520"/>
            <a:ext cx="12191400" cy="109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991341" y="1925747"/>
            <a:ext cx="3187440" cy="2133628"/>
          </a:xfrm>
          <a:prstGeom prst="rect">
            <a:avLst/>
          </a:prstGeom>
          <a:ln>
            <a:noFill/>
          </a:ln>
        </p:spPr>
      </p:pic>
      <p:pic>
        <p:nvPicPr>
          <p:cNvPr id="81" name="图片 80"/>
          <p:cNvPicPr/>
          <p:nvPr/>
        </p:nvPicPr>
        <p:blipFill>
          <a:blip r:embed="rId4"/>
          <a:stretch/>
        </p:blipFill>
        <p:spPr>
          <a:xfrm>
            <a:off x="4811966" y="1920240"/>
            <a:ext cx="3184670" cy="2194755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907100" y="4829199"/>
            <a:ext cx="3423836" cy="7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MPJPE=1118/17mm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train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MPJPE=320.7/17mm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Position loss= 23.63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图片 82"/>
          <p:cNvPicPr/>
          <p:nvPr/>
        </p:nvPicPr>
        <p:blipFill>
          <a:blip r:embed="rId5"/>
          <a:stretch/>
        </p:blipFill>
        <p:spPr>
          <a:xfrm>
            <a:off x="4701556" y="4220655"/>
            <a:ext cx="3295080" cy="2208960"/>
          </a:xfrm>
          <a:prstGeom prst="rect">
            <a:avLst/>
          </a:prstGeom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8629821" y="2786364"/>
            <a:ext cx="2805480" cy="3218040"/>
            <a:chOff x="627480" y="1375560"/>
            <a:chExt cx="2805480" cy="3218040"/>
          </a:xfrm>
        </p:grpSpPr>
        <p:sp>
          <p:nvSpPr>
            <p:cNvPr id="11" name="Line 1"/>
            <p:cNvSpPr/>
            <p:nvPr/>
          </p:nvSpPr>
          <p:spPr>
            <a:xfrm>
              <a:off x="1285920" y="2205720"/>
              <a:ext cx="2520" cy="226080"/>
            </a:xfrm>
            <a:prstGeom prst="line">
              <a:avLst/>
            </a:prstGeom>
            <a:ln>
              <a:round/>
              <a:head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" name="Line 2"/>
            <p:cNvSpPr/>
            <p:nvPr/>
          </p:nvSpPr>
          <p:spPr>
            <a:xfrm flipH="1">
              <a:off x="845640" y="2577960"/>
              <a:ext cx="318240" cy="248760"/>
            </a:xfrm>
            <a:prstGeom prst="line">
              <a:avLst/>
            </a:prstGeom>
            <a:ln>
              <a:round/>
              <a:head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3" name="Line 3"/>
            <p:cNvSpPr/>
            <p:nvPr/>
          </p:nvSpPr>
          <p:spPr>
            <a:xfrm>
              <a:off x="1428120" y="2562840"/>
              <a:ext cx="352800" cy="241920"/>
            </a:xfrm>
            <a:prstGeom prst="line">
              <a:avLst/>
            </a:prstGeom>
            <a:ln>
              <a:round/>
              <a:head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" name="Line 4"/>
            <p:cNvSpPr/>
            <p:nvPr/>
          </p:nvSpPr>
          <p:spPr>
            <a:xfrm>
              <a:off x="1305360" y="2656080"/>
              <a:ext cx="2520" cy="154800"/>
            </a:xfrm>
            <a:prstGeom prst="line">
              <a:avLst/>
            </a:prstGeom>
            <a:ln>
              <a:round/>
              <a:head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5" name="Line 5"/>
            <p:cNvSpPr/>
            <p:nvPr/>
          </p:nvSpPr>
          <p:spPr>
            <a:xfrm>
              <a:off x="2333520" y="1573200"/>
              <a:ext cx="779760" cy="708120"/>
            </a:xfrm>
            <a:prstGeom prst="line">
              <a:avLst/>
            </a:prstGeom>
            <a:ln>
              <a:round/>
              <a:head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6" name="Line 6"/>
            <p:cNvSpPr/>
            <p:nvPr/>
          </p:nvSpPr>
          <p:spPr>
            <a:xfrm flipH="1">
              <a:off x="1285200" y="1582200"/>
              <a:ext cx="782280" cy="373320"/>
            </a:xfrm>
            <a:prstGeom prst="line">
              <a:avLst/>
            </a:prstGeom>
            <a:ln>
              <a:round/>
              <a:head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7" name="Line 7"/>
            <p:cNvSpPr/>
            <p:nvPr/>
          </p:nvSpPr>
          <p:spPr>
            <a:xfrm>
              <a:off x="2195640" y="1685160"/>
              <a:ext cx="360" cy="650880"/>
            </a:xfrm>
            <a:prstGeom prst="line">
              <a:avLst/>
            </a:prstGeom>
            <a:ln>
              <a:round/>
              <a:head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8" name="CustomShape 8"/>
            <p:cNvSpPr/>
            <p:nvPr/>
          </p:nvSpPr>
          <p:spPr>
            <a:xfrm>
              <a:off x="2038320" y="1375560"/>
              <a:ext cx="307800" cy="30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CustomShape 9"/>
            <p:cNvSpPr/>
            <p:nvPr/>
          </p:nvSpPr>
          <p:spPr>
            <a:xfrm>
              <a:off x="1989000" y="1387800"/>
              <a:ext cx="544680" cy="29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0" name="CustomShape 10"/>
            <p:cNvSpPr/>
            <p:nvPr/>
          </p:nvSpPr>
          <p:spPr>
            <a:xfrm>
              <a:off x="1136520" y="1918800"/>
              <a:ext cx="307800" cy="30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CustomShape 11"/>
            <p:cNvSpPr/>
            <p:nvPr/>
          </p:nvSpPr>
          <p:spPr>
            <a:xfrm>
              <a:off x="1087200" y="1931400"/>
              <a:ext cx="544680" cy="29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2" name="CustomShape 12"/>
            <p:cNvSpPr/>
            <p:nvPr/>
          </p:nvSpPr>
          <p:spPr>
            <a:xfrm>
              <a:off x="1136520" y="2360880"/>
              <a:ext cx="307800" cy="30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13"/>
            <p:cNvSpPr/>
            <p:nvPr/>
          </p:nvSpPr>
          <p:spPr>
            <a:xfrm>
              <a:off x="1087200" y="2385360"/>
              <a:ext cx="54468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4" name="Line 14"/>
            <p:cNvSpPr/>
            <p:nvPr/>
          </p:nvSpPr>
          <p:spPr>
            <a:xfrm>
              <a:off x="1782000" y="3068640"/>
              <a:ext cx="2520" cy="18288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5" name="CustomShape 15"/>
            <p:cNvSpPr/>
            <p:nvPr/>
          </p:nvSpPr>
          <p:spPr>
            <a:xfrm>
              <a:off x="1617840" y="2760840"/>
              <a:ext cx="307800" cy="300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CustomShape 16"/>
            <p:cNvSpPr/>
            <p:nvPr/>
          </p:nvSpPr>
          <p:spPr>
            <a:xfrm>
              <a:off x="1558440" y="2768400"/>
              <a:ext cx="544680" cy="29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7" name="CustomShape 17"/>
            <p:cNvSpPr/>
            <p:nvPr/>
          </p:nvSpPr>
          <p:spPr>
            <a:xfrm>
              <a:off x="1627560" y="3257640"/>
              <a:ext cx="307800" cy="30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CustomShape 18"/>
            <p:cNvSpPr/>
            <p:nvPr/>
          </p:nvSpPr>
          <p:spPr>
            <a:xfrm>
              <a:off x="1558440" y="3269880"/>
              <a:ext cx="54468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9" name="Line 19"/>
            <p:cNvSpPr/>
            <p:nvPr/>
          </p:nvSpPr>
          <p:spPr>
            <a:xfrm>
              <a:off x="1315080" y="3098520"/>
              <a:ext cx="2520" cy="182880"/>
            </a:xfrm>
            <a:prstGeom prst="line">
              <a:avLst/>
            </a:prstGeom>
            <a:ln>
              <a:solidFill>
                <a:srgbClr val="FFDA66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0" name="CustomShape 20"/>
            <p:cNvSpPr/>
            <p:nvPr/>
          </p:nvSpPr>
          <p:spPr>
            <a:xfrm>
              <a:off x="1150920" y="2790720"/>
              <a:ext cx="307800" cy="30096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" name="CustomShape 21"/>
            <p:cNvSpPr/>
            <p:nvPr/>
          </p:nvSpPr>
          <p:spPr>
            <a:xfrm>
              <a:off x="1091520" y="279828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2" name="CustomShape 22"/>
            <p:cNvSpPr/>
            <p:nvPr/>
          </p:nvSpPr>
          <p:spPr>
            <a:xfrm>
              <a:off x="1161000" y="3287520"/>
              <a:ext cx="307800" cy="30060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" name="CustomShape 23"/>
            <p:cNvSpPr/>
            <p:nvPr/>
          </p:nvSpPr>
          <p:spPr>
            <a:xfrm>
              <a:off x="1091520" y="329976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4" name="Line 24"/>
            <p:cNvSpPr/>
            <p:nvPr/>
          </p:nvSpPr>
          <p:spPr>
            <a:xfrm>
              <a:off x="1324800" y="4092480"/>
              <a:ext cx="2520" cy="182880"/>
            </a:xfrm>
            <a:prstGeom prst="line">
              <a:avLst/>
            </a:prstGeom>
            <a:ln>
              <a:solidFill>
                <a:srgbClr val="FFDA66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5" name="CustomShape 25"/>
            <p:cNvSpPr/>
            <p:nvPr/>
          </p:nvSpPr>
          <p:spPr>
            <a:xfrm>
              <a:off x="1161000" y="3784680"/>
              <a:ext cx="307800" cy="30096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" name="CustomShape 26"/>
            <p:cNvSpPr/>
            <p:nvPr/>
          </p:nvSpPr>
          <p:spPr>
            <a:xfrm>
              <a:off x="1101600" y="379188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7" name="CustomShape 27"/>
            <p:cNvSpPr/>
            <p:nvPr/>
          </p:nvSpPr>
          <p:spPr>
            <a:xfrm>
              <a:off x="1170720" y="4281480"/>
              <a:ext cx="307800" cy="30060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CustomShape 28"/>
            <p:cNvSpPr/>
            <p:nvPr/>
          </p:nvSpPr>
          <p:spPr>
            <a:xfrm>
              <a:off x="1101600" y="429372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9" name="Line 29"/>
            <p:cNvSpPr/>
            <p:nvPr/>
          </p:nvSpPr>
          <p:spPr>
            <a:xfrm>
              <a:off x="1315080" y="3595680"/>
              <a:ext cx="2520" cy="182880"/>
            </a:xfrm>
            <a:prstGeom prst="line">
              <a:avLst/>
            </a:prstGeom>
            <a:ln>
              <a:solidFill>
                <a:srgbClr val="FFDA66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0" name="Line 30"/>
            <p:cNvSpPr/>
            <p:nvPr/>
          </p:nvSpPr>
          <p:spPr>
            <a:xfrm>
              <a:off x="850680" y="3101760"/>
              <a:ext cx="2520" cy="182880"/>
            </a:xfrm>
            <a:prstGeom prst="line">
              <a:avLst/>
            </a:prstGeom>
            <a:ln>
              <a:solidFill>
                <a:srgbClr val="A9D18E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1" name="CustomShape 31"/>
            <p:cNvSpPr/>
            <p:nvPr/>
          </p:nvSpPr>
          <p:spPr>
            <a:xfrm>
              <a:off x="686880" y="2793960"/>
              <a:ext cx="307800" cy="30096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CustomShape 32"/>
            <p:cNvSpPr/>
            <p:nvPr/>
          </p:nvSpPr>
          <p:spPr>
            <a:xfrm>
              <a:off x="627480" y="280152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3" name="CustomShape 33"/>
            <p:cNvSpPr/>
            <p:nvPr/>
          </p:nvSpPr>
          <p:spPr>
            <a:xfrm>
              <a:off x="696600" y="3290760"/>
              <a:ext cx="307800" cy="30060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34"/>
            <p:cNvSpPr/>
            <p:nvPr/>
          </p:nvSpPr>
          <p:spPr>
            <a:xfrm>
              <a:off x="627480" y="330300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5" name="Line 35"/>
            <p:cNvSpPr/>
            <p:nvPr/>
          </p:nvSpPr>
          <p:spPr>
            <a:xfrm>
              <a:off x="860760" y="4095720"/>
              <a:ext cx="2520" cy="182520"/>
            </a:xfrm>
            <a:prstGeom prst="line">
              <a:avLst/>
            </a:prstGeom>
            <a:ln>
              <a:solidFill>
                <a:srgbClr val="A9D18E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6" name="CustomShape 36"/>
            <p:cNvSpPr/>
            <p:nvPr/>
          </p:nvSpPr>
          <p:spPr>
            <a:xfrm>
              <a:off x="696600" y="3787920"/>
              <a:ext cx="307800" cy="30096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37"/>
            <p:cNvSpPr/>
            <p:nvPr/>
          </p:nvSpPr>
          <p:spPr>
            <a:xfrm>
              <a:off x="637560" y="379512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8" name="CustomShape 38"/>
            <p:cNvSpPr/>
            <p:nvPr/>
          </p:nvSpPr>
          <p:spPr>
            <a:xfrm>
              <a:off x="706680" y="4284360"/>
              <a:ext cx="307800" cy="30060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39"/>
            <p:cNvSpPr/>
            <p:nvPr/>
          </p:nvSpPr>
          <p:spPr>
            <a:xfrm>
              <a:off x="637560" y="429696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0" name="Line 40"/>
            <p:cNvSpPr/>
            <p:nvPr/>
          </p:nvSpPr>
          <p:spPr>
            <a:xfrm>
              <a:off x="850680" y="3598920"/>
              <a:ext cx="2520" cy="182520"/>
            </a:xfrm>
            <a:prstGeom prst="line">
              <a:avLst/>
            </a:prstGeom>
            <a:ln>
              <a:solidFill>
                <a:srgbClr val="A9D18E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51" name="Line 41"/>
            <p:cNvSpPr/>
            <p:nvPr/>
          </p:nvSpPr>
          <p:spPr>
            <a:xfrm>
              <a:off x="2203920" y="2634480"/>
              <a:ext cx="2520" cy="182880"/>
            </a:xfrm>
            <a:prstGeom prst="line">
              <a:avLst/>
            </a:prstGeom>
            <a:ln>
              <a:solidFill>
                <a:srgbClr val="F5B283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52" name="CustomShape 42"/>
            <p:cNvSpPr/>
            <p:nvPr/>
          </p:nvSpPr>
          <p:spPr>
            <a:xfrm>
              <a:off x="2040120" y="2326680"/>
              <a:ext cx="307800" cy="30096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43"/>
            <p:cNvSpPr/>
            <p:nvPr/>
          </p:nvSpPr>
          <p:spPr>
            <a:xfrm>
              <a:off x="1980720" y="233388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4" name="CustomShape 44"/>
            <p:cNvSpPr/>
            <p:nvPr/>
          </p:nvSpPr>
          <p:spPr>
            <a:xfrm>
              <a:off x="2049840" y="2823480"/>
              <a:ext cx="307800" cy="30060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CustomShape 45"/>
            <p:cNvSpPr/>
            <p:nvPr/>
          </p:nvSpPr>
          <p:spPr>
            <a:xfrm>
              <a:off x="1980720" y="283572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6" name="Line 46"/>
            <p:cNvSpPr/>
            <p:nvPr/>
          </p:nvSpPr>
          <p:spPr>
            <a:xfrm>
              <a:off x="2214000" y="3628080"/>
              <a:ext cx="2520" cy="182880"/>
            </a:xfrm>
            <a:prstGeom prst="line">
              <a:avLst/>
            </a:prstGeom>
            <a:ln>
              <a:solidFill>
                <a:srgbClr val="F5B283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57" name="CustomShape 47"/>
            <p:cNvSpPr/>
            <p:nvPr/>
          </p:nvSpPr>
          <p:spPr>
            <a:xfrm>
              <a:off x="2049840" y="3320640"/>
              <a:ext cx="307800" cy="30096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CustomShape 48"/>
            <p:cNvSpPr/>
            <p:nvPr/>
          </p:nvSpPr>
          <p:spPr>
            <a:xfrm>
              <a:off x="1990440" y="332784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9" name="CustomShape 49"/>
            <p:cNvSpPr/>
            <p:nvPr/>
          </p:nvSpPr>
          <p:spPr>
            <a:xfrm>
              <a:off x="2059920" y="3817080"/>
              <a:ext cx="307800" cy="30060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50"/>
            <p:cNvSpPr/>
            <p:nvPr/>
          </p:nvSpPr>
          <p:spPr>
            <a:xfrm>
              <a:off x="1990440" y="382932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1" name="Line 51"/>
            <p:cNvSpPr/>
            <p:nvPr/>
          </p:nvSpPr>
          <p:spPr>
            <a:xfrm>
              <a:off x="2203920" y="3131640"/>
              <a:ext cx="2520" cy="182520"/>
            </a:xfrm>
            <a:prstGeom prst="line">
              <a:avLst/>
            </a:prstGeom>
            <a:ln>
              <a:solidFill>
                <a:srgbClr val="F5B283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62" name="Line 52"/>
            <p:cNvSpPr/>
            <p:nvPr/>
          </p:nvSpPr>
          <p:spPr>
            <a:xfrm>
              <a:off x="3101760" y="2586960"/>
              <a:ext cx="2520" cy="182520"/>
            </a:xfrm>
            <a:prstGeom prst="line">
              <a:avLst/>
            </a:prstGeom>
            <a:ln>
              <a:solidFill>
                <a:srgbClr val="DABCF4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63" name="CustomShape 53"/>
            <p:cNvSpPr/>
            <p:nvPr/>
          </p:nvSpPr>
          <p:spPr>
            <a:xfrm>
              <a:off x="2937960" y="2279160"/>
              <a:ext cx="307800" cy="30096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CustomShape 54"/>
            <p:cNvSpPr/>
            <p:nvPr/>
          </p:nvSpPr>
          <p:spPr>
            <a:xfrm>
              <a:off x="2878560" y="228636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5" name="CustomShape 55"/>
            <p:cNvSpPr/>
            <p:nvPr/>
          </p:nvSpPr>
          <p:spPr>
            <a:xfrm>
              <a:off x="2947680" y="2775600"/>
              <a:ext cx="307800" cy="30060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CustomShape 56"/>
            <p:cNvSpPr/>
            <p:nvPr/>
          </p:nvSpPr>
          <p:spPr>
            <a:xfrm>
              <a:off x="2878560" y="278784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7" name="Line 57"/>
            <p:cNvSpPr/>
            <p:nvPr/>
          </p:nvSpPr>
          <p:spPr>
            <a:xfrm>
              <a:off x="3111840" y="3580560"/>
              <a:ext cx="2520" cy="182880"/>
            </a:xfrm>
            <a:prstGeom prst="line">
              <a:avLst/>
            </a:prstGeom>
            <a:ln>
              <a:solidFill>
                <a:srgbClr val="DABCF4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68" name="CustomShape 58"/>
            <p:cNvSpPr/>
            <p:nvPr/>
          </p:nvSpPr>
          <p:spPr>
            <a:xfrm>
              <a:off x="2947680" y="3272760"/>
              <a:ext cx="307800" cy="30096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59"/>
            <p:cNvSpPr/>
            <p:nvPr/>
          </p:nvSpPr>
          <p:spPr>
            <a:xfrm>
              <a:off x="2888640" y="328032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70" name="CustomShape 60"/>
            <p:cNvSpPr/>
            <p:nvPr/>
          </p:nvSpPr>
          <p:spPr>
            <a:xfrm>
              <a:off x="2957760" y="3769560"/>
              <a:ext cx="307800" cy="30060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CustomShape 61"/>
            <p:cNvSpPr/>
            <p:nvPr/>
          </p:nvSpPr>
          <p:spPr>
            <a:xfrm>
              <a:off x="2888640" y="378180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72" name="Line 62"/>
            <p:cNvSpPr/>
            <p:nvPr/>
          </p:nvSpPr>
          <p:spPr>
            <a:xfrm>
              <a:off x="3101760" y="3083760"/>
              <a:ext cx="2520" cy="182880"/>
            </a:xfrm>
            <a:prstGeom prst="line">
              <a:avLst/>
            </a:prstGeom>
            <a:ln>
              <a:solidFill>
                <a:srgbClr val="DABCF4"/>
              </a:solidFill>
              <a:round/>
              <a:head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</p:grpSp>
      <p:sp>
        <p:nvSpPr>
          <p:cNvPr id="73" name="CustomShape 195"/>
          <p:cNvSpPr/>
          <p:nvPr/>
        </p:nvSpPr>
        <p:spPr>
          <a:xfrm>
            <a:off x="9712161" y="2235204"/>
            <a:ext cx="1008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forward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4840" y="845640"/>
            <a:ext cx="10514880" cy="7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Benchmark_bw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5"/>
          <p:cNvPicPr/>
          <p:nvPr/>
        </p:nvPicPr>
        <p:blipFill>
          <a:blip r:embed="rId2"/>
          <a:srcRect r="49349"/>
          <a:stretch/>
        </p:blipFill>
        <p:spPr>
          <a:xfrm>
            <a:off x="114840" y="0"/>
            <a:ext cx="4593960" cy="781920"/>
          </a:xfrm>
          <a:prstGeom prst="rect">
            <a:avLst/>
          </a:prstGeom>
          <a:ln>
            <a:noFill/>
          </a:ln>
        </p:spPr>
      </p:pic>
      <p:pic>
        <p:nvPicPr>
          <p:cNvPr id="86" name="Picture 6"/>
          <p:cNvPicPr/>
          <p:nvPr/>
        </p:nvPicPr>
        <p:blipFill>
          <a:blip r:embed="rId2"/>
          <a:srcRect l="67017"/>
          <a:stretch/>
        </p:blipFill>
        <p:spPr>
          <a:xfrm>
            <a:off x="9200160" y="0"/>
            <a:ext cx="2991240" cy="78192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0" y="1586520"/>
            <a:ext cx="12191400" cy="109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778963" y="5018451"/>
            <a:ext cx="3265714" cy="7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MPJPE=1104/17mm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train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MPJPE=254.7/17mm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Position loss= 10.67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图片 88"/>
          <p:cNvPicPr/>
          <p:nvPr/>
        </p:nvPicPr>
        <p:blipFill>
          <a:blip r:embed="rId3"/>
          <a:stretch/>
        </p:blipFill>
        <p:spPr>
          <a:xfrm>
            <a:off x="640080" y="1876680"/>
            <a:ext cx="3285360" cy="2237760"/>
          </a:xfrm>
          <a:prstGeom prst="rect">
            <a:avLst/>
          </a:prstGeom>
          <a:ln>
            <a:noFill/>
          </a:ln>
        </p:spPr>
      </p:pic>
      <p:pic>
        <p:nvPicPr>
          <p:cNvPr id="90" name="图片 89"/>
          <p:cNvPicPr/>
          <p:nvPr/>
        </p:nvPicPr>
        <p:blipFill>
          <a:blip r:embed="rId4"/>
          <a:stretch/>
        </p:blipFill>
        <p:spPr>
          <a:xfrm>
            <a:off x="4429260" y="1967888"/>
            <a:ext cx="3332880" cy="2237760"/>
          </a:xfrm>
          <a:prstGeom prst="rect">
            <a:avLst/>
          </a:prstGeom>
          <a:ln>
            <a:noFill/>
          </a:ln>
        </p:spPr>
      </p:pic>
      <p:pic>
        <p:nvPicPr>
          <p:cNvPr id="91" name="图片 90"/>
          <p:cNvPicPr/>
          <p:nvPr/>
        </p:nvPicPr>
        <p:blipFill>
          <a:blip r:embed="rId5"/>
          <a:stretch/>
        </p:blipFill>
        <p:spPr>
          <a:xfrm>
            <a:off x="4447980" y="4296728"/>
            <a:ext cx="3314160" cy="2275920"/>
          </a:xfrm>
          <a:prstGeom prst="rect">
            <a:avLst/>
          </a:prstGeom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8496205" y="2393408"/>
            <a:ext cx="2805480" cy="3771720"/>
            <a:chOff x="4355280" y="864720"/>
            <a:chExt cx="2805480" cy="3771720"/>
          </a:xfrm>
        </p:grpSpPr>
        <p:sp>
          <p:nvSpPr>
            <p:cNvPr id="11" name="Line 71"/>
            <p:cNvSpPr/>
            <p:nvPr/>
          </p:nvSpPr>
          <p:spPr>
            <a:xfrm>
              <a:off x="5013720" y="2248560"/>
              <a:ext cx="5040" cy="155160"/>
            </a:xfrm>
            <a:prstGeom prst="line">
              <a:avLst/>
            </a:prstGeom>
            <a:ln>
              <a:rou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" name="Line 72"/>
            <p:cNvSpPr/>
            <p:nvPr/>
          </p:nvSpPr>
          <p:spPr>
            <a:xfrm flipH="1">
              <a:off x="4568760" y="2620800"/>
              <a:ext cx="322920" cy="216000"/>
            </a:xfrm>
            <a:prstGeom prst="line">
              <a:avLst/>
            </a:prstGeom>
            <a:ln>
              <a:rou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3" name="Line 73"/>
            <p:cNvSpPr/>
            <p:nvPr/>
          </p:nvSpPr>
          <p:spPr>
            <a:xfrm flipH="1">
              <a:off x="5087520" y="1625040"/>
              <a:ext cx="707760" cy="348840"/>
            </a:xfrm>
            <a:prstGeom prst="line">
              <a:avLst/>
            </a:prstGeom>
            <a:ln>
              <a:rou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" name="CustomShape 74"/>
            <p:cNvSpPr/>
            <p:nvPr/>
          </p:nvSpPr>
          <p:spPr>
            <a:xfrm>
              <a:off x="5766120" y="1418400"/>
              <a:ext cx="307800" cy="30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CustomShape 75"/>
            <p:cNvSpPr/>
            <p:nvPr/>
          </p:nvSpPr>
          <p:spPr>
            <a:xfrm>
              <a:off x="5716800" y="1430640"/>
              <a:ext cx="544680" cy="29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6" name="CustomShape 76"/>
            <p:cNvSpPr/>
            <p:nvPr/>
          </p:nvSpPr>
          <p:spPr>
            <a:xfrm>
              <a:off x="4864680" y="1962000"/>
              <a:ext cx="307800" cy="30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77"/>
            <p:cNvSpPr/>
            <p:nvPr/>
          </p:nvSpPr>
          <p:spPr>
            <a:xfrm>
              <a:off x="4815000" y="1974240"/>
              <a:ext cx="544680" cy="29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8" name="CustomShape 78"/>
            <p:cNvSpPr/>
            <p:nvPr/>
          </p:nvSpPr>
          <p:spPr>
            <a:xfrm>
              <a:off x="4864680" y="2403720"/>
              <a:ext cx="307800" cy="30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CustomShape 79"/>
            <p:cNvSpPr/>
            <p:nvPr/>
          </p:nvSpPr>
          <p:spPr>
            <a:xfrm>
              <a:off x="4815000" y="2428560"/>
              <a:ext cx="54468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0" name="Line 80"/>
            <p:cNvSpPr/>
            <p:nvPr/>
          </p:nvSpPr>
          <p:spPr>
            <a:xfrm>
              <a:off x="5509800" y="3111480"/>
              <a:ext cx="2520" cy="18288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1" name="CustomShape 81"/>
            <p:cNvSpPr/>
            <p:nvPr/>
          </p:nvSpPr>
          <p:spPr>
            <a:xfrm>
              <a:off x="5345640" y="2803680"/>
              <a:ext cx="307800" cy="300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82"/>
            <p:cNvSpPr/>
            <p:nvPr/>
          </p:nvSpPr>
          <p:spPr>
            <a:xfrm>
              <a:off x="5286240" y="2811240"/>
              <a:ext cx="544680" cy="29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" name="CustomShape 83"/>
            <p:cNvSpPr/>
            <p:nvPr/>
          </p:nvSpPr>
          <p:spPr>
            <a:xfrm>
              <a:off x="5355720" y="3300480"/>
              <a:ext cx="307800" cy="30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84"/>
            <p:cNvSpPr/>
            <p:nvPr/>
          </p:nvSpPr>
          <p:spPr>
            <a:xfrm>
              <a:off x="5286240" y="3312720"/>
              <a:ext cx="54468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5" name="Line 85"/>
            <p:cNvSpPr/>
            <p:nvPr/>
          </p:nvSpPr>
          <p:spPr>
            <a:xfrm>
              <a:off x="5042880" y="3141360"/>
              <a:ext cx="2520" cy="182880"/>
            </a:xfrm>
            <a:prstGeom prst="line">
              <a:avLst/>
            </a:prstGeom>
            <a:ln>
              <a:solidFill>
                <a:srgbClr val="FFDA66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" name="CustomShape 86"/>
            <p:cNvSpPr/>
            <p:nvPr/>
          </p:nvSpPr>
          <p:spPr>
            <a:xfrm>
              <a:off x="4878720" y="2833560"/>
              <a:ext cx="307800" cy="30096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CustomShape 87"/>
            <p:cNvSpPr/>
            <p:nvPr/>
          </p:nvSpPr>
          <p:spPr>
            <a:xfrm>
              <a:off x="4819680" y="284112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8" name="CustomShape 88"/>
            <p:cNvSpPr/>
            <p:nvPr/>
          </p:nvSpPr>
          <p:spPr>
            <a:xfrm>
              <a:off x="4888800" y="3330360"/>
              <a:ext cx="307800" cy="30060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CustomShape 89"/>
            <p:cNvSpPr/>
            <p:nvPr/>
          </p:nvSpPr>
          <p:spPr>
            <a:xfrm>
              <a:off x="4819680" y="334260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0" name="Line 90"/>
            <p:cNvSpPr/>
            <p:nvPr/>
          </p:nvSpPr>
          <p:spPr>
            <a:xfrm>
              <a:off x="5052600" y="4135320"/>
              <a:ext cx="2520" cy="182880"/>
            </a:xfrm>
            <a:prstGeom prst="line">
              <a:avLst/>
            </a:prstGeom>
            <a:ln>
              <a:solidFill>
                <a:srgbClr val="FFDA66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1" name="CustomShape 91"/>
            <p:cNvSpPr/>
            <p:nvPr/>
          </p:nvSpPr>
          <p:spPr>
            <a:xfrm>
              <a:off x="4888800" y="3827520"/>
              <a:ext cx="307800" cy="30096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CustomShape 92"/>
            <p:cNvSpPr/>
            <p:nvPr/>
          </p:nvSpPr>
          <p:spPr>
            <a:xfrm>
              <a:off x="4829400" y="383508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3" name="CustomShape 93"/>
            <p:cNvSpPr/>
            <p:nvPr/>
          </p:nvSpPr>
          <p:spPr>
            <a:xfrm>
              <a:off x="4898880" y="4324320"/>
              <a:ext cx="307800" cy="30060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" name="CustomShape 94"/>
            <p:cNvSpPr/>
            <p:nvPr/>
          </p:nvSpPr>
          <p:spPr>
            <a:xfrm>
              <a:off x="4829400" y="433656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5" name="Line 95"/>
            <p:cNvSpPr/>
            <p:nvPr/>
          </p:nvSpPr>
          <p:spPr>
            <a:xfrm>
              <a:off x="5042880" y="3638520"/>
              <a:ext cx="2520" cy="182880"/>
            </a:xfrm>
            <a:prstGeom prst="line">
              <a:avLst/>
            </a:prstGeom>
            <a:ln>
              <a:solidFill>
                <a:srgbClr val="FFDA66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6" name="Line 96"/>
            <p:cNvSpPr/>
            <p:nvPr/>
          </p:nvSpPr>
          <p:spPr>
            <a:xfrm>
              <a:off x="4578480" y="3144600"/>
              <a:ext cx="2520" cy="182880"/>
            </a:xfrm>
            <a:prstGeom prst="line">
              <a:avLst/>
            </a:prstGeom>
            <a:ln>
              <a:solidFill>
                <a:srgbClr val="A9D18E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7" name="CustomShape 97"/>
            <p:cNvSpPr/>
            <p:nvPr/>
          </p:nvSpPr>
          <p:spPr>
            <a:xfrm>
              <a:off x="4414680" y="2836800"/>
              <a:ext cx="307800" cy="30096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CustomShape 98"/>
            <p:cNvSpPr/>
            <p:nvPr/>
          </p:nvSpPr>
          <p:spPr>
            <a:xfrm>
              <a:off x="4355280" y="284436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9" name="CustomShape 99"/>
            <p:cNvSpPr/>
            <p:nvPr/>
          </p:nvSpPr>
          <p:spPr>
            <a:xfrm>
              <a:off x="4424760" y="3333600"/>
              <a:ext cx="307800" cy="30060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CustomShape 100"/>
            <p:cNvSpPr/>
            <p:nvPr/>
          </p:nvSpPr>
          <p:spPr>
            <a:xfrm>
              <a:off x="4355280" y="334584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1" name="Line 101"/>
            <p:cNvSpPr/>
            <p:nvPr/>
          </p:nvSpPr>
          <p:spPr>
            <a:xfrm>
              <a:off x="4588560" y="4138560"/>
              <a:ext cx="2520" cy="182520"/>
            </a:xfrm>
            <a:prstGeom prst="line">
              <a:avLst/>
            </a:prstGeom>
            <a:ln>
              <a:solidFill>
                <a:srgbClr val="A9D18E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2" name="CustomShape 102"/>
            <p:cNvSpPr/>
            <p:nvPr/>
          </p:nvSpPr>
          <p:spPr>
            <a:xfrm>
              <a:off x="4424760" y="3830760"/>
              <a:ext cx="307800" cy="30096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103"/>
            <p:cNvSpPr/>
            <p:nvPr/>
          </p:nvSpPr>
          <p:spPr>
            <a:xfrm>
              <a:off x="4365360" y="383796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4" name="CustomShape 104"/>
            <p:cNvSpPr/>
            <p:nvPr/>
          </p:nvSpPr>
          <p:spPr>
            <a:xfrm>
              <a:off x="4434480" y="4327560"/>
              <a:ext cx="307800" cy="30060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105"/>
            <p:cNvSpPr/>
            <p:nvPr/>
          </p:nvSpPr>
          <p:spPr>
            <a:xfrm>
              <a:off x="4365360" y="433980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6" name="Line 106"/>
            <p:cNvSpPr/>
            <p:nvPr/>
          </p:nvSpPr>
          <p:spPr>
            <a:xfrm>
              <a:off x="4578480" y="3641760"/>
              <a:ext cx="2520" cy="182880"/>
            </a:xfrm>
            <a:prstGeom prst="line">
              <a:avLst/>
            </a:prstGeom>
            <a:ln>
              <a:solidFill>
                <a:srgbClr val="A9D18E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7" name="Line 107"/>
            <p:cNvSpPr/>
            <p:nvPr/>
          </p:nvSpPr>
          <p:spPr>
            <a:xfrm>
              <a:off x="5931720" y="2677320"/>
              <a:ext cx="2520" cy="182880"/>
            </a:xfrm>
            <a:prstGeom prst="line">
              <a:avLst/>
            </a:prstGeom>
            <a:ln>
              <a:solidFill>
                <a:srgbClr val="F5B283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8" name="CustomShape 108"/>
            <p:cNvSpPr/>
            <p:nvPr/>
          </p:nvSpPr>
          <p:spPr>
            <a:xfrm>
              <a:off x="5767920" y="2369520"/>
              <a:ext cx="307800" cy="30096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109"/>
            <p:cNvSpPr/>
            <p:nvPr/>
          </p:nvSpPr>
          <p:spPr>
            <a:xfrm>
              <a:off x="5708520" y="237672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0" name="CustomShape 110"/>
            <p:cNvSpPr/>
            <p:nvPr/>
          </p:nvSpPr>
          <p:spPr>
            <a:xfrm>
              <a:off x="5777640" y="2866320"/>
              <a:ext cx="307800" cy="30060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111"/>
            <p:cNvSpPr/>
            <p:nvPr/>
          </p:nvSpPr>
          <p:spPr>
            <a:xfrm>
              <a:off x="5708520" y="287856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2" name="Line 112"/>
            <p:cNvSpPr/>
            <p:nvPr/>
          </p:nvSpPr>
          <p:spPr>
            <a:xfrm>
              <a:off x="5941800" y="3671280"/>
              <a:ext cx="2520" cy="182520"/>
            </a:xfrm>
            <a:prstGeom prst="line">
              <a:avLst/>
            </a:prstGeom>
            <a:ln>
              <a:solidFill>
                <a:srgbClr val="F5B283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53" name="CustomShape 113"/>
            <p:cNvSpPr/>
            <p:nvPr/>
          </p:nvSpPr>
          <p:spPr>
            <a:xfrm>
              <a:off x="5777640" y="3363480"/>
              <a:ext cx="307800" cy="30096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CustomShape 114"/>
            <p:cNvSpPr/>
            <p:nvPr/>
          </p:nvSpPr>
          <p:spPr>
            <a:xfrm>
              <a:off x="5718600" y="337068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5" name="CustomShape 115"/>
            <p:cNvSpPr/>
            <p:nvPr/>
          </p:nvSpPr>
          <p:spPr>
            <a:xfrm>
              <a:off x="5787720" y="3859920"/>
              <a:ext cx="307800" cy="30060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CustomShape 116"/>
            <p:cNvSpPr/>
            <p:nvPr/>
          </p:nvSpPr>
          <p:spPr>
            <a:xfrm>
              <a:off x="5718600" y="387216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7" name="Line 117"/>
            <p:cNvSpPr/>
            <p:nvPr/>
          </p:nvSpPr>
          <p:spPr>
            <a:xfrm>
              <a:off x="5931720" y="3174480"/>
              <a:ext cx="2520" cy="182520"/>
            </a:xfrm>
            <a:prstGeom prst="line">
              <a:avLst/>
            </a:prstGeom>
            <a:ln>
              <a:solidFill>
                <a:srgbClr val="F5B283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58" name="Line 118"/>
            <p:cNvSpPr/>
            <p:nvPr/>
          </p:nvSpPr>
          <p:spPr>
            <a:xfrm>
              <a:off x="6829560" y="2629800"/>
              <a:ext cx="2520" cy="182520"/>
            </a:xfrm>
            <a:prstGeom prst="line">
              <a:avLst/>
            </a:prstGeom>
            <a:ln>
              <a:solidFill>
                <a:srgbClr val="DABCF4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59" name="CustomShape 119"/>
            <p:cNvSpPr/>
            <p:nvPr/>
          </p:nvSpPr>
          <p:spPr>
            <a:xfrm>
              <a:off x="6665760" y="2322000"/>
              <a:ext cx="307800" cy="30096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120"/>
            <p:cNvSpPr/>
            <p:nvPr/>
          </p:nvSpPr>
          <p:spPr>
            <a:xfrm>
              <a:off x="6606360" y="232920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1" name="CustomShape 121"/>
            <p:cNvSpPr/>
            <p:nvPr/>
          </p:nvSpPr>
          <p:spPr>
            <a:xfrm>
              <a:off x="6675840" y="2818440"/>
              <a:ext cx="307800" cy="30060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122"/>
            <p:cNvSpPr/>
            <p:nvPr/>
          </p:nvSpPr>
          <p:spPr>
            <a:xfrm>
              <a:off x="6606360" y="283068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3" name="Line 123"/>
            <p:cNvSpPr/>
            <p:nvPr/>
          </p:nvSpPr>
          <p:spPr>
            <a:xfrm>
              <a:off x="6839640" y="3623400"/>
              <a:ext cx="2520" cy="182880"/>
            </a:xfrm>
            <a:prstGeom prst="line">
              <a:avLst/>
            </a:prstGeom>
            <a:ln>
              <a:solidFill>
                <a:srgbClr val="DABCF4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64" name="CustomShape 124"/>
            <p:cNvSpPr/>
            <p:nvPr/>
          </p:nvSpPr>
          <p:spPr>
            <a:xfrm>
              <a:off x="6675840" y="3315600"/>
              <a:ext cx="307800" cy="30096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CustomShape 125"/>
            <p:cNvSpPr/>
            <p:nvPr/>
          </p:nvSpPr>
          <p:spPr>
            <a:xfrm>
              <a:off x="6616440" y="332316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6" name="CustomShape 126"/>
            <p:cNvSpPr/>
            <p:nvPr/>
          </p:nvSpPr>
          <p:spPr>
            <a:xfrm>
              <a:off x="6685560" y="3812400"/>
              <a:ext cx="307800" cy="30060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CustomShape 127"/>
            <p:cNvSpPr/>
            <p:nvPr/>
          </p:nvSpPr>
          <p:spPr>
            <a:xfrm>
              <a:off x="6616440" y="382464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8" name="Line 128"/>
            <p:cNvSpPr/>
            <p:nvPr/>
          </p:nvSpPr>
          <p:spPr>
            <a:xfrm>
              <a:off x="6829560" y="3126600"/>
              <a:ext cx="2520" cy="182880"/>
            </a:xfrm>
            <a:prstGeom prst="line">
              <a:avLst/>
            </a:prstGeom>
            <a:ln>
              <a:solidFill>
                <a:srgbClr val="DABCF4"/>
              </a:solidFill>
              <a:rou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69" name="Line 187"/>
            <p:cNvSpPr/>
            <p:nvPr/>
          </p:nvSpPr>
          <p:spPr>
            <a:xfrm flipH="1">
              <a:off x="5922000" y="1728000"/>
              <a:ext cx="1440" cy="641160"/>
            </a:xfrm>
            <a:prstGeom prst="line">
              <a:avLst/>
            </a:prstGeom>
            <a:ln>
              <a:rou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0" name="Line 188"/>
            <p:cNvSpPr/>
            <p:nvPr/>
          </p:nvSpPr>
          <p:spPr>
            <a:xfrm>
              <a:off x="6061320" y="1616400"/>
              <a:ext cx="758520" cy="705240"/>
            </a:xfrm>
            <a:prstGeom prst="line">
              <a:avLst/>
            </a:prstGeom>
            <a:ln>
              <a:rou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1" name="Line 189"/>
            <p:cNvSpPr/>
            <p:nvPr/>
          </p:nvSpPr>
          <p:spPr>
            <a:xfrm flipH="1">
              <a:off x="5032800" y="2698920"/>
              <a:ext cx="360" cy="134640"/>
            </a:xfrm>
            <a:prstGeom prst="line">
              <a:avLst/>
            </a:prstGeom>
            <a:ln>
              <a:rou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2" name="Line 190"/>
            <p:cNvSpPr/>
            <p:nvPr/>
          </p:nvSpPr>
          <p:spPr>
            <a:xfrm>
              <a:off x="5155920" y="2605680"/>
              <a:ext cx="343800" cy="198000"/>
            </a:xfrm>
            <a:prstGeom prst="line">
              <a:avLst/>
            </a:prstGeom>
            <a:ln>
              <a:rou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3" name="CustomShape 196"/>
            <p:cNvSpPr/>
            <p:nvPr/>
          </p:nvSpPr>
          <p:spPr>
            <a:xfrm>
              <a:off x="5431680" y="864720"/>
              <a:ext cx="117396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backward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840" y="845640"/>
            <a:ext cx="10514880" cy="7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Benchmark_bw with bone length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Content Placeholder 5"/>
          <p:cNvPicPr/>
          <p:nvPr/>
        </p:nvPicPr>
        <p:blipFill>
          <a:blip r:embed="rId3"/>
          <a:srcRect r="49349"/>
          <a:stretch/>
        </p:blipFill>
        <p:spPr>
          <a:xfrm>
            <a:off x="114840" y="0"/>
            <a:ext cx="4593960" cy="781920"/>
          </a:xfrm>
          <a:prstGeom prst="rect">
            <a:avLst/>
          </a:prstGeom>
          <a:ln>
            <a:noFill/>
          </a:ln>
        </p:spPr>
      </p:pic>
      <p:pic>
        <p:nvPicPr>
          <p:cNvPr id="94" name="Picture 6"/>
          <p:cNvPicPr/>
          <p:nvPr/>
        </p:nvPicPr>
        <p:blipFill>
          <a:blip r:embed="rId3"/>
          <a:srcRect l="67017"/>
          <a:stretch/>
        </p:blipFill>
        <p:spPr>
          <a:xfrm>
            <a:off x="9200160" y="0"/>
            <a:ext cx="2991240" cy="78192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0" y="1586520"/>
            <a:ext cx="12191400" cy="109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1280160" y="4874760"/>
            <a:ext cx="5577480" cy="7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 MPJPE=1064mm, train MPJPE=222.4mm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Position loss= 9.55 Bonelength loss=1.557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图片 96"/>
          <p:cNvPicPr/>
          <p:nvPr/>
        </p:nvPicPr>
        <p:blipFill>
          <a:blip r:embed="rId4"/>
          <a:stretch/>
        </p:blipFill>
        <p:spPr>
          <a:xfrm>
            <a:off x="377640" y="2011680"/>
            <a:ext cx="3371040" cy="2266200"/>
          </a:xfrm>
          <a:prstGeom prst="rect">
            <a:avLst/>
          </a:prstGeom>
          <a:ln>
            <a:noFill/>
          </a:ln>
        </p:spPr>
      </p:pic>
      <p:pic>
        <p:nvPicPr>
          <p:cNvPr id="98" name="图片 97"/>
          <p:cNvPicPr/>
          <p:nvPr/>
        </p:nvPicPr>
        <p:blipFill>
          <a:blip r:embed="rId5"/>
          <a:stretch/>
        </p:blipFill>
        <p:spPr>
          <a:xfrm>
            <a:off x="3840480" y="2214000"/>
            <a:ext cx="3332880" cy="2266200"/>
          </a:xfrm>
          <a:prstGeom prst="rect">
            <a:avLst/>
          </a:prstGeom>
          <a:ln>
            <a:noFill/>
          </a:ln>
        </p:spPr>
      </p:pic>
      <p:pic>
        <p:nvPicPr>
          <p:cNvPr id="99" name="图片 98"/>
          <p:cNvPicPr/>
          <p:nvPr/>
        </p:nvPicPr>
        <p:blipFill>
          <a:blip r:embed="rId6"/>
          <a:stretch/>
        </p:blipFill>
        <p:spPr>
          <a:xfrm>
            <a:off x="7406640" y="2050200"/>
            <a:ext cx="3428280" cy="2247120"/>
          </a:xfrm>
          <a:prstGeom prst="rect">
            <a:avLst/>
          </a:prstGeom>
          <a:ln>
            <a:noFill/>
          </a:ln>
        </p:spPr>
      </p:pic>
      <p:pic>
        <p:nvPicPr>
          <p:cNvPr id="100" name="图片 99"/>
          <p:cNvPicPr/>
          <p:nvPr/>
        </p:nvPicPr>
        <p:blipFill>
          <a:blip r:embed="rId7"/>
          <a:stretch/>
        </p:blipFill>
        <p:spPr>
          <a:xfrm>
            <a:off x="7509960" y="4480560"/>
            <a:ext cx="3371040" cy="2256840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948491"/>
              </p:ext>
            </p:extLst>
          </p:nvPr>
        </p:nvGraphicFramePr>
        <p:xfrm>
          <a:off x="1435500" y="5668920"/>
          <a:ext cx="2633400" cy="43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8" imgW="1396800" imgH="228600" progId="Equation.DSMT4">
                  <p:embed/>
                </p:oleObj>
              </mc:Choice>
              <mc:Fallback>
                <p:oleObj name="Equation" r:id="rId8" imgW="1396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35500" y="5668920"/>
                        <a:ext cx="2633400" cy="430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14840" y="845640"/>
            <a:ext cx="10514880" cy="7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Benchmark_fw&amp;bw concat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Content Placeholder 5"/>
          <p:cNvPicPr/>
          <p:nvPr/>
        </p:nvPicPr>
        <p:blipFill>
          <a:blip r:embed="rId2"/>
          <a:srcRect r="49349"/>
          <a:stretch/>
        </p:blipFill>
        <p:spPr>
          <a:xfrm>
            <a:off x="114840" y="0"/>
            <a:ext cx="4593960" cy="781920"/>
          </a:xfrm>
          <a:prstGeom prst="rect">
            <a:avLst/>
          </a:prstGeom>
          <a:ln>
            <a:noFill/>
          </a:ln>
        </p:spPr>
      </p:pic>
      <p:pic>
        <p:nvPicPr>
          <p:cNvPr id="103" name="Picture 6"/>
          <p:cNvPicPr/>
          <p:nvPr/>
        </p:nvPicPr>
        <p:blipFill>
          <a:blip r:embed="rId2"/>
          <a:srcRect l="67017"/>
          <a:stretch/>
        </p:blipFill>
        <p:spPr>
          <a:xfrm>
            <a:off x="9200160" y="0"/>
            <a:ext cx="2991240" cy="78192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0" y="1586520"/>
            <a:ext cx="12191400" cy="109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"/>
          <p:cNvSpPr/>
          <p:nvPr/>
        </p:nvSpPr>
        <p:spPr>
          <a:xfrm>
            <a:off x="1280160" y="4874760"/>
            <a:ext cx="5577480" cy="7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MPJPE=1278/17mm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train 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MPJPE=221.6/17mm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Position loss= 4.131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图片 105"/>
          <p:cNvPicPr/>
          <p:nvPr/>
        </p:nvPicPr>
        <p:blipFill>
          <a:blip r:embed="rId3"/>
          <a:stretch/>
        </p:blipFill>
        <p:spPr>
          <a:xfrm>
            <a:off x="308880" y="2021400"/>
            <a:ext cx="3332880" cy="2247120"/>
          </a:xfrm>
          <a:prstGeom prst="rect">
            <a:avLst/>
          </a:prstGeom>
          <a:ln>
            <a:noFill/>
          </a:ln>
        </p:spPr>
      </p:pic>
      <p:pic>
        <p:nvPicPr>
          <p:cNvPr id="107" name="图片 106"/>
          <p:cNvPicPr/>
          <p:nvPr/>
        </p:nvPicPr>
        <p:blipFill>
          <a:blip r:embed="rId4"/>
          <a:stretch/>
        </p:blipFill>
        <p:spPr>
          <a:xfrm>
            <a:off x="4057920" y="2011680"/>
            <a:ext cx="3256920" cy="2237760"/>
          </a:xfrm>
          <a:prstGeom prst="rect">
            <a:avLst/>
          </a:prstGeom>
          <a:ln>
            <a:noFill/>
          </a:ln>
        </p:spPr>
      </p:pic>
      <p:pic>
        <p:nvPicPr>
          <p:cNvPr id="108" name="图片 107"/>
          <p:cNvPicPr/>
          <p:nvPr/>
        </p:nvPicPr>
        <p:blipFill>
          <a:blip r:embed="rId5"/>
          <a:stretch/>
        </p:blipFill>
        <p:spPr>
          <a:xfrm>
            <a:off x="7731000" y="2021400"/>
            <a:ext cx="3332880" cy="227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14840" y="845640"/>
            <a:ext cx="10514880" cy="7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Bidirectional_pos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Content Placeholder 5"/>
          <p:cNvPicPr/>
          <p:nvPr/>
        </p:nvPicPr>
        <p:blipFill>
          <a:blip r:embed="rId2"/>
          <a:srcRect r="49349"/>
          <a:stretch/>
        </p:blipFill>
        <p:spPr>
          <a:xfrm>
            <a:off x="114840" y="0"/>
            <a:ext cx="4593960" cy="781920"/>
          </a:xfrm>
          <a:prstGeom prst="rect">
            <a:avLst/>
          </a:prstGeom>
          <a:ln>
            <a:noFill/>
          </a:ln>
        </p:spPr>
      </p:pic>
      <p:pic>
        <p:nvPicPr>
          <p:cNvPr id="111" name="Picture 6"/>
          <p:cNvPicPr/>
          <p:nvPr/>
        </p:nvPicPr>
        <p:blipFill>
          <a:blip r:embed="rId2"/>
          <a:srcRect l="67017"/>
          <a:stretch/>
        </p:blipFill>
        <p:spPr>
          <a:xfrm>
            <a:off x="9200160" y="0"/>
            <a:ext cx="2991240" cy="78192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0" y="1586520"/>
            <a:ext cx="12191400" cy="109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543908" y="4835572"/>
            <a:ext cx="4245429" cy="7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 MPJPE=1323mm, train MPJPE=194mm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Position loss= 3.66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图片 113"/>
          <p:cNvPicPr/>
          <p:nvPr/>
        </p:nvPicPr>
        <p:blipFill>
          <a:blip r:embed="rId3"/>
          <a:stretch/>
        </p:blipFill>
        <p:spPr>
          <a:xfrm>
            <a:off x="1016279" y="1995107"/>
            <a:ext cx="3276000" cy="2285280"/>
          </a:xfrm>
          <a:prstGeom prst="rect">
            <a:avLst/>
          </a:prstGeom>
          <a:ln>
            <a:noFill/>
          </a:ln>
        </p:spPr>
      </p:pic>
      <p:pic>
        <p:nvPicPr>
          <p:cNvPr id="115" name="图片 114"/>
          <p:cNvPicPr/>
          <p:nvPr/>
        </p:nvPicPr>
        <p:blipFill>
          <a:blip r:embed="rId4"/>
          <a:stretch/>
        </p:blipFill>
        <p:spPr>
          <a:xfrm>
            <a:off x="4574159" y="2077406"/>
            <a:ext cx="3455691" cy="2219914"/>
          </a:xfrm>
          <a:prstGeom prst="rect">
            <a:avLst/>
          </a:prstGeom>
          <a:ln>
            <a:noFill/>
          </a:ln>
        </p:spPr>
      </p:pic>
      <p:pic>
        <p:nvPicPr>
          <p:cNvPr id="116" name="图片 115"/>
          <p:cNvPicPr/>
          <p:nvPr/>
        </p:nvPicPr>
        <p:blipFill>
          <a:blip r:embed="rId5"/>
          <a:stretch/>
        </p:blipFill>
        <p:spPr>
          <a:xfrm>
            <a:off x="4668171" y="4297320"/>
            <a:ext cx="3361680" cy="2275920"/>
          </a:xfrm>
          <a:prstGeom prst="rect">
            <a:avLst/>
          </a:prstGeom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8536834" y="2203740"/>
            <a:ext cx="2839680" cy="4004280"/>
            <a:chOff x="8014320" y="864720"/>
            <a:chExt cx="2839680" cy="4004280"/>
          </a:xfrm>
        </p:grpSpPr>
        <p:sp>
          <p:nvSpPr>
            <p:cNvPr id="11" name="Line 129"/>
            <p:cNvSpPr/>
            <p:nvPr/>
          </p:nvSpPr>
          <p:spPr>
            <a:xfrm flipH="1">
              <a:off x="8227800" y="2725560"/>
              <a:ext cx="371880" cy="343800"/>
            </a:xfrm>
            <a:prstGeom prst="line">
              <a:avLst/>
            </a:prstGeom>
            <a:ln>
              <a:round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" name="Line 130"/>
            <p:cNvSpPr/>
            <p:nvPr/>
          </p:nvSpPr>
          <p:spPr>
            <a:xfrm>
              <a:off x="8839800" y="2698920"/>
              <a:ext cx="310680" cy="371880"/>
            </a:xfrm>
            <a:prstGeom prst="line">
              <a:avLst/>
            </a:prstGeom>
            <a:ln>
              <a:round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3" name="Line 131"/>
            <p:cNvSpPr/>
            <p:nvPr/>
          </p:nvSpPr>
          <p:spPr>
            <a:xfrm flipH="1">
              <a:off x="8708760" y="2770920"/>
              <a:ext cx="3240" cy="295200"/>
            </a:xfrm>
            <a:prstGeom prst="line">
              <a:avLst/>
            </a:prstGeom>
            <a:ln>
              <a:round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" name="CustomShape 132"/>
            <p:cNvSpPr/>
            <p:nvPr/>
          </p:nvSpPr>
          <p:spPr>
            <a:xfrm>
              <a:off x="9459360" y="1375560"/>
              <a:ext cx="307800" cy="30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CustomShape 133"/>
            <p:cNvSpPr/>
            <p:nvPr/>
          </p:nvSpPr>
          <p:spPr>
            <a:xfrm>
              <a:off x="9410040" y="1387800"/>
              <a:ext cx="544680" cy="29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6" name="CustomShape 134"/>
            <p:cNvSpPr/>
            <p:nvPr/>
          </p:nvSpPr>
          <p:spPr>
            <a:xfrm>
              <a:off x="8557560" y="1918800"/>
              <a:ext cx="307800" cy="3013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135"/>
            <p:cNvSpPr/>
            <p:nvPr/>
          </p:nvSpPr>
          <p:spPr>
            <a:xfrm>
              <a:off x="8508240" y="1931400"/>
              <a:ext cx="544680" cy="29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8" name="CustomShape 136"/>
            <p:cNvSpPr/>
            <p:nvPr/>
          </p:nvSpPr>
          <p:spPr>
            <a:xfrm>
              <a:off x="8557560" y="2469960"/>
              <a:ext cx="307800" cy="30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CustomShape 137"/>
            <p:cNvSpPr/>
            <p:nvPr/>
          </p:nvSpPr>
          <p:spPr>
            <a:xfrm>
              <a:off x="8508240" y="2494440"/>
              <a:ext cx="4435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0" name="Line 138"/>
            <p:cNvSpPr/>
            <p:nvPr/>
          </p:nvSpPr>
          <p:spPr>
            <a:xfrm>
              <a:off x="9160560" y="3378960"/>
              <a:ext cx="2520" cy="18252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1" name="CustomShape 139"/>
            <p:cNvSpPr/>
            <p:nvPr/>
          </p:nvSpPr>
          <p:spPr>
            <a:xfrm>
              <a:off x="8996400" y="3071160"/>
              <a:ext cx="307800" cy="300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140"/>
            <p:cNvSpPr/>
            <p:nvPr/>
          </p:nvSpPr>
          <p:spPr>
            <a:xfrm>
              <a:off x="8937000" y="3078360"/>
              <a:ext cx="544680" cy="29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3" name="CustomShape 141"/>
            <p:cNvSpPr/>
            <p:nvPr/>
          </p:nvSpPr>
          <p:spPr>
            <a:xfrm>
              <a:off x="9006120" y="3567600"/>
              <a:ext cx="307800" cy="300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142"/>
            <p:cNvSpPr/>
            <p:nvPr/>
          </p:nvSpPr>
          <p:spPr>
            <a:xfrm>
              <a:off x="8937000" y="3580200"/>
              <a:ext cx="54468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5" name="Line 143"/>
            <p:cNvSpPr/>
            <p:nvPr/>
          </p:nvSpPr>
          <p:spPr>
            <a:xfrm>
              <a:off x="8718480" y="3373920"/>
              <a:ext cx="2880" cy="182880"/>
            </a:xfrm>
            <a:prstGeom prst="line">
              <a:avLst/>
            </a:prstGeom>
            <a:ln>
              <a:solidFill>
                <a:srgbClr val="FFDA66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6" name="CustomShape 144"/>
            <p:cNvSpPr/>
            <p:nvPr/>
          </p:nvSpPr>
          <p:spPr>
            <a:xfrm>
              <a:off x="8554680" y="3066120"/>
              <a:ext cx="307800" cy="30096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CustomShape 145"/>
            <p:cNvSpPr/>
            <p:nvPr/>
          </p:nvSpPr>
          <p:spPr>
            <a:xfrm>
              <a:off x="8495280" y="307368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28" name="CustomShape 146"/>
            <p:cNvSpPr/>
            <p:nvPr/>
          </p:nvSpPr>
          <p:spPr>
            <a:xfrm>
              <a:off x="8564760" y="3562920"/>
              <a:ext cx="307800" cy="30060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CustomShape 147"/>
            <p:cNvSpPr/>
            <p:nvPr/>
          </p:nvSpPr>
          <p:spPr>
            <a:xfrm>
              <a:off x="8495280" y="357516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0" name="Line 148"/>
            <p:cNvSpPr/>
            <p:nvPr/>
          </p:nvSpPr>
          <p:spPr>
            <a:xfrm>
              <a:off x="8728560" y="4367880"/>
              <a:ext cx="2520" cy="182880"/>
            </a:xfrm>
            <a:prstGeom prst="line">
              <a:avLst/>
            </a:prstGeom>
            <a:ln>
              <a:solidFill>
                <a:srgbClr val="FFDA66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1" name="CustomShape 149"/>
            <p:cNvSpPr/>
            <p:nvPr/>
          </p:nvSpPr>
          <p:spPr>
            <a:xfrm>
              <a:off x="8564760" y="4060080"/>
              <a:ext cx="307800" cy="30096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CustomShape 150"/>
            <p:cNvSpPr/>
            <p:nvPr/>
          </p:nvSpPr>
          <p:spPr>
            <a:xfrm>
              <a:off x="8505360" y="406764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3" name="CustomShape 151"/>
            <p:cNvSpPr/>
            <p:nvPr/>
          </p:nvSpPr>
          <p:spPr>
            <a:xfrm>
              <a:off x="8574480" y="4556880"/>
              <a:ext cx="307800" cy="300600"/>
            </a:xfrm>
            <a:prstGeom prst="ellipse">
              <a:avLst/>
            </a:prstGeom>
            <a:solidFill>
              <a:srgbClr val="FFDA66"/>
            </a:solidFill>
            <a:ln>
              <a:solidFill>
                <a:srgbClr val="FFDA6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" name="CustomShape 152"/>
            <p:cNvSpPr/>
            <p:nvPr/>
          </p:nvSpPr>
          <p:spPr>
            <a:xfrm>
              <a:off x="8505360" y="456912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5" name="Line 153"/>
            <p:cNvSpPr/>
            <p:nvPr/>
          </p:nvSpPr>
          <p:spPr>
            <a:xfrm>
              <a:off x="8718480" y="3871080"/>
              <a:ext cx="2880" cy="182880"/>
            </a:xfrm>
            <a:prstGeom prst="line">
              <a:avLst/>
            </a:prstGeom>
            <a:ln>
              <a:solidFill>
                <a:srgbClr val="FFDA66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6" name="Line 154"/>
            <p:cNvSpPr/>
            <p:nvPr/>
          </p:nvSpPr>
          <p:spPr>
            <a:xfrm>
              <a:off x="8237520" y="3377160"/>
              <a:ext cx="2880" cy="182880"/>
            </a:xfrm>
            <a:prstGeom prst="line">
              <a:avLst/>
            </a:prstGeom>
            <a:ln>
              <a:solidFill>
                <a:srgbClr val="A9D18E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7" name="CustomShape 155"/>
            <p:cNvSpPr/>
            <p:nvPr/>
          </p:nvSpPr>
          <p:spPr>
            <a:xfrm>
              <a:off x="8073720" y="3069360"/>
              <a:ext cx="307800" cy="30096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CustomShape 156"/>
            <p:cNvSpPr/>
            <p:nvPr/>
          </p:nvSpPr>
          <p:spPr>
            <a:xfrm>
              <a:off x="8014320" y="307692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9" name="CustomShape 157"/>
            <p:cNvSpPr/>
            <p:nvPr/>
          </p:nvSpPr>
          <p:spPr>
            <a:xfrm>
              <a:off x="8083800" y="3566160"/>
              <a:ext cx="307800" cy="30060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CustomShape 158"/>
            <p:cNvSpPr/>
            <p:nvPr/>
          </p:nvSpPr>
          <p:spPr>
            <a:xfrm>
              <a:off x="8014320" y="357840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1" name="Line 159"/>
            <p:cNvSpPr/>
            <p:nvPr/>
          </p:nvSpPr>
          <p:spPr>
            <a:xfrm>
              <a:off x="8247600" y="4371120"/>
              <a:ext cx="2520" cy="182880"/>
            </a:xfrm>
            <a:prstGeom prst="line">
              <a:avLst/>
            </a:prstGeom>
            <a:ln>
              <a:solidFill>
                <a:srgbClr val="A9D18E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2" name="CustomShape 160"/>
            <p:cNvSpPr/>
            <p:nvPr/>
          </p:nvSpPr>
          <p:spPr>
            <a:xfrm>
              <a:off x="8083800" y="4063320"/>
              <a:ext cx="307800" cy="30096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161"/>
            <p:cNvSpPr/>
            <p:nvPr/>
          </p:nvSpPr>
          <p:spPr>
            <a:xfrm>
              <a:off x="8024400" y="407052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4" name="CustomShape 162"/>
            <p:cNvSpPr/>
            <p:nvPr/>
          </p:nvSpPr>
          <p:spPr>
            <a:xfrm>
              <a:off x="8093520" y="4560120"/>
              <a:ext cx="307800" cy="300600"/>
            </a:xfrm>
            <a:prstGeom prst="ellipse">
              <a:avLst/>
            </a:prstGeom>
            <a:solidFill>
              <a:srgbClr val="A9D18E"/>
            </a:solidFill>
            <a:ln>
              <a:solidFill>
                <a:srgbClr val="A9D18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163"/>
            <p:cNvSpPr/>
            <p:nvPr/>
          </p:nvSpPr>
          <p:spPr>
            <a:xfrm>
              <a:off x="8024400" y="457236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46" name="Line 164"/>
            <p:cNvSpPr/>
            <p:nvPr/>
          </p:nvSpPr>
          <p:spPr>
            <a:xfrm>
              <a:off x="8237520" y="3874320"/>
              <a:ext cx="2880" cy="182880"/>
            </a:xfrm>
            <a:prstGeom prst="line">
              <a:avLst/>
            </a:prstGeom>
            <a:ln>
              <a:solidFill>
                <a:srgbClr val="A9D18E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7" name="Line 165"/>
            <p:cNvSpPr/>
            <p:nvPr/>
          </p:nvSpPr>
          <p:spPr>
            <a:xfrm>
              <a:off x="9624960" y="2634480"/>
              <a:ext cx="2520" cy="182880"/>
            </a:xfrm>
            <a:prstGeom prst="line">
              <a:avLst/>
            </a:prstGeom>
            <a:ln>
              <a:solidFill>
                <a:srgbClr val="F5B283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8" name="CustomShape 166"/>
            <p:cNvSpPr/>
            <p:nvPr/>
          </p:nvSpPr>
          <p:spPr>
            <a:xfrm>
              <a:off x="9461160" y="2326680"/>
              <a:ext cx="307800" cy="30096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167"/>
            <p:cNvSpPr/>
            <p:nvPr/>
          </p:nvSpPr>
          <p:spPr>
            <a:xfrm>
              <a:off x="9401760" y="233388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0" name="CustomShape 168"/>
            <p:cNvSpPr/>
            <p:nvPr/>
          </p:nvSpPr>
          <p:spPr>
            <a:xfrm>
              <a:off x="9470880" y="2823480"/>
              <a:ext cx="307800" cy="30060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169"/>
            <p:cNvSpPr/>
            <p:nvPr/>
          </p:nvSpPr>
          <p:spPr>
            <a:xfrm>
              <a:off x="9401760" y="283572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2" name="Line 170"/>
            <p:cNvSpPr/>
            <p:nvPr/>
          </p:nvSpPr>
          <p:spPr>
            <a:xfrm>
              <a:off x="9624960" y="3621960"/>
              <a:ext cx="10080" cy="195120"/>
            </a:xfrm>
            <a:prstGeom prst="line">
              <a:avLst/>
            </a:prstGeom>
            <a:ln>
              <a:solidFill>
                <a:srgbClr val="F5B283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53" name="CustomShape 171"/>
            <p:cNvSpPr/>
            <p:nvPr/>
          </p:nvSpPr>
          <p:spPr>
            <a:xfrm>
              <a:off x="9470880" y="3320640"/>
              <a:ext cx="307800" cy="30096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CustomShape 172"/>
            <p:cNvSpPr/>
            <p:nvPr/>
          </p:nvSpPr>
          <p:spPr>
            <a:xfrm>
              <a:off x="9411840" y="332784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5" name="CustomShape 173"/>
            <p:cNvSpPr/>
            <p:nvPr/>
          </p:nvSpPr>
          <p:spPr>
            <a:xfrm>
              <a:off x="9480960" y="3817080"/>
              <a:ext cx="307800" cy="300600"/>
            </a:xfrm>
            <a:prstGeom prst="ellipse">
              <a:avLst/>
            </a:prstGeom>
            <a:solidFill>
              <a:srgbClr val="F5B283"/>
            </a:solidFill>
            <a:ln>
              <a:solidFill>
                <a:srgbClr val="F5B28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CustomShape 174"/>
            <p:cNvSpPr/>
            <p:nvPr/>
          </p:nvSpPr>
          <p:spPr>
            <a:xfrm>
              <a:off x="9411840" y="382932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57" name="Line 175"/>
            <p:cNvSpPr/>
            <p:nvPr/>
          </p:nvSpPr>
          <p:spPr>
            <a:xfrm>
              <a:off x="9624960" y="3131640"/>
              <a:ext cx="2520" cy="182520"/>
            </a:xfrm>
            <a:prstGeom prst="line">
              <a:avLst/>
            </a:prstGeom>
            <a:ln>
              <a:solidFill>
                <a:srgbClr val="F5B283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58" name="Line 176"/>
            <p:cNvSpPr/>
            <p:nvPr/>
          </p:nvSpPr>
          <p:spPr>
            <a:xfrm>
              <a:off x="10522800" y="2586960"/>
              <a:ext cx="2520" cy="182520"/>
            </a:xfrm>
            <a:prstGeom prst="line">
              <a:avLst/>
            </a:prstGeom>
            <a:ln>
              <a:solidFill>
                <a:srgbClr val="DABCF4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59" name="CustomShape 177"/>
            <p:cNvSpPr/>
            <p:nvPr/>
          </p:nvSpPr>
          <p:spPr>
            <a:xfrm>
              <a:off x="10359000" y="2279160"/>
              <a:ext cx="307800" cy="30096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CustomShape 178"/>
            <p:cNvSpPr/>
            <p:nvPr/>
          </p:nvSpPr>
          <p:spPr>
            <a:xfrm>
              <a:off x="10299600" y="228636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1" name="CustomShape 179"/>
            <p:cNvSpPr/>
            <p:nvPr/>
          </p:nvSpPr>
          <p:spPr>
            <a:xfrm>
              <a:off x="10369080" y="2775600"/>
              <a:ext cx="307800" cy="30060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CustomShape 180"/>
            <p:cNvSpPr/>
            <p:nvPr/>
          </p:nvSpPr>
          <p:spPr>
            <a:xfrm>
              <a:off x="10299600" y="278784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3" name="Line 181"/>
            <p:cNvSpPr/>
            <p:nvPr/>
          </p:nvSpPr>
          <p:spPr>
            <a:xfrm>
              <a:off x="10532880" y="3580560"/>
              <a:ext cx="2520" cy="182880"/>
            </a:xfrm>
            <a:prstGeom prst="line">
              <a:avLst/>
            </a:prstGeom>
            <a:ln>
              <a:solidFill>
                <a:srgbClr val="DABCF4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64" name="CustomShape 182"/>
            <p:cNvSpPr/>
            <p:nvPr/>
          </p:nvSpPr>
          <p:spPr>
            <a:xfrm>
              <a:off x="10369080" y="3272760"/>
              <a:ext cx="307800" cy="30096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CustomShape 183"/>
            <p:cNvSpPr/>
            <p:nvPr/>
          </p:nvSpPr>
          <p:spPr>
            <a:xfrm>
              <a:off x="10309680" y="3280320"/>
              <a:ext cx="544320" cy="29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6" name="CustomShape 184"/>
            <p:cNvSpPr/>
            <p:nvPr/>
          </p:nvSpPr>
          <p:spPr>
            <a:xfrm>
              <a:off x="10378800" y="3769560"/>
              <a:ext cx="307800" cy="300600"/>
            </a:xfrm>
            <a:prstGeom prst="ellipse">
              <a:avLst/>
            </a:prstGeom>
            <a:solidFill>
              <a:srgbClr val="DABCF4"/>
            </a:solidFill>
            <a:ln>
              <a:solidFill>
                <a:srgbClr val="DABCF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CustomShape 185"/>
            <p:cNvSpPr/>
            <p:nvPr/>
          </p:nvSpPr>
          <p:spPr>
            <a:xfrm>
              <a:off x="10309680" y="3781800"/>
              <a:ext cx="544320" cy="29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100" b="1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等线"/>
                </a:rPr>
                <a:t>GRU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68" name="Line 186"/>
            <p:cNvSpPr/>
            <p:nvPr/>
          </p:nvSpPr>
          <p:spPr>
            <a:xfrm>
              <a:off x="10522800" y="3083760"/>
              <a:ext cx="2520" cy="182880"/>
            </a:xfrm>
            <a:prstGeom prst="line">
              <a:avLst/>
            </a:prstGeom>
            <a:ln>
              <a:solidFill>
                <a:srgbClr val="DABCF4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69" name="Line 191"/>
            <p:cNvSpPr/>
            <p:nvPr/>
          </p:nvSpPr>
          <p:spPr>
            <a:xfrm flipH="1">
              <a:off x="8712000" y="1582200"/>
              <a:ext cx="776520" cy="336600"/>
            </a:xfrm>
            <a:prstGeom prst="line">
              <a:avLst/>
            </a:prstGeom>
            <a:ln>
              <a:round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0" name="Line 192"/>
            <p:cNvSpPr/>
            <p:nvPr/>
          </p:nvSpPr>
          <p:spPr>
            <a:xfrm>
              <a:off x="9616680" y="1685160"/>
              <a:ext cx="360" cy="650880"/>
            </a:xfrm>
            <a:prstGeom prst="line">
              <a:avLst/>
            </a:prstGeom>
            <a:ln>
              <a:round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1" name="Line 193"/>
            <p:cNvSpPr/>
            <p:nvPr/>
          </p:nvSpPr>
          <p:spPr>
            <a:xfrm>
              <a:off x="9754560" y="1573200"/>
              <a:ext cx="758520" cy="705600"/>
            </a:xfrm>
            <a:prstGeom prst="line">
              <a:avLst/>
            </a:prstGeom>
            <a:ln>
              <a:round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2" name="Line 194"/>
            <p:cNvSpPr/>
            <p:nvPr/>
          </p:nvSpPr>
          <p:spPr>
            <a:xfrm>
              <a:off x="8712000" y="2220840"/>
              <a:ext cx="360" cy="249120"/>
            </a:xfrm>
            <a:prstGeom prst="line">
              <a:avLst/>
            </a:prstGeom>
            <a:ln>
              <a:round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3" name="CustomShape 197"/>
            <p:cNvSpPr/>
            <p:nvPr/>
          </p:nvSpPr>
          <p:spPr>
            <a:xfrm>
              <a:off x="8995320" y="864720"/>
              <a:ext cx="1362960" cy="637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  <a:ea typeface="DejaVu Sans"/>
                </a:rPr>
                <a:t>bidirectional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14840" y="845640"/>
            <a:ext cx="10514880" cy="7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bidirectional_state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Content Placeholder 5"/>
          <p:cNvPicPr/>
          <p:nvPr/>
        </p:nvPicPr>
        <p:blipFill>
          <a:blip r:embed="rId2"/>
          <a:srcRect r="49349"/>
          <a:stretch/>
        </p:blipFill>
        <p:spPr>
          <a:xfrm>
            <a:off x="114840" y="0"/>
            <a:ext cx="4593960" cy="781920"/>
          </a:xfrm>
          <a:prstGeom prst="rect">
            <a:avLst/>
          </a:prstGeom>
          <a:ln>
            <a:noFill/>
          </a:ln>
        </p:spPr>
      </p:pic>
      <p:pic>
        <p:nvPicPr>
          <p:cNvPr id="119" name="Picture 6"/>
          <p:cNvPicPr/>
          <p:nvPr/>
        </p:nvPicPr>
        <p:blipFill>
          <a:blip r:embed="rId2"/>
          <a:srcRect l="67017"/>
          <a:stretch/>
        </p:blipFill>
        <p:spPr>
          <a:xfrm>
            <a:off x="9200160" y="0"/>
            <a:ext cx="2991240" cy="78192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0" y="1586520"/>
            <a:ext cx="12191400" cy="109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"/>
          <p:cNvSpPr/>
          <p:nvPr/>
        </p:nvSpPr>
        <p:spPr>
          <a:xfrm>
            <a:off x="1280160" y="4875120"/>
            <a:ext cx="5577480" cy="79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Validation MPJPE=1306mm, train MPJPE=163.9mm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Position loss= 3.352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图片 121"/>
          <p:cNvPicPr/>
          <p:nvPr/>
        </p:nvPicPr>
        <p:blipFill>
          <a:blip r:embed="rId3"/>
          <a:stretch/>
        </p:blipFill>
        <p:spPr>
          <a:xfrm>
            <a:off x="569880" y="1920240"/>
            <a:ext cx="3361680" cy="2228040"/>
          </a:xfrm>
          <a:prstGeom prst="rect">
            <a:avLst/>
          </a:prstGeom>
          <a:ln>
            <a:noFill/>
          </a:ln>
        </p:spPr>
      </p:pic>
      <p:pic>
        <p:nvPicPr>
          <p:cNvPr id="123" name="图片 122"/>
          <p:cNvPicPr/>
          <p:nvPr/>
        </p:nvPicPr>
        <p:blipFill>
          <a:blip r:embed="rId4"/>
          <a:stretch/>
        </p:blipFill>
        <p:spPr>
          <a:xfrm>
            <a:off x="4391280" y="1925280"/>
            <a:ext cx="3380760" cy="2266200"/>
          </a:xfrm>
          <a:prstGeom prst="rect">
            <a:avLst/>
          </a:prstGeom>
          <a:ln>
            <a:noFill/>
          </a:ln>
        </p:spPr>
      </p:pic>
      <p:pic>
        <p:nvPicPr>
          <p:cNvPr id="124" name="图片 123"/>
          <p:cNvPicPr/>
          <p:nvPr/>
        </p:nvPicPr>
        <p:blipFill>
          <a:blip r:embed="rId5"/>
          <a:stretch/>
        </p:blipFill>
        <p:spPr>
          <a:xfrm>
            <a:off x="8452800" y="1949040"/>
            <a:ext cx="3342600" cy="2256840"/>
          </a:xfrm>
          <a:prstGeom prst="rect">
            <a:avLst/>
          </a:prstGeom>
          <a:ln>
            <a:noFill/>
          </a:ln>
        </p:spPr>
      </p:pic>
      <p:pic>
        <p:nvPicPr>
          <p:cNvPr id="125" name="图片 124"/>
          <p:cNvPicPr/>
          <p:nvPr/>
        </p:nvPicPr>
        <p:blipFill>
          <a:blip r:embed="rId6"/>
          <a:stretch/>
        </p:blipFill>
        <p:spPr>
          <a:xfrm>
            <a:off x="7772400" y="4389120"/>
            <a:ext cx="3447360" cy="227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14840" y="845640"/>
            <a:ext cx="10514880" cy="7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SeBiRecursiveNet with bone loss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Content Placeholder 5"/>
          <p:cNvPicPr/>
          <p:nvPr/>
        </p:nvPicPr>
        <p:blipFill>
          <a:blip r:embed="rId3"/>
          <a:srcRect r="49349"/>
          <a:stretch/>
        </p:blipFill>
        <p:spPr>
          <a:xfrm>
            <a:off x="114840" y="0"/>
            <a:ext cx="4593960" cy="781920"/>
          </a:xfrm>
          <a:prstGeom prst="rect">
            <a:avLst/>
          </a:prstGeom>
          <a:ln>
            <a:noFill/>
          </a:ln>
        </p:spPr>
      </p:pic>
      <p:pic>
        <p:nvPicPr>
          <p:cNvPr id="138" name="Picture 6"/>
          <p:cNvPicPr/>
          <p:nvPr/>
        </p:nvPicPr>
        <p:blipFill>
          <a:blip r:embed="rId3"/>
          <a:srcRect l="67017"/>
          <a:stretch/>
        </p:blipFill>
        <p:spPr>
          <a:xfrm>
            <a:off x="9200160" y="0"/>
            <a:ext cx="2991240" cy="78192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0" y="1586520"/>
            <a:ext cx="12191400" cy="109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>
            <a:off x="776160" y="5236560"/>
            <a:ext cx="3978360" cy="12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Final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MPJPE=1019/17mm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train_MPJPE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=163.1/17mm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Bonelength_loss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=0.2568.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Position_loss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=3.545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图片 141"/>
          <p:cNvPicPr/>
          <p:nvPr/>
        </p:nvPicPr>
        <p:blipFill>
          <a:blip r:embed="rId4"/>
          <a:stretch/>
        </p:blipFill>
        <p:spPr>
          <a:xfrm>
            <a:off x="1737360" y="2372040"/>
            <a:ext cx="3276000" cy="2199600"/>
          </a:xfrm>
          <a:prstGeom prst="rect">
            <a:avLst/>
          </a:prstGeom>
          <a:ln>
            <a:noFill/>
          </a:ln>
        </p:spPr>
      </p:pic>
      <p:pic>
        <p:nvPicPr>
          <p:cNvPr id="143" name="图片 142"/>
          <p:cNvPicPr/>
          <p:nvPr/>
        </p:nvPicPr>
        <p:blipFill>
          <a:blip r:embed="rId5"/>
          <a:stretch/>
        </p:blipFill>
        <p:spPr>
          <a:xfrm>
            <a:off x="5013720" y="2372040"/>
            <a:ext cx="3237840" cy="2218680"/>
          </a:xfrm>
          <a:prstGeom prst="rect">
            <a:avLst/>
          </a:prstGeom>
          <a:ln>
            <a:noFill/>
          </a:ln>
        </p:spPr>
      </p:pic>
      <p:pic>
        <p:nvPicPr>
          <p:cNvPr id="144" name="图片 143"/>
          <p:cNvPicPr/>
          <p:nvPr/>
        </p:nvPicPr>
        <p:blipFill>
          <a:blip r:embed="rId6"/>
          <a:stretch/>
        </p:blipFill>
        <p:spPr>
          <a:xfrm>
            <a:off x="8595360" y="2377440"/>
            <a:ext cx="3285360" cy="2189880"/>
          </a:xfrm>
          <a:prstGeom prst="rect">
            <a:avLst/>
          </a:prstGeom>
          <a:ln>
            <a:noFill/>
          </a:ln>
        </p:spPr>
      </p:pic>
      <p:pic>
        <p:nvPicPr>
          <p:cNvPr id="145" name="图片 144"/>
          <p:cNvPicPr/>
          <p:nvPr/>
        </p:nvPicPr>
        <p:blipFill>
          <a:blip r:embed="rId7"/>
          <a:stretch/>
        </p:blipFill>
        <p:spPr>
          <a:xfrm>
            <a:off x="8566560" y="4567680"/>
            <a:ext cx="3314160" cy="2237760"/>
          </a:xfrm>
          <a:prstGeom prst="rect">
            <a:avLst/>
          </a:prstGeom>
          <a:ln>
            <a:noFill/>
          </a:ln>
        </p:spPr>
      </p:pic>
      <p:pic>
        <p:nvPicPr>
          <p:cNvPr id="146" name="图片 145"/>
          <p:cNvPicPr/>
          <p:nvPr/>
        </p:nvPicPr>
        <p:blipFill>
          <a:blip r:embed="rId8"/>
          <a:stretch/>
        </p:blipFill>
        <p:spPr>
          <a:xfrm>
            <a:off x="5126760" y="4591080"/>
            <a:ext cx="3285360" cy="2218680"/>
          </a:xfrm>
          <a:prstGeom prst="rect">
            <a:avLst/>
          </a:prstGeom>
          <a:ln>
            <a:noFill/>
          </a:ln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916502"/>
              </p:ext>
            </p:extLst>
          </p:nvPr>
        </p:nvGraphicFramePr>
        <p:xfrm>
          <a:off x="227013" y="1843088"/>
          <a:ext cx="22669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9" imgW="1396800" imgH="228600" progId="Equation.DSMT4">
                  <p:embed/>
                </p:oleObj>
              </mc:Choice>
              <mc:Fallback>
                <p:oleObj name="Equation" r:id="rId9" imgW="1396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7013" y="1843088"/>
                        <a:ext cx="2266950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14840" y="845640"/>
            <a:ext cx="10514880" cy="79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SeBiRecursiveNet with bone loss</a:t>
            </a:r>
          </a:p>
        </p:txBody>
      </p:sp>
      <p:pic>
        <p:nvPicPr>
          <p:cNvPr id="148" name="Content Placeholder 5"/>
          <p:cNvPicPr/>
          <p:nvPr/>
        </p:nvPicPr>
        <p:blipFill>
          <a:blip r:embed="rId2"/>
          <a:srcRect r="49349"/>
          <a:stretch/>
        </p:blipFill>
        <p:spPr>
          <a:xfrm>
            <a:off x="114840" y="0"/>
            <a:ext cx="4593960" cy="781920"/>
          </a:xfrm>
          <a:prstGeom prst="rect">
            <a:avLst/>
          </a:prstGeom>
          <a:ln>
            <a:noFill/>
          </a:ln>
        </p:spPr>
      </p:pic>
      <p:pic>
        <p:nvPicPr>
          <p:cNvPr id="149" name="Picture 6"/>
          <p:cNvPicPr/>
          <p:nvPr/>
        </p:nvPicPr>
        <p:blipFill>
          <a:blip r:embed="rId2"/>
          <a:srcRect l="67017"/>
          <a:stretch/>
        </p:blipFill>
        <p:spPr>
          <a:xfrm>
            <a:off x="9200160" y="0"/>
            <a:ext cx="2991240" cy="78192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0" y="1586520"/>
            <a:ext cx="12191400" cy="109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图片 150"/>
          <p:cNvPicPr/>
          <p:nvPr/>
        </p:nvPicPr>
        <p:blipFill>
          <a:blip r:embed="rId3"/>
          <a:stretch/>
        </p:blipFill>
        <p:spPr>
          <a:xfrm>
            <a:off x="3017520" y="2468880"/>
            <a:ext cx="2349000" cy="1919880"/>
          </a:xfrm>
          <a:prstGeom prst="rect">
            <a:avLst/>
          </a:prstGeom>
          <a:ln>
            <a:noFill/>
          </a:ln>
        </p:spPr>
      </p:pic>
      <p:pic>
        <p:nvPicPr>
          <p:cNvPr id="152" name="图片 151"/>
          <p:cNvPicPr/>
          <p:nvPr/>
        </p:nvPicPr>
        <p:blipFill>
          <a:blip r:embed="rId4"/>
          <a:stretch/>
        </p:blipFill>
        <p:spPr>
          <a:xfrm>
            <a:off x="5669280" y="2523960"/>
            <a:ext cx="2291040" cy="1956240"/>
          </a:xfrm>
          <a:prstGeom prst="rect">
            <a:avLst/>
          </a:prstGeom>
          <a:ln>
            <a:noFill/>
          </a:ln>
        </p:spPr>
      </p:pic>
      <p:pic>
        <p:nvPicPr>
          <p:cNvPr id="153" name="图片 152"/>
          <p:cNvPicPr/>
          <p:nvPr/>
        </p:nvPicPr>
        <p:blipFill>
          <a:blip r:embed="rId5"/>
          <a:stretch/>
        </p:blipFill>
        <p:spPr>
          <a:xfrm>
            <a:off x="8229600" y="2560320"/>
            <a:ext cx="1946520" cy="1737000"/>
          </a:xfrm>
          <a:prstGeom prst="rect">
            <a:avLst/>
          </a:prstGeom>
          <a:ln>
            <a:noFill/>
          </a:ln>
        </p:spPr>
      </p:pic>
      <p:pic>
        <p:nvPicPr>
          <p:cNvPr id="154" name="图片 153"/>
          <p:cNvPicPr/>
          <p:nvPr/>
        </p:nvPicPr>
        <p:blipFill>
          <a:blip r:embed="rId6"/>
          <a:stretch/>
        </p:blipFill>
        <p:spPr>
          <a:xfrm>
            <a:off x="828720" y="2560320"/>
            <a:ext cx="1822680" cy="1691640"/>
          </a:xfrm>
          <a:prstGeom prst="rect">
            <a:avLst/>
          </a:prstGeom>
          <a:ln>
            <a:noFill/>
          </a:ln>
        </p:spPr>
      </p:pic>
      <p:pic>
        <p:nvPicPr>
          <p:cNvPr id="155" name="图片 154"/>
          <p:cNvPicPr/>
          <p:nvPr/>
        </p:nvPicPr>
        <p:blipFill>
          <a:blip r:embed="rId7"/>
          <a:stretch/>
        </p:blipFill>
        <p:spPr>
          <a:xfrm>
            <a:off x="717480" y="4572000"/>
            <a:ext cx="2116800" cy="1828440"/>
          </a:xfrm>
          <a:prstGeom prst="rect">
            <a:avLst/>
          </a:prstGeom>
          <a:ln>
            <a:noFill/>
          </a:ln>
        </p:spPr>
      </p:pic>
      <p:pic>
        <p:nvPicPr>
          <p:cNvPr id="156" name="图片 155"/>
          <p:cNvPicPr/>
          <p:nvPr/>
        </p:nvPicPr>
        <p:blipFill>
          <a:blip r:embed="rId8"/>
          <a:stretch/>
        </p:blipFill>
        <p:spPr>
          <a:xfrm>
            <a:off x="3200400" y="4572000"/>
            <a:ext cx="2098440" cy="1828440"/>
          </a:xfrm>
          <a:prstGeom prst="rect">
            <a:avLst/>
          </a:prstGeom>
          <a:ln>
            <a:noFill/>
          </a:ln>
        </p:spPr>
      </p:pic>
      <p:pic>
        <p:nvPicPr>
          <p:cNvPr id="157" name="图片 156"/>
          <p:cNvPicPr/>
          <p:nvPr/>
        </p:nvPicPr>
        <p:blipFill>
          <a:blip r:embed="rId9"/>
          <a:stretch/>
        </p:blipFill>
        <p:spPr>
          <a:xfrm>
            <a:off x="5733360" y="4480560"/>
            <a:ext cx="2226960" cy="1919880"/>
          </a:xfrm>
          <a:prstGeom prst="rect">
            <a:avLst/>
          </a:prstGeom>
          <a:ln>
            <a:noFill/>
          </a:ln>
        </p:spPr>
      </p:pic>
      <p:pic>
        <p:nvPicPr>
          <p:cNvPr id="158" name="图片 157"/>
          <p:cNvPicPr/>
          <p:nvPr/>
        </p:nvPicPr>
        <p:blipFill>
          <a:blip r:embed="rId10"/>
          <a:stretch/>
        </p:blipFill>
        <p:spPr>
          <a:xfrm>
            <a:off x="8197920" y="4389120"/>
            <a:ext cx="2448360" cy="2158200"/>
          </a:xfrm>
          <a:prstGeom prst="rect">
            <a:avLst/>
          </a:prstGeom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5577" y="1998617"/>
            <a:ext cx="18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Training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327</Words>
  <Application>Microsoft Office PowerPoint</Application>
  <PresentationFormat>宽屏</PresentationFormat>
  <Paragraphs>220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DejaVu Sans</vt:lpstr>
      <vt:lpstr>等线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Experiments on fusion approach of two streams</dc:title>
  <dc:subject/>
  <dc:creator>NIE QIANG</dc:creator>
  <dc:description/>
  <cp:lastModifiedBy>NIE QIANG</cp:lastModifiedBy>
  <cp:revision>18</cp:revision>
  <dcterms:created xsi:type="dcterms:W3CDTF">2019-01-20T13:42:29Z</dcterms:created>
  <dcterms:modified xsi:type="dcterms:W3CDTF">2019-01-21T07:08:11Z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