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2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5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4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8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5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B8E57-4BA6-4FA8-99BE-A25EF31E2C0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CEA5-CD40-45A8-BF63-46C10C760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8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Monarch Movement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30,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094" t="29331" r="32091" b="17042"/>
          <a:stretch/>
        </p:blipFill>
        <p:spPr bwMode="auto">
          <a:xfrm>
            <a:off x="2908126" y="1578278"/>
            <a:ext cx="6248400" cy="4910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53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Movement Sub-Model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9729" t="3676" r="39925" b="69009"/>
          <a:stretch/>
        </p:blipFill>
        <p:spPr bwMode="auto">
          <a:xfrm>
            <a:off x="3169083" y="1838150"/>
            <a:ext cx="5649240" cy="4587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217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Egg-Laying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094" t="29331" r="32091" b="17042"/>
          <a:stretch/>
        </p:blipFill>
        <p:spPr bwMode="auto">
          <a:xfrm>
            <a:off x="2908126" y="1578278"/>
            <a:ext cx="6248400" cy="4910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72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GIS Model of Story County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Monarch Movement Model</vt:lpstr>
      <vt:lpstr>Overview</vt:lpstr>
      <vt:lpstr>Movement Sub-Model</vt:lpstr>
      <vt:lpstr>Egg-Laying Model</vt:lpstr>
      <vt:lpstr>GIS Model of Story County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Monarch Spatial Movement Model</dc:title>
  <dc:creator>Grant, Tyler J [NREM]</dc:creator>
  <cp:lastModifiedBy>Grant, Tyler J [NREM]</cp:lastModifiedBy>
  <cp:revision>3</cp:revision>
  <dcterms:created xsi:type="dcterms:W3CDTF">2015-09-30T16:13:46Z</dcterms:created>
  <dcterms:modified xsi:type="dcterms:W3CDTF">2015-09-30T18:25:03Z</dcterms:modified>
</cp:coreProperties>
</file>