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191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A349-13BA-48BC-B2D5-728D9864C4B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1B5B-6F56-4067-AC68-4E7B9900B8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382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A349-13BA-48BC-B2D5-728D9864C4B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1B5B-6F56-4067-AC68-4E7B9900B8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76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A349-13BA-48BC-B2D5-728D9864C4B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1B5B-6F56-4067-AC68-4E7B9900B8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8287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A349-13BA-48BC-B2D5-728D9864C4B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1B5B-6F56-4067-AC68-4E7B9900B8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09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A349-13BA-48BC-B2D5-728D9864C4B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1B5B-6F56-4067-AC68-4E7B9900B8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874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A349-13BA-48BC-B2D5-728D9864C4B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1B5B-6F56-4067-AC68-4E7B9900B8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795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A349-13BA-48BC-B2D5-728D9864C4B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1B5B-6F56-4067-AC68-4E7B9900B8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395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A349-13BA-48BC-B2D5-728D9864C4B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1B5B-6F56-4067-AC68-4E7B9900B8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52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A349-13BA-48BC-B2D5-728D9864C4B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1B5B-6F56-4067-AC68-4E7B9900B8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795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A349-13BA-48BC-B2D5-728D9864C4B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1B5B-6F56-4067-AC68-4E7B9900B8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900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A349-13BA-48BC-B2D5-728D9864C4B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1B5B-6F56-4067-AC68-4E7B9900B8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833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CA349-13BA-48BC-B2D5-728D9864C4B7}" type="datetimeFigureOut">
              <a:rPr kumimoji="1" lang="ja-JP" altLang="en-US" smtClean="0"/>
              <a:t>2019/7/22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21B5B-6F56-4067-AC68-4E7B9900B8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87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角丸四角形 26"/>
          <p:cNvSpPr/>
          <p:nvPr/>
        </p:nvSpPr>
        <p:spPr>
          <a:xfrm>
            <a:off x="190500" y="1577340"/>
            <a:ext cx="4382058" cy="7482840"/>
          </a:xfrm>
          <a:prstGeom prst="roundRect">
            <a:avLst>
              <a:gd name="adj" fmla="val 5369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84205" y="234778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「自己紹介アプリを</a:t>
            </a:r>
            <a:r>
              <a:rPr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作ろう！」ワークシート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562864" y="70296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名前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3562864" y="974742"/>
            <a:ext cx="31839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370703" y="1822828"/>
            <a:ext cx="4015946" cy="646011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543697" y="2008179"/>
            <a:ext cx="3719384" cy="742641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80060" y="200817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タイトル</a:t>
            </a:r>
            <a:endParaRPr kumimoji="1" lang="ja-JP" altLang="en-US" sz="12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520718" y="4316990"/>
            <a:ext cx="3719384" cy="772094"/>
          </a:xfrm>
          <a:prstGeom prst="round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20718" y="438629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自己紹介</a:t>
            </a:r>
            <a:endParaRPr kumimoji="1" lang="ja-JP" altLang="en-US" sz="12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20718" y="5178050"/>
            <a:ext cx="3719384" cy="438665"/>
          </a:xfrm>
          <a:prstGeom prst="rect">
            <a:avLst/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505155" y="524738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私の好きなもの</a:t>
            </a:r>
            <a:endParaRPr kumimoji="1" lang="ja-JP" altLang="en-US" b="1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520718" y="5701289"/>
            <a:ext cx="3719384" cy="469626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80060" y="571230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小見出し１</a:t>
            </a:r>
            <a:endParaRPr kumimoji="1" lang="ja-JP" altLang="en-US" sz="12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507581" y="6238293"/>
            <a:ext cx="3719384" cy="648927"/>
          </a:xfrm>
          <a:prstGeom prst="round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07581" y="630759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内容１</a:t>
            </a:r>
            <a:endParaRPr kumimoji="1" lang="ja-JP" altLang="en-US" sz="12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1569720" y="2842260"/>
            <a:ext cx="1790700" cy="141732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628162" y="2911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写真</a:t>
            </a:r>
            <a:endParaRPr kumimoji="1" lang="ja-JP" altLang="en-US" sz="12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520718" y="6987708"/>
            <a:ext cx="3719384" cy="469626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80060" y="699872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小見出し２</a:t>
            </a:r>
            <a:endParaRPr kumimoji="1" lang="ja-JP" altLang="en-US" sz="12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535102" y="7524654"/>
            <a:ext cx="3719384" cy="648927"/>
          </a:xfrm>
          <a:prstGeom prst="round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35102" y="759395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内容２</a:t>
            </a:r>
            <a:endParaRPr kumimoji="1" lang="ja-JP" altLang="en-US" sz="12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円/楕円 27"/>
          <p:cNvSpPr/>
          <p:nvPr/>
        </p:nvSpPr>
        <p:spPr>
          <a:xfrm>
            <a:off x="2213070" y="8419560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299606" y="1328354"/>
            <a:ext cx="72327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✏️メモ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327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30</Words>
  <Application>Microsoft Office PowerPoint</Application>
  <PresentationFormat>A4 210 x 297 mm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Ikeda, Natsumo/池田 夏藻</dc:creator>
  <cp:lastModifiedBy>Ikeda, Natsumo/池田 夏藻</cp:lastModifiedBy>
  <cp:revision>4</cp:revision>
  <dcterms:created xsi:type="dcterms:W3CDTF">2019-07-22T04:25:41Z</dcterms:created>
  <dcterms:modified xsi:type="dcterms:W3CDTF">2019-07-22T04:57:29Z</dcterms:modified>
  <cp:category/>
</cp:coreProperties>
</file>