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6" r:id="rId5"/>
    <p:sldId id="293" r:id="rId6"/>
    <p:sldId id="281" r:id="rId7"/>
    <p:sldId id="294" r:id="rId8"/>
    <p:sldId id="297" r:id="rId9"/>
    <p:sldId id="298" r:id="rId10"/>
    <p:sldId id="295" r:id="rId11"/>
    <p:sldId id="296" r:id="rId12"/>
    <p:sldId id="301" r:id="rId13"/>
    <p:sldId id="300" r:id="rId14"/>
    <p:sldId id="302" r:id="rId15"/>
  </p:sldIdLst>
  <p:sldSz cx="12192000" cy="6858000"/>
  <p:notesSz cx="6794500" cy="99314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72B60B-2A60-37ED-2E81-CAA6F9162F5C}" name="Rosa Catherine Gillespie Cheesman" initials="RCGC" userId="S::rosacg@uio.no::9cddd6f8-dd64-4241-989f-a5a3086dacf5" providerId="AD"/>
  <p188:author id="{07F16B1F-E785-14D6-8D75-DF9D794ECF09}" name="Egil Nygaard" initials="EN" userId="S::egilny@uio.no::1e934c39-99ea-4ece-a96e-71ec2fc8e2d4" providerId="AD"/>
  <p188:author id="{CC7C2E41-A86B-07A8-0123-004E4E8DC721}" name="Windows-bruker" initials="W" userId="70243c6a48b1e2ca" providerId="Windows Live"/>
  <p188:author id="{89123299-34E0-09B7-42DE-3B0C6627FC8F}" name="Stephan Daus / NIFU" initials="SD" userId="S::stephan.daus@nifu.no::7d5f721f-c7a0-4e47-a147-288111e6901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bruker" initials="W" lastIdx="4" clrIdx="0">
    <p:extLst>
      <p:ext uri="{19B8F6BF-5375-455C-9EA6-DF929625EA0E}">
        <p15:presenceInfo xmlns:p15="http://schemas.microsoft.com/office/powerpoint/2012/main" userId="70243c6a48b1e2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D07E06"/>
    <a:srgbClr val="177CD4"/>
    <a:srgbClr val="CBDEF5"/>
    <a:srgbClr val="F2A16A"/>
    <a:srgbClr val="6DB1EF"/>
    <a:srgbClr val="FF9797"/>
    <a:srgbClr val="FF5757"/>
    <a:srgbClr val="FF9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94799-982D-4C59-9A4D-B0A70F9092D4}" v="117" dt="2024-04-10T21:05:02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0068" autoAdjust="0"/>
  </p:normalViewPr>
  <p:slideViewPr>
    <p:cSldViewPr snapToGrid="0">
      <p:cViewPr varScale="1">
        <p:scale>
          <a:sx n="115" d="100"/>
          <a:sy n="115" d="100"/>
        </p:scale>
        <p:origin x="1048" y="192"/>
      </p:cViewPr>
      <p:guideLst>
        <p:guide orient="horz" pos="4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CF994799-982D-4C59-9A4D-B0A70F9092D4}"/>
    <pc:docChg chg="undo custSel addSld modSld">
      <pc:chgData name="Stephan Daus / NIFU" userId="7d5f721f-c7a0-4e47-a147-288111e6901b" providerId="ADAL" clId="{CF994799-982D-4C59-9A4D-B0A70F9092D4}" dt="2024-04-10T21:11:54.344" v="1019" actId="20577"/>
      <pc:docMkLst>
        <pc:docMk/>
      </pc:docMkLst>
      <pc:sldChg chg="modSp mod">
        <pc:chgData name="Stephan Daus / NIFU" userId="7d5f721f-c7a0-4e47-a147-288111e6901b" providerId="ADAL" clId="{CF994799-982D-4C59-9A4D-B0A70F9092D4}" dt="2024-04-10T21:07:08.686" v="520" actId="20577"/>
        <pc:sldMkLst>
          <pc:docMk/>
          <pc:sldMk cId="957209670" sldId="281"/>
        </pc:sldMkLst>
        <pc:spChg chg="mod">
          <ac:chgData name="Stephan Daus / NIFU" userId="7d5f721f-c7a0-4e47-a147-288111e6901b" providerId="ADAL" clId="{CF994799-982D-4C59-9A4D-B0A70F9092D4}" dt="2024-04-10T21:07:08.686" v="520" actId="20577"/>
          <ac:spMkLst>
            <pc:docMk/>
            <pc:sldMk cId="957209670" sldId="281"/>
            <ac:spMk id="4" creationId="{25A86BF2-2271-4092-8EE3-7EFD492C4D46}"/>
          </ac:spMkLst>
        </pc:spChg>
        <pc:spChg chg="mod">
          <ac:chgData name="Stephan Daus / NIFU" userId="7d5f721f-c7a0-4e47-a147-288111e6901b" providerId="ADAL" clId="{CF994799-982D-4C59-9A4D-B0A70F9092D4}" dt="2024-04-09T08:22:28.023" v="47" actId="20577"/>
          <ac:spMkLst>
            <pc:docMk/>
            <pc:sldMk cId="957209670" sldId="281"/>
            <ac:spMk id="5" creationId="{4020268B-985A-6ECB-D5CA-32D27E2E85E3}"/>
          </ac:spMkLst>
        </pc:spChg>
      </pc:sldChg>
      <pc:sldChg chg="addSp delSp modSp mod">
        <pc:chgData name="Stephan Daus / NIFU" userId="7d5f721f-c7a0-4e47-a147-288111e6901b" providerId="ADAL" clId="{CF994799-982D-4C59-9A4D-B0A70F9092D4}" dt="2024-04-10T21:03:32.835" v="372" actId="1076"/>
        <pc:sldMkLst>
          <pc:docMk/>
          <pc:sldMk cId="3718642749" sldId="293"/>
        </pc:sldMkLst>
        <pc:spChg chg="mod ord">
          <ac:chgData name="Stephan Daus / NIFU" userId="7d5f721f-c7a0-4e47-a147-288111e6901b" providerId="ADAL" clId="{CF994799-982D-4C59-9A4D-B0A70F9092D4}" dt="2024-04-10T20:56:25.585" v="315" actId="1076"/>
          <ac:spMkLst>
            <pc:docMk/>
            <pc:sldMk cId="3718642749" sldId="293"/>
            <ac:spMk id="2" creationId="{2EE04E4F-EEAA-9913-BEC5-5DEB4A519162}"/>
          </ac:spMkLst>
        </pc:spChg>
        <pc:spChg chg="add mod">
          <ac:chgData name="Stephan Daus / NIFU" userId="7d5f721f-c7a0-4e47-a147-288111e6901b" providerId="ADAL" clId="{CF994799-982D-4C59-9A4D-B0A70F9092D4}" dt="2024-04-10T20:43:26.632" v="188" actId="1076"/>
          <ac:spMkLst>
            <pc:docMk/>
            <pc:sldMk cId="3718642749" sldId="293"/>
            <ac:spMk id="3" creationId="{6E13F5A2-C599-F4FC-1E97-BEBC7CA876C8}"/>
          </ac:spMkLst>
        </pc:spChg>
        <pc:spChg chg="add del">
          <ac:chgData name="Stephan Daus / NIFU" userId="7d5f721f-c7a0-4e47-a147-288111e6901b" providerId="ADAL" clId="{CF994799-982D-4C59-9A4D-B0A70F9092D4}" dt="2024-04-10T20:44:24.115" v="190" actId="478"/>
          <ac:spMkLst>
            <pc:docMk/>
            <pc:sldMk cId="3718642749" sldId="293"/>
            <ac:spMk id="18" creationId="{EE064739-196F-80CB-C828-56E4C0AA348A}"/>
          </ac:spMkLst>
        </pc:spChg>
        <pc:spChg chg="add mod ord">
          <ac:chgData name="Stephan Daus / NIFU" userId="7d5f721f-c7a0-4e47-a147-288111e6901b" providerId="ADAL" clId="{CF994799-982D-4C59-9A4D-B0A70F9092D4}" dt="2024-04-10T20:56:41.823" v="317" actId="206"/>
          <ac:spMkLst>
            <pc:docMk/>
            <pc:sldMk cId="3718642749" sldId="293"/>
            <ac:spMk id="19" creationId="{B8B6B57C-6352-7678-002B-80C84F02733A}"/>
          </ac:spMkLst>
        </pc:spChg>
        <pc:spChg chg="add mod ord">
          <ac:chgData name="Stephan Daus / NIFU" userId="7d5f721f-c7a0-4e47-a147-288111e6901b" providerId="ADAL" clId="{CF994799-982D-4C59-9A4D-B0A70F9092D4}" dt="2024-04-10T20:47:55.104" v="223" actId="167"/>
          <ac:spMkLst>
            <pc:docMk/>
            <pc:sldMk cId="3718642749" sldId="293"/>
            <ac:spMk id="21" creationId="{9AE9EBF2-9CA5-4CE9-CD70-18E4D33F5F18}"/>
          </ac:spMkLst>
        </pc:spChg>
        <pc:spChg chg="mod">
          <ac:chgData name="Stephan Daus / NIFU" userId="7d5f721f-c7a0-4e47-a147-288111e6901b" providerId="ADAL" clId="{CF994799-982D-4C59-9A4D-B0A70F9092D4}" dt="2024-04-10T20:41:38.026" v="174" actId="1076"/>
          <ac:spMkLst>
            <pc:docMk/>
            <pc:sldMk cId="3718642749" sldId="293"/>
            <ac:spMk id="24" creationId="{04B3E78D-6633-7043-CA09-6FA7D1D3595A}"/>
          </ac:spMkLst>
        </pc:spChg>
        <pc:spChg chg="mod">
          <ac:chgData name="Stephan Daus / NIFU" userId="7d5f721f-c7a0-4e47-a147-288111e6901b" providerId="ADAL" clId="{CF994799-982D-4C59-9A4D-B0A70F9092D4}" dt="2024-04-10T21:02:32.293" v="367" actId="1076"/>
          <ac:spMkLst>
            <pc:docMk/>
            <pc:sldMk cId="3718642749" sldId="293"/>
            <ac:spMk id="25" creationId="{2D4E9596-ADCD-64B5-4039-7565CAB10436}"/>
          </ac:spMkLst>
        </pc:spChg>
        <pc:spChg chg="add mod ord">
          <ac:chgData name="Stephan Daus / NIFU" userId="7d5f721f-c7a0-4e47-a147-288111e6901b" providerId="ADAL" clId="{CF994799-982D-4C59-9A4D-B0A70F9092D4}" dt="2024-04-10T21:03:18.730" v="370" actId="208"/>
          <ac:spMkLst>
            <pc:docMk/>
            <pc:sldMk cId="3718642749" sldId="293"/>
            <ac:spMk id="26" creationId="{FB4032EC-839F-A853-C170-AF0B47A87C82}"/>
          </ac:spMkLst>
        </pc:spChg>
        <pc:spChg chg="add mod ord">
          <ac:chgData name="Stephan Daus / NIFU" userId="7d5f721f-c7a0-4e47-a147-288111e6901b" providerId="ADAL" clId="{CF994799-982D-4C59-9A4D-B0A70F9092D4}" dt="2024-04-10T21:03:15.135" v="369" actId="208"/>
          <ac:spMkLst>
            <pc:docMk/>
            <pc:sldMk cId="3718642749" sldId="293"/>
            <ac:spMk id="27" creationId="{4250D2CA-E9AF-E501-9F88-259E7B75AA57}"/>
          </ac:spMkLst>
        </pc:spChg>
        <pc:picChg chg="mod">
          <ac:chgData name="Stephan Daus / NIFU" userId="7d5f721f-c7a0-4e47-a147-288111e6901b" providerId="ADAL" clId="{CF994799-982D-4C59-9A4D-B0A70F9092D4}" dt="2024-04-10T20:41:38.026" v="174" actId="1076"/>
          <ac:picMkLst>
            <pc:docMk/>
            <pc:sldMk cId="3718642749" sldId="293"/>
            <ac:picMk id="4" creationId="{115B2702-8880-4ACE-9D73-7FCC3E70713E}"/>
          </ac:picMkLst>
        </pc:picChg>
        <pc:picChg chg="mod">
          <ac:chgData name="Stephan Daus / NIFU" userId="7d5f721f-c7a0-4e47-a147-288111e6901b" providerId="ADAL" clId="{CF994799-982D-4C59-9A4D-B0A70F9092D4}" dt="2024-04-10T21:03:32.835" v="372" actId="1076"/>
          <ac:picMkLst>
            <pc:docMk/>
            <pc:sldMk cId="3718642749" sldId="293"/>
            <ac:picMk id="5" creationId="{02EE3E2A-DD57-4FE1-B33E-8A14002C3B96}"/>
          </ac:picMkLst>
        </pc:picChg>
        <pc:picChg chg="mod">
          <ac:chgData name="Stephan Daus / NIFU" userId="7d5f721f-c7a0-4e47-a147-288111e6901b" providerId="ADAL" clId="{CF994799-982D-4C59-9A4D-B0A70F9092D4}" dt="2024-04-10T20:41:48.032" v="178" actId="1076"/>
          <ac:picMkLst>
            <pc:docMk/>
            <pc:sldMk cId="3718642749" sldId="293"/>
            <ac:picMk id="6" creationId="{519F9C66-6E9E-6CC0-7606-42CBF7EFCF4B}"/>
          </ac:picMkLst>
        </pc:picChg>
        <pc:picChg chg="mod">
          <ac:chgData name="Stephan Daus / NIFU" userId="7d5f721f-c7a0-4e47-a147-288111e6901b" providerId="ADAL" clId="{CF994799-982D-4C59-9A4D-B0A70F9092D4}" dt="2024-04-10T20:55:51.620" v="311" actId="1076"/>
          <ac:picMkLst>
            <pc:docMk/>
            <pc:sldMk cId="3718642749" sldId="293"/>
            <ac:picMk id="7" creationId="{0DA92B63-03B0-3C96-B112-D3B579C796CF}"/>
          </ac:picMkLst>
        </pc:picChg>
        <pc:picChg chg="mod">
          <ac:chgData name="Stephan Daus / NIFU" userId="7d5f721f-c7a0-4e47-a147-288111e6901b" providerId="ADAL" clId="{CF994799-982D-4C59-9A4D-B0A70F9092D4}" dt="2024-04-10T20:41:46.655" v="177" actId="1076"/>
          <ac:picMkLst>
            <pc:docMk/>
            <pc:sldMk cId="3718642749" sldId="293"/>
            <ac:picMk id="8" creationId="{BB7A8FCF-162C-1D16-987F-52654FF73C86}"/>
          </ac:picMkLst>
        </pc:picChg>
        <pc:picChg chg="mod">
          <ac:chgData name="Stephan Daus / NIFU" userId="7d5f721f-c7a0-4e47-a147-288111e6901b" providerId="ADAL" clId="{CF994799-982D-4C59-9A4D-B0A70F9092D4}" dt="2024-04-10T20:41:38.026" v="174" actId="1076"/>
          <ac:picMkLst>
            <pc:docMk/>
            <pc:sldMk cId="3718642749" sldId="293"/>
            <ac:picMk id="9" creationId="{E19F7105-F8B0-3766-0C3B-5670B8C092D6}"/>
          </ac:picMkLst>
        </pc:picChg>
        <pc:picChg chg="mod">
          <ac:chgData name="Stephan Daus / NIFU" userId="7d5f721f-c7a0-4e47-a147-288111e6901b" providerId="ADAL" clId="{CF994799-982D-4C59-9A4D-B0A70F9092D4}" dt="2024-04-10T20:40:00.640" v="120" actId="1076"/>
          <ac:picMkLst>
            <pc:docMk/>
            <pc:sldMk cId="3718642749" sldId="293"/>
            <ac:picMk id="10" creationId="{39822660-82E2-443E-2443-F5BD867EC552}"/>
          </ac:picMkLst>
        </pc:picChg>
        <pc:picChg chg="mod">
          <ac:chgData name="Stephan Daus / NIFU" userId="7d5f721f-c7a0-4e47-a147-288111e6901b" providerId="ADAL" clId="{CF994799-982D-4C59-9A4D-B0A70F9092D4}" dt="2024-04-10T21:03:30.780" v="371" actId="1076"/>
          <ac:picMkLst>
            <pc:docMk/>
            <pc:sldMk cId="3718642749" sldId="293"/>
            <ac:picMk id="11" creationId="{8661746A-A3E9-33AB-056B-C84C7077B631}"/>
          </ac:picMkLst>
        </pc:picChg>
        <pc:picChg chg="mod">
          <ac:chgData name="Stephan Daus / NIFU" userId="7d5f721f-c7a0-4e47-a147-288111e6901b" providerId="ADAL" clId="{CF994799-982D-4C59-9A4D-B0A70F9092D4}" dt="2024-04-10T20:40:03.522" v="122" actId="1076"/>
          <ac:picMkLst>
            <pc:docMk/>
            <pc:sldMk cId="3718642749" sldId="293"/>
            <ac:picMk id="12" creationId="{BDCD0389-BCC9-6C67-B838-B83D9A8B4C7B}"/>
          </ac:picMkLst>
        </pc:picChg>
        <pc:picChg chg="mod">
          <ac:chgData name="Stephan Daus / NIFU" userId="7d5f721f-c7a0-4e47-a147-288111e6901b" providerId="ADAL" clId="{CF994799-982D-4C59-9A4D-B0A70F9092D4}" dt="2024-04-10T20:40:02.265" v="121" actId="1076"/>
          <ac:picMkLst>
            <pc:docMk/>
            <pc:sldMk cId="3718642749" sldId="293"/>
            <ac:picMk id="13" creationId="{5C54CA50-DFFA-A53E-E5AD-F0AD6CD0BE3B}"/>
          </ac:picMkLst>
        </pc:picChg>
        <pc:picChg chg="mod">
          <ac:chgData name="Stephan Daus / NIFU" userId="7d5f721f-c7a0-4e47-a147-288111e6901b" providerId="ADAL" clId="{CF994799-982D-4C59-9A4D-B0A70F9092D4}" dt="2024-04-10T21:02:20.130" v="366" actId="1076"/>
          <ac:picMkLst>
            <pc:docMk/>
            <pc:sldMk cId="3718642749" sldId="293"/>
            <ac:picMk id="15" creationId="{C3CF1557-4AA6-FE55-3B6C-4CF9D52DF30A}"/>
          </ac:picMkLst>
        </pc:picChg>
        <pc:picChg chg="add mod">
          <ac:chgData name="Stephan Daus / NIFU" userId="7d5f721f-c7a0-4e47-a147-288111e6901b" providerId="ADAL" clId="{CF994799-982D-4C59-9A4D-B0A70F9092D4}" dt="2024-04-10T20:43:23.182" v="187" actId="1076"/>
          <ac:picMkLst>
            <pc:docMk/>
            <pc:sldMk cId="3718642749" sldId="293"/>
            <ac:picMk id="16" creationId="{A9BBAC58-AD3B-4FF7-702A-D658FBDE5458}"/>
          </ac:picMkLst>
        </pc:picChg>
        <pc:picChg chg="mod">
          <ac:chgData name="Stephan Daus / NIFU" userId="7d5f721f-c7a0-4e47-a147-288111e6901b" providerId="ADAL" clId="{CF994799-982D-4C59-9A4D-B0A70F9092D4}" dt="2024-04-10T20:39:57.844" v="119" actId="1076"/>
          <ac:picMkLst>
            <pc:docMk/>
            <pc:sldMk cId="3718642749" sldId="293"/>
            <ac:picMk id="17" creationId="{3F14B6DA-4EFF-9EC0-AC1C-C4E0BC43DF87}"/>
          </ac:picMkLst>
        </pc:picChg>
        <pc:picChg chg="mod">
          <ac:chgData name="Stephan Daus / NIFU" userId="7d5f721f-c7a0-4e47-a147-288111e6901b" providerId="ADAL" clId="{CF994799-982D-4C59-9A4D-B0A70F9092D4}" dt="2024-04-10T21:02:41.130" v="368" actId="1076"/>
          <ac:picMkLst>
            <pc:docMk/>
            <pc:sldMk cId="3718642749" sldId="293"/>
            <ac:picMk id="20" creationId="{EEE65304-1A97-D57E-9086-99D9F0F92EE0}"/>
          </ac:picMkLst>
        </pc:picChg>
        <pc:picChg chg="mod">
          <ac:chgData name="Stephan Daus / NIFU" userId="7d5f721f-c7a0-4e47-a147-288111e6901b" providerId="ADAL" clId="{CF994799-982D-4C59-9A4D-B0A70F9092D4}" dt="2024-04-10T21:02:15.193" v="365" actId="1076"/>
          <ac:picMkLst>
            <pc:docMk/>
            <pc:sldMk cId="3718642749" sldId="293"/>
            <ac:picMk id="22" creationId="{2A5AD59C-740C-1FD4-E144-F5F1A43BC3FA}"/>
          </ac:picMkLst>
        </pc:picChg>
        <pc:picChg chg="mod">
          <ac:chgData name="Stephan Daus / NIFU" userId="7d5f721f-c7a0-4e47-a147-288111e6901b" providerId="ADAL" clId="{CF994799-982D-4C59-9A4D-B0A70F9092D4}" dt="2024-04-10T20:41:38.026" v="174" actId="1076"/>
          <ac:picMkLst>
            <pc:docMk/>
            <pc:sldMk cId="3718642749" sldId="293"/>
            <ac:picMk id="23" creationId="{C04A3140-18EA-432F-E613-F352CD15E4A5}"/>
          </ac:picMkLst>
        </pc:picChg>
      </pc:sldChg>
      <pc:sldChg chg="modSp mod delCm">
        <pc:chgData name="Stephan Daus / NIFU" userId="7d5f721f-c7a0-4e47-a147-288111e6901b" providerId="ADAL" clId="{CF994799-982D-4C59-9A4D-B0A70F9092D4}" dt="2024-04-10T21:06:44.213" v="482" actId="20577"/>
        <pc:sldMkLst>
          <pc:docMk/>
          <pc:sldMk cId="1184320905" sldId="294"/>
        </pc:sldMkLst>
        <pc:spChg chg="mod">
          <ac:chgData name="Stephan Daus / NIFU" userId="7d5f721f-c7a0-4e47-a147-288111e6901b" providerId="ADAL" clId="{CF994799-982D-4C59-9A4D-B0A70F9092D4}" dt="2024-04-10T21:06:44.213" v="482" actId="20577"/>
          <ac:spMkLst>
            <pc:docMk/>
            <pc:sldMk cId="1184320905" sldId="294"/>
            <ac:spMk id="2" creationId="{0F2ADA4C-5DF9-158F-5BDD-1BD0ED9ECE89}"/>
          </ac:spMkLst>
        </pc:spChg>
        <pc:spChg chg="mod">
          <ac:chgData name="Stephan Daus / NIFU" userId="7d5f721f-c7a0-4e47-a147-288111e6901b" providerId="ADAL" clId="{CF994799-982D-4C59-9A4D-B0A70F9092D4}" dt="2024-04-09T08:22:49.441" v="72" actId="20577"/>
          <ac:spMkLst>
            <pc:docMk/>
            <pc:sldMk cId="1184320905" sldId="294"/>
            <ac:spMk id="3" creationId="{43772C8D-E932-7FCC-4E62-7DDD1628A57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tephan Daus / NIFU" userId="7d5f721f-c7a0-4e47-a147-288111e6901b" providerId="ADAL" clId="{CF994799-982D-4C59-9A4D-B0A70F9092D4}" dt="2024-04-09T08:40:00.241" v="104"/>
              <pc2:cmMkLst xmlns:pc2="http://schemas.microsoft.com/office/powerpoint/2019/9/main/command">
                <pc:docMk/>
                <pc:sldMk cId="1184320905" sldId="294"/>
                <pc2:cmMk id="{9BB5EB06-F602-4679-98A7-C5C9DAE97162}"/>
              </pc2:cmMkLst>
            </pc226:cmChg>
          </p:ext>
        </pc:extLst>
      </pc:sldChg>
      <pc:sldChg chg="delCm">
        <pc:chgData name="Stephan Daus / NIFU" userId="7d5f721f-c7a0-4e47-a147-288111e6901b" providerId="ADAL" clId="{CF994799-982D-4C59-9A4D-B0A70F9092D4}" dt="2024-04-09T08:40:05.316" v="105"/>
        <pc:sldMkLst>
          <pc:docMk/>
          <pc:sldMk cId="380714702" sldId="2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tephan Daus / NIFU" userId="7d5f721f-c7a0-4e47-a147-288111e6901b" providerId="ADAL" clId="{CF994799-982D-4C59-9A4D-B0A70F9092D4}" dt="2024-04-09T08:40:05.316" v="105"/>
              <pc2:cmMkLst xmlns:pc2="http://schemas.microsoft.com/office/powerpoint/2019/9/main/command">
                <pc:docMk/>
                <pc:sldMk cId="380714702" sldId="295"/>
                <pc2:cmMk id="{45DD5118-6D52-43E7-830A-C786B1301C5B}"/>
              </pc2:cmMkLst>
            </pc226:cmChg>
          </p:ext>
        </pc:extLst>
      </pc:sldChg>
      <pc:sldChg chg="modSp mod">
        <pc:chgData name="Stephan Daus / NIFU" userId="7d5f721f-c7a0-4e47-a147-288111e6901b" providerId="ADAL" clId="{CF994799-982D-4C59-9A4D-B0A70F9092D4}" dt="2024-04-10T21:06:36.859" v="466" actId="6549"/>
        <pc:sldMkLst>
          <pc:docMk/>
          <pc:sldMk cId="3351054237" sldId="297"/>
        </pc:sldMkLst>
        <pc:spChg chg="mod">
          <ac:chgData name="Stephan Daus / NIFU" userId="7d5f721f-c7a0-4e47-a147-288111e6901b" providerId="ADAL" clId="{CF994799-982D-4C59-9A4D-B0A70F9092D4}" dt="2024-04-10T21:06:36.859" v="466" actId="6549"/>
          <ac:spMkLst>
            <pc:docMk/>
            <pc:sldMk cId="3351054237" sldId="297"/>
            <ac:spMk id="2" creationId="{CDF0B5B3-A20D-CD48-6214-2533D7434FAB}"/>
          </ac:spMkLst>
        </pc:spChg>
        <pc:spChg chg="mod">
          <ac:chgData name="Stephan Daus / NIFU" userId="7d5f721f-c7a0-4e47-a147-288111e6901b" providerId="ADAL" clId="{CF994799-982D-4C59-9A4D-B0A70F9092D4}" dt="2024-04-09T08:23:13.853" v="87" actId="6549"/>
          <ac:spMkLst>
            <pc:docMk/>
            <pc:sldMk cId="3351054237" sldId="297"/>
            <ac:spMk id="3" creationId="{EEE33AAC-7A19-29EF-408E-2CDAE9A8FAA9}"/>
          </ac:spMkLst>
        </pc:spChg>
      </pc:sldChg>
      <pc:sldChg chg="modSp mod">
        <pc:chgData name="Stephan Daus / NIFU" userId="7d5f721f-c7a0-4e47-a147-288111e6901b" providerId="ADAL" clId="{CF994799-982D-4C59-9A4D-B0A70F9092D4}" dt="2024-04-10T21:04:26.434" v="384" actId="20577"/>
        <pc:sldMkLst>
          <pc:docMk/>
          <pc:sldMk cId="1516228137" sldId="298"/>
        </pc:sldMkLst>
        <pc:spChg chg="mod">
          <ac:chgData name="Stephan Daus / NIFU" userId="7d5f721f-c7a0-4e47-a147-288111e6901b" providerId="ADAL" clId="{CF994799-982D-4C59-9A4D-B0A70F9092D4}" dt="2024-04-10T21:04:26.434" v="384" actId="20577"/>
          <ac:spMkLst>
            <pc:docMk/>
            <pc:sldMk cId="1516228137" sldId="298"/>
            <ac:spMk id="3" creationId="{F4D0A85A-5C25-25B9-C2FC-F83B654264F4}"/>
          </ac:spMkLst>
        </pc:spChg>
      </pc:sldChg>
      <pc:sldChg chg="modSp mod">
        <pc:chgData name="Stephan Daus / NIFU" userId="7d5f721f-c7a0-4e47-a147-288111e6901b" providerId="ADAL" clId="{CF994799-982D-4C59-9A4D-B0A70F9092D4}" dt="2024-04-09T08:24:09.766" v="103" actId="20577"/>
        <pc:sldMkLst>
          <pc:docMk/>
          <pc:sldMk cId="1180379755" sldId="300"/>
        </pc:sldMkLst>
        <pc:spChg chg="mod">
          <ac:chgData name="Stephan Daus / NIFU" userId="7d5f721f-c7a0-4e47-a147-288111e6901b" providerId="ADAL" clId="{CF994799-982D-4C59-9A4D-B0A70F9092D4}" dt="2024-04-09T08:24:09.766" v="103" actId="20577"/>
          <ac:spMkLst>
            <pc:docMk/>
            <pc:sldMk cId="1180379755" sldId="300"/>
            <ac:spMk id="3" creationId="{7E61F3A3-8A95-BD77-5AD0-0DEB7BA3C2C7}"/>
          </ac:spMkLst>
        </pc:spChg>
      </pc:sldChg>
      <pc:sldChg chg="addSp delSp modSp new mod modClrScheme chgLayout">
        <pc:chgData name="Stephan Daus / NIFU" userId="7d5f721f-c7a0-4e47-a147-288111e6901b" providerId="ADAL" clId="{CF994799-982D-4C59-9A4D-B0A70F9092D4}" dt="2024-04-10T21:06:09.140" v="438" actId="207"/>
        <pc:sldMkLst>
          <pc:docMk/>
          <pc:sldMk cId="696269939" sldId="301"/>
        </pc:sldMkLst>
        <pc:spChg chg="del mod ord">
          <ac:chgData name="Stephan Daus / NIFU" userId="7d5f721f-c7a0-4e47-a147-288111e6901b" providerId="ADAL" clId="{CF994799-982D-4C59-9A4D-B0A70F9092D4}" dt="2024-04-10T21:05:13.259" v="386" actId="700"/>
          <ac:spMkLst>
            <pc:docMk/>
            <pc:sldMk cId="696269939" sldId="301"/>
            <ac:spMk id="2" creationId="{D04CDAD6-B0B3-DD8E-E351-49315580ADE9}"/>
          </ac:spMkLst>
        </pc:spChg>
        <pc:spChg chg="del mod ord">
          <ac:chgData name="Stephan Daus / NIFU" userId="7d5f721f-c7a0-4e47-a147-288111e6901b" providerId="ADAL" clId="{CF994799-982D-4C59-9A4D-B0A70F9092D4}" dt="2024-04-10T21:05:13.259" v="386" actId="700"/>
          <ac:spMkLst>
            <pc:docMk/>
            <pc:sldMk cId="696269939" sldId="301"/>
            <ac:spMk id="3" creationId="{36DF0160-62DD-A53C-028A-7EFBB22A8B73}"/>
          </ac:spMkLst>
        </pc:spChg>
        <pc:spChg chg="add mod ord">
          <ac:chgData name="Stephan Daus / NIFU" userId="7d5f721f-c7a0-4e47-a147-288111e6901b" providerId="ADAL" clId="{CF994799-982D-4C59-9A4D-B0A70F9092D4}" dt="2024-04-10T21:06:09.140" v="438" actId="207"/>
          <ac:spMkLst>
            <pc:docMk/>
            <pc:sldMk cId="696269939" sldId="301"/>
            <ac:spMk id="4" creationId="{AF245301-B488-1F9F-B835-694DA7019924}"/>
          </ac:spMkLst>
        </pc:spChg>
        <pc:spChg chg="add mod ord">
          <ac:chgData name="Stephan Daus / NIFU" userId="7d5f721f-c7a0-4e47-a147-288111e6901b" providerId="ADAL" clId="{CF994799-982D-4C59-9A4D-B0A70F9092D4}" dt="2024-04-10T21:05:20.767" v="398"/>
          <ac:spMkLst>
            <pc:docMk/>
            <pc:sldMk cId="696269939" sldId="301"/>
            <ac:spMk id="5" creationId="{85CD1E48-814B-FC77-429B-0B15314166A4}"/>
          </ac:spMkLst>
        </pc:spChg>
      </pc:sldChg>
      <pc:sldChg chg="modSp new mod">
        <pc:chgData name="Stephan Daus / NIFU" userId="7d5f721f-c7a0-4e47-a147-288111e6901b" providerId="ADAL" clId="{CF994799-982D-4C59-9A4D-B0A70F9092D4}" dt="2024-04-10T21:11:54.344" v="1019" actId="20577"/>
        <pc:sldMkLst>
          <pc:docMk/>
          <pc:sldMk cId="2818472232" sldId="302"/>
        </pc:sldMkLst>
        <pc:spChg chg="mod">
          <ac:chgData name="Stephan Daus / NIFU" userId="7d5f721f-c7a0-4e47-a147-288111e6901b" providerId="ADAL" clId="{CF994799-982D-4C59-9A4D-B0A70F9092D4}" dt="2024-04-10T21:10:00.776" v="848" actId="20577"/>
          <ac:spMkLst>
            <pc:docMk/>
            <pc:sldMk cId="2818472232" sldId="302"/>
            <ac:spMk id="2" creationId="{3D92C75F-C883-F0E7-1500-AF0E99F2670B}"/>
          </ac:spMkLst>
        </pc:spChg>
        <pc:spChg chg="mod">
          <ac:chgData name="Stephan Daus / NIFU" userId="7d5f721f-c7a0-4e47-a147-288111e6901b" providerId="ADAL" clId="{CF994799-982D-4C59-9A4D-B0A70F9092D4}" dt="2024-04-10T21:11:54.344" v="1019" actId="20577"/>
          <ac:spMkLst>
            <pc:docMk/>
            <pc:sldMk cId="2818472232" sldId="302"/>
            <ac:spMk id="3" creationId="{2805D9CD-A06F-4C51-92F5-72F7C72F8453}"/>
          </ac:spMkLst>
        </pc:spChg>
      </pc:sldChg>
    </pc:docChg>
  </pc:docChgLst>
  <pc:docChgLst>
    <pc:chgData name="Egil Nygaard" userId="1e934c39-99ea-4ece-a96e-71ec2fc8e2d4" providerId="ADAL" clId="{27C5FD8B-D222-4278-9819-0FA9BC9C5145}"/>
    <pc:docChg chg="undo redo custSel addSld delSld modSld sldOrd">
      <pc:chgData name="Egil Nygaard" userId="1e934c39-99ea-4ece-a96e-71ec2fc8e2d4" providerId="ADAL" clId="{27C5FD8B-D222-4278-9819-0FA9BC9C5145}" dt="2023-10-10T18:04:58.638" v="3409" actId="20577"/>
      <pc:docMkLst>
        <pc:docMk/>
      </pc:docMkLst>
      <pc:sldChg chg="ord modNotesTx">
        <pc:chgData name="Egil Nygaard" userId="1e934c39-99ea-4ece-a96e-71ec2fc8e2d4" providerId="ADAL" clId="{27C5FD8B-D222-4278-9819-0FA9BC9C5145}" dt="2023-10-10T17:32:46.838" v="2909" actId="20577"/>
        <pc:sldMkLst>
          <pc:docMk/>
          <pc:sldMk cId="3153637848" sldId="262"/>
        </pc:sldMkLst>
      </pc:sldChg>
      <pc:sldChg chg="addSp delSp modSp mod ord delAnim modAnim modNotesTx">
        <pc:chgData name="Egil Nygaard" userId="1e934c39-99ea-4ece-a96e-71ec2fc8e2d4" providerId="ADAL" clId="{27C5FD8B-D222-4278-9819-0FA9BC9C5145}" dt="2023-10-10T17:59:09.469" v="3395" actId="20577"/>
        <pc:sldMkLst>
          <pc:docMk/>
          <pc:sldMk cId="3626820419" sldId="264"/>
        </pc:sldMkLst>
        <pc:spChg chg="mod">
          <ac:chgData name="Egil Nygaard" userId="1e934c39-99ea-4ece-a96e-71ec2fc8e2d4" providerId="ADAL" clId="{27C5FD8B-D222-4278-9819-0FA9BC9C5145}" dt="2023-10-10T11:04:42.194" v="37" actId="255"/>
          <ac:spMkLst>
            <pc:docMk/>
            <pc:sldMk cId="3626820419" sldId="264"/>
            <ac:spMk id="6" creationId="{600A9E19-3586-4554-825C-F43B4D6701A0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14" creationId="{17473DD7-600C-47B0-894C-AE4C9C72D6C1}"/>
          </ac:spMkLst>
        </pc:spChg>
        <pc:spChg chg="mod">
          <ac:chgData name="Egil Nygaard" userId="1e934c39-99ea-4ece-a96e-71ec2fc8e2d4" providerId="ADAL" clId="{27C5FD8B-D222-4278-9819-0FA9BC9C5145}" dt="2023-10-10T11:30:50.191" v="180" actId="1076"/>
          <ac:spMkLst>
            <pc:docMk/>
            <pc:sldMk cId="3626820419" sldId="264"/>
            <ac:spMk id="19" creationId="{44D56980-CF15-449C-BAE1-F0FC5970D20A}"/>
          </ac:spMkLst>
        </pc:spChg>
        <pc:spChg chg="mod">
          <ac:chgData name="Egil Nygaard" userId="1e934c39-99ea-4ece-a96e-71ec2fc8e2d4" providerId="ADAL" clId="{27C5FD8B-D222-4278-9819-0FA9BC9C5145}" dt="2023-10-10T11:31:05.848" v="182" actId="1076"/>
          <ac:spMkLst>
            <pc:docMk/>
            <pc:sldMk cId="3626820419" sldId="264"/>
            <ac:spMk id="20" creationId="{7076680F-3C8A-46A3-ABA9-DFD94C108C9B}"/>
          </ac:spMkLst>
        </pc:spChg>
        <pc:spChg chg="mod">
          <ac:chgData name="Egil Nygaard" userId="1e934c39-99ea-4ece-a96e-71ec2fc8e2d4" providerId="ADAL" clId="{27C5FD8B-D222-4278-9819-0FA9BC9C5145}" dt="2023-10-10T11:30:18.663" v="179" actId="1076"/>
          <ac:spMkLst>
            <pc:docMk/>
            <pc:sldMk cId="3626820419" sldId="264"/>
            <ac:spMk id="22" creationId="{2924C96D-0E17-4EC5-9B5C-8F2F359C4EDC}"/>
          </ac:spMkLst>
        </pc:spChg>
        <pc:spChg chg="mod">
          <ac:chgData name="Egil Nygaard" userId="1e934c39-99ea-4ece-a96e-71ec2fc8e2d4" providerId="ADAL" clId="{27C5FD8B-D222-4278-9819-0FA9BC9C5145}" dt="2023-10-10T11:20:16.560" v="91" actId="1076"/>
          <ac:spMkLst>
            <pc:docMk/>
            <pc:sldMk cId="3626820419" sldId="264"/>
            <ac:spMk id="24" creationId="{315CF4AD-2E35-4B72-B4A2-F38115054CE6}"/>
          </ac:spMkLst>
        </pc:spChg>
        <pc:spChg chg="mod">
          <ac:chgData name="Egil Nygaard" userId="1e934c39-99ea-4ece-a96e-71ec2fc8e2d4" providerId="ADAL" clId="{27C5FD8B-D222-4278-9819-0FA9BC9C5145}" dt="2023-10-10T16:18:21.461" v="1975" actId="14100"/>
          <ac:spMkLst>
            <pc:docMk/>
            <pc:sldMk cId="3626820419" sldId="264"/>
            <ac:spMk id="26" creationId="{26BA481E-9D56-4FE7-92C1-93FBE086585E}"/>
          </ac:spMkLst>
        </pc:spChg>
        <pc:spChg chg="mod">
          <ac:chgData name="Egil Nygaard" userId="1e934c39-99ea-4ece-a96e-71ec2fc8e2d4" providerId="ADAL" clId="{27C5FD8B-D222-4278-9819-0FA9BC9C5145}" dt="2023-10-10T11:25:33.920" v="144" actId="14100"/>
          <ac:spMkLst>
            <pc:docMk/>
            <pc:sldMk cId="3626820419" sldId="264"/>
            <ac:spMk id="29" creationId="{7EE65113-B0A6-42B2-87FE-7906E36B8F92}"/>
          </ac:spMkLst>
        </pc:spChg>
        <pc:spChg chg="mod">
          <ac:chgData name="Egil Nygaard" userId="1e934c39-99ea-4ece-a96e-71ec2fc8e2d4" providerId="ADAL" clId="{27C5FD8B-D222-4278-9819-0FA9BC9C5145}" dt="2023-10-10T11:19:40.591" v="86" actId="1076"/>
          <ac:spMkLst>
            <pc:docMk/>
            <pc:sldMk cId="3626820419" sldId="264"/>
            <ac:spMk id="30" creationId="{23DBDC56-03F8-4314-9FDD-4F9D3820737E}"/>
          </ac:spMkLst>
        </pc:spChg>
        <pc:spChg chg="mod">
          <ac:chgData name="Egil Nygaard" userId="1e934c39-99ea-4ece-a96e-71ec2fc8e2d4" providerId="ADAL" clId="{27C5FD8B-D222-4278-9819-0FA9BC9C5145}" dt="2023-10-10T11:33:11.265" v="188" actId="1076"/>
          <ac:spMkLst>
            <pc:docMk/>
            <pc:sldMk cId="3626820419" sldId="264"/>
            <ac:spMk id="31" creationId="{E030B150-BA25-4689-81F7-E5E47698DC49}"/>
          </ac:spMkLst>
        </pc:spChg>
        <pc:spChg chg="mod">
          <ac:chgData name="Egil Nygaard" userId="1e934c39-99ea-4ece-a96e-71ec2fc8e2d4" providerId="ADAL" clId="{27C5FD8B-D222-4278-9819-0FA9BC9C5145}" dt="2023-10-10T11:33:26.825" v="191" actId="1076"/>
          <ac:spMkLst>
            <pc:docMk/>
            <pc:sldMk cId="3626820419" sldId="264"/>
            <ac:spMk id="32" creationId="{24FBC350-5526-4095-95EA-3562EA93446A}"/>
          </ac:spMkLst>
        </pc:spChg>
        <pc:spChg chg="mod">
          <ac:chgData name="Egil Nygaard" userId="1e934c39-99ea-4ece-a96e-71ec2fc8e2d4" providerId="ADAL" clId="{27C5FD8B-D222-4278-9819-0FA9BC9C5145}" dt="2023-10-10T11:33:03.999" v="186" actId="1076"/>
          <ac:spMkLst>
            <pc:docMk/>
            <pc:sldMk cId="3626820419" sldId="264"/>
            <ac:spMk id="33" creationId="{81B8D620-62ED-4415-90BA-91931B990534}"/>
          </ac:spMkLst>
        </pc:spChg>
        <pc:spChg chg="mod">
          <ac:chgData name="Egil Nygaard" userId="1e934c39-99ea-4ece-a96e-71ec2fc8e2d4" providerId="ADAL" clId="{27C5FD8B-D222-4278-9819-0FA9BC9C5145}" dt="2023-10-10T11:33:44.316" v="193" actId="1076"/>
          <ac:spMkLst>
            <pc:docMk/>
            <pc:sldMk cId="3626820419" sldId="264"/>
            <ac:spMk id="35" creationId="{24FBC350-5526-4095-95EA-3562EA93446A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36" creationId="{27609BC9-377D-4ECC-B3DD-474B92E1938B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37" creationId="{EA3F1612-38F2-4539-BF4E-B577E1ECF8B1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38" creationId="{256CE9DE-47A9-4283-8A84-238682855531}"/>
          </ac:spMkLst>
        </pc:spChg>
        <pc:spChg chg="del mod">
          <ac:chgData name="Egil Nygaard" userId="1e934c39-99ea-4ece-a96e-71ec2fc8e2d4" providerId="ADAL" clId="{27C5FD8B-D222-4278-9819-0FA9BC9C5145}" dt="2023-10-10T11:43:44.457" v="404" actId="478"/>
          <ac:spMkLst>
            <pc:docMk/>
            <pc:sldMk cId="3626820419" sldId="264"/>
            <ac:spMk id="40" creationId="{A5245C3D-813D-4719-B47F-53111E94415B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43" creationId="{256CE9DE-47A9-4283-8A84-238682855531}"/>
          </ac:spMkLst>
        </pc:spChg>
        <pc:spChg chg="mod">
          <ac:chgData name="Egil Nygaard" userId="1e934c39-99ea-4ece-a96e-71ec2fc8e2d4" providerId="ADAL" clId="{27C5FD8B-D222-4278-9819-0FA9BC9C5145}" dt="2023-10-10T10:59:21.857" v="4" actId="1076"/>
          <ac:spMkLst>
            <pc:docMk/>
            <pc:sldMk cId="3626820419" sldId="264"/>
            <ac:spMk id="44" creationId="{256CE9DE-47A9-4283-8A84-238682855531}"/>
          </ac:spMkLst>
        </pc:spChg>
        <pc:spChg chg="mod">
          <ac:chgData name="Egil Nygaard" userId="1e934c39-99ea-4ece-a96e-71ec2fc8e2d4" providerId="ADAL" clId="{27C5FD8B-D222-4278-9819-0FA9BC9C5145}" dt="2023-10-10T10:59:31.129" v="6" actId="1076"/>
          <ac:spMkLst>
            <pc:docMk/>
            <pc:sldMk cId="3626820419" sldId="264"/>
            <ac:spMk id="45" creationId="{256CE9DE-47A9-4283-8A84-238682855531}"/>
          </ac:spMkLst>
        </pc:spChg>
        <pc:spChg chg="mod">
          <ac:chgData name="Egil Nygaard" userId="1e934c39-99ea-4ece-a96e-71ec2fc8e2d4" providerId="ADAL" clId="{27C5FD8B-D222-4278-9819-0FA9BC9C5145}" dt="2023-10-10T11:33:21.991" v="190" actId="1076"/>
          <ac:spMkLst>
            <pc:docMk/>
            <pc:sldMk cId="3626820419" sldId="264"/>
            <ac:spMk id="46" creationId="{256CE9DE-47A9-4283-8A84-238682855531}"/>
          </ac:spMkLst>
        </pc:spChg>
        <pc:spChg chg="mod ord">
          <ac:chgData name="Egil Nygaard" userId="1e934c39-99ea-4ece-a96e-71ec2fc8e2d4" providerId="ADAL" clId="{27C5FD8B-D222-4278-9819-0FA9BC9C5145}" dt="2023-10-10T17:59:09.469" v="3395" actId="20577"/>
          <ac:spMkLst>
            <pc:docMk/>
            <pc:sldMk cId="3626820419" sldId="264"/>
            <ac:spMk id="47" creationId="{3DDAD026-CE9A-42D5-931B-F0A4A7276F54}"/>
          </ac:spMkLst>
        </pc:spChg>
        <pc:spChg chg="del mod">
          <ac:chgData name="Egil Nygaard" userId="1e934c39-99ea-4ece-a96e-71ec2fc8e2d4" providerId="ADAL" clId="{27C5FD8B-D222-4278-9819-0FA9BC9C5145}" dt="2023-10-10T11:03:04.950" v="11" actId="478"/>
          <ac:spMkLst>
            <pc:docMk/>
            <pc:sldMk cId="3626820419" sldId="264"/>
            <ac:spMk id="48" creationId="{6A9807B8-F1A1-4EFE-894A-E034D894F1DB}"/>
          </ac:spMkLst>
        </pc:spChg>
        <pc:spChg chg="add mod">
          <ac:chgData name="Egil Nygaard" userId="1e934c39-99ea-4ece-a96e-71ec2fc8e2d4" providerId="ADAL" clId="{27C5FD8B-D222-4278-9819-0FA9BC9C5145}" dt="2023-10-10T16:16:16.597" v="1932" actId="14100"/>
          <ac:spMkLst>
            <pc:docMk/>
            <pc:sldMk cId="3626820419" sldId="264"/>
            <ac:spMk id="49" creationId="{9BB6AF0A-3FBC-61B8-BDF9-F5080FC641A8}"/>
          </ac:spMkLst>
        </pc:spChg>
        <pc:spChg chg="add mod">
          <ac:chgData name="Egil Nygaard" userId="1e934c39-99ea-4ece-a96e-71ec2fc8e2d4" providerId="ADAL" clId="{27C5FD8B-D222-4278-9819-0FA9BC9C5145}" dt="2023-10-10T11:04:06.585" v="33" actId="14100"/>
          <ac:spMkLst>
            <pc:docMk/>
            <pc:sldMk cId="3626820419" sldId="264"/>
            <ac:spMk id="50" creationId="{0403E8DC-0305-3E6A-AD5E-5D3D9AC5011E}"/>
          </ac:spMkLst>
        </pc:spChg>
        <pc:spChg chg="add mod">
          <ac:chgData name="Egil Nygaard" userId="1e934c39-99ea-4ece-a96e-71ec2fc8e2d4" providerId="ADAL" clId="{27C5FD8B-D222-4278-9819-0FA9BC9C5145}" dt="2023-10-10T16:16:48.356" v="1954" actId="14100"/>
          <ac:spMkLst>
            <pc:docMk/>
            <pc:sldMk cId="3626820419" sldId="264"/>
            <ac:spMk id="51" creationId="{CB4EA246-0C86-7F78-AED5-A5197CF9419B}"/>
          </ac:spMkLst>
        </pc:spChg>
        <pc:spChg chg="add mod">
          <ac:chgData name="Egil Nygaard" userId="1e934c39-99ea-4ece-a96e-71ec2fc8e2d4" providerId="ADAL" clId="{27C5FD8B-D222-4278-9819-0FA9BC9C5145}" dt="2023-10-10T16:17:22.300" v="1968" actId="14100"/>
          <ac:spMkLst>
            <pc:docMk/>
            <pc:sldMk cId="3626820419" sldId="264"/>
            <ac:spMk id="52" creationId="{87672792-7EAA-A7B7-6948-177FEA99D6C7}"/>
          </ac:spMkLst>
        </pc:spChg>
        <pc:spChg chg="add mod">
          <ac:chgData name="Egil Nygaard" userId="1e934c39-99ea-4ece-a96e-71ec2fc8e2d4" providerId="ADAL" clId="{27C5FD8B-D222-4278-9819-0FA9BC9C5145}" dt="2023-10-10T16:18:10.221" v="1972" actId="20577"/>
          <ac:spMkLst>
            <pc:docMk/>
            <pc:sldMk cId="3626820419" sldId="264"/>
            <ac:spMk id="55" creationId="{1A4A866E-DC8F-52C7-79D9-3E1959437CF9}"/>
          </ac:spMkLst>
        </pc:spChg>
        <pc:spChg chg="add mod">
          <ac:chgData name="Egil Nygaard" userId="1e934c39-99ea-4ece-a96e-71ec2fc8e2d4" providerId="ADAL" clId="{27C5FD8B-D222-4278-9819-0FA9BC9C5145}" dt="2023-10-10T11:25:21.904" v="143" actId="20577"/>
          <ac:spMkLst>
            <pc:docMk/>
            <pc:sldMk cId="3626820419" sldId="264"/>
            <ac:spMk id="58" creationId="{2F60D762-8E2E-3B93-0A6B-E9D5FAF894D1}"/>
          </ac:spMkLst>
        </pc:spChg>
        <pc:spChg chg="add mod">
          <ac:chgData name="Egil Nygaard" userId="1e934c39-99ea-4ece-a96e-71ec2fc8e2d4" providerId="ADAL" clId="{27C5FD8B-D222-4278-9819-0FA9BC9C5145}" dt="2023-10-10T11:30:13.056" v="178" actId="14100"/>
          <ac:spMkLst>
            <pc:docMk/>
            <pc:sldMk cId="3626820419" sldId="264"/>
            <ac:spMk id="62" creationId="{1BA0A857-A9B1-88C4-7DB7-1B76A5743D0F}"/>
          </ac:spMkLst>
        </pc:spChg>
        <pc:spChg chg="add mod">
          <ac:chgData name="Egil Nygaard" userId="1e934c39-99ea-4ece-a96e-71ec2fc8e2d4" providerId="ADAL" clId="{27C5FD8B-D222-4278-9819-0FA9BC9C5145}" dt="2023-10-10T11:34:26.591" v="214" actId="20577"/>
          <ac:spMkLst>
            <pc:docMk/>
            <pc:sldMk cId="3626820419" sldId="264"/>
            <ac:spMk id="63" creationId="{94CE9C38-2821-25BD-9AD9-BFE22F669947}"/>
          </ac:spMkLst>
        </pc:spChg>
        <pc:spChg chg="add mod">
          <ac:chgData name="Egil Nygaard" userId="1e934c39-99ea-4ece-a96e-71ec2fc8e2d4" providerId="ADAL" clId="{27C5FD8B-D222-4278-9819-0FA9BC9C5145}" dt="2023-10-10T11:40:42.713" v="295" actId="14100"/>
          <ac:spMkLst>
            <pc:docMk/>
            <pc:sldMk cId="3626820419" sldId="264"/>
            <ac:spMk id="1031" creationId="{A156F327-2988-391D-3C89-A5A999797608}"/>
          </ac:spMkLst>
        </pc:spChg>
        <pc:spChg chg="add mod">
          <ac:chgData name="Egil Nygaard" userId="1e934c39-99ea-4ece-a96e-71ec2fc8e2d4" providerId="ADAL" clId="{27C5FD8B-D222-4278-9819-0FA9BC9C5145}" dt="2023-10-10T11:42:31.145" v="392" actId="1076"/>
          <ac:spMkLst>
            <pc:docMk/>
            <pc:sldMk cId="3626820419" sldId="264"/>
            <ac:spMk id="1032" creationId="{8D619DEF-A692-17E1-5046-2B1C6ADBF64E}"/>
          </ac:spMkLst>
        </pc:spChg>
        <pc:grpChg chg="mod">
          <ac:chgData name="Egil Nygaard" userId="1e934c39-99ea-4ece-a96e-71ec2fc8e2d4" providerId="ADAL" clId="{27C5FD8B-D222-4278-9819-0FA9BC9C5145}" dt="2023-10-10T10:59:04.322" v="2" actId="1076"/>
          <ac:grpSpMkLst>
            <pc:docMk/>
            <pc:sldMk cId="3626820419" sldId="264"/>
            <ac:grpSpMk id="8" creationId="{7AF1B1B2-5ABC-4A97-A517-88B48D7C30D3}"/>
          </ac:grpSpMkLst>
        </pc:grpChg>
        <pc:picChg chg="mod">
          <ac:chgData name="Egil Nygaard" userId="1e934c39-99ea-4ece-a96e-71ec2fc8e2d4" providerId="ADAL" clId="{27C5FD8B-D222-4278-9819-0FA9BC9C5145}" dt="2023-10-10T11:30:54.063" v="181" actId="1076"/>
          <ac:picMkLst>
            <pc:docMk/>
            <pc:sldMk cId="3626820419" sldId="264"/>
            <ac:picMk id="2" creationId="{00000000-0000-0000-0000-000000000000}"/>
          </ac:picMkLst>
        </pc:picChg>
        <pc:picChg chg="mod">
          <ac:chgData name="Egil Nygaard" userId="1e934c39-99ea-4ece-a96e-71ec2fc8e2d4" providerId="ADAL" clId="{27C5FD8B-D222-4278-9819-0FA9BC9C5145}" dt="2023-10-10T11:33:32.488" v="192" actId="1076"/>
          <ac:picMkLst>
            <pc:docMk/>
            <pc:sldMk cId="3626820419" sldId="264"/>
            <ac:picMk id="3" creationId="{00000000-0000-0000-0000-000000000000}"/>
          </ac:picMkLst>
        </pc:picChg>
        <pc:picChg chg="mod">
          <ac:chgData name="Egil Nygaard" userId="1e934c39-99ea-4ece-a96e-71ec2fc8e2d4" providerId="ADAL" clId="{27C5FD8B-D222-4278-9819-0FA9BC9C5145}" dt="2023-10-10T11:04:36.592" v="35" actId="1076"/>
          <ac:picMkLst>
            <pc:docMk/>
            <pc:sldMk cId="3626820419" sldId="264"/>
            <ac:picMk id="5" creationId="{DD2FB98E-019B-4EE3-AD70-BE06E1C90DED}"/>
          </ac:picMkLst>
        </pc:picChg>
        <pc:picChg chg="mod">
          <ac:chgData name="Egil Nygaard" userId="1e934c39-99ea-4ece-a96e-71ec2fc8e2d4" providerId="ADAL" clId="{27C5FD8B-D222-4278-9819-0FA9BC9C5145}" dt="2023-10-10T11:32:52.600" v="185" actId="1076"/>
          <ac:picMkLst>
            <pc:docMk/>
            <pc:sldMk cId="3626820419" sldId="264"/>
            <ac:picMk id="10" creationId="{4BE06A03-3542-46E7-90C7-8EBCA8EAB949}"/>
          </ac:picMkLst>
        </pc:picChg>
        <pc:picChg chg="mod">
          <ac:chgData name="Egil Nygaard" userId="1e934c39-99ea-4ece-a96e-71ec2fc8e2d4" providerId="ADAL" clId="{27C5FD8B-D222-4278-9819-0FA9BC9C5145}" dt="2023-10-10T11:33:07.808" v="187" actId="1076"/>
          <ac:picMkLst>
            <pc:docMk/>
            <pc:sldMk cId="3626820419" sldId="264"/>
            <ac:picMk id="11" creationId="{515B6C3E-CBF8-42F1-B591-6B533AC94453}"/>
          </ac:picMkLst>
        </pc:picChg>
        <pc:picChg chg="mod">
          <ac:chgData name="Egil Nygaard" userId="1e934c39-99ea-4ece-a96e-71ec2fc8e2d4" providerId="ADAL" clId="{27C5FD8B-D222-4278-9819-0FA9BC9C5145}" dt="2023-10-10T10:59:16.516" v="3" actId="1076"/>
          <ac:picMkLst>
            <pc:docMk/>
            <pc:sldMk cId="3626820419" sldId="264"/>
            <ac:picMk id="15" creationId="{00000000-0000-0000-0000-000000000000}"/>
          </ac:picMkLst>
        </pc:picChg>
        <pc:picChg chg="mod">
          <ac:chgData name="Egil Nygaard" userId="1e934c39-99ea-4ece-a96e-71ec2fc8e2d4" providerId="ADAL" clId="{27C5FD8B-D222-4278-9819-0FA9BC9C5145}" dt="2023-10-10T10:59:04.322" v="2" actId="1076"/>
          <ac:picMkLst>
            <pc:docMk/>
            <pc:sldMk cId="3626820419" sldId="264"/>
            <ac:picMk id="16" creationId="{E8056611-F4B3-4536-A177-FAC2F6728621}"/>
          </ac:picMkLst>
        </pc:picChg>
        <pc:picChg chg="mod">
          <ac:chgData name="Egil Nygaard" userId="1e934c39-99ea-4ece-a96e-71ec2fc8e2d4" providerId="ADAL" clId="{27C5FD8B-D222-4278-9819-0FA9BC9C5145}" dt="2023-10-10T10:59:04.322" v="2" actId="1076"/>
          <ac:picMkLst>
            <pc:docMk/>
            <pc:sldMk cId="3626820419" sldId="264"/>
            <ac:picMk id="17" creationId="{51BF4174-FDE3-4540-A77C-4974509E6CB1}"/>
          </ac:picMkLst>
        </pc:picChg>
        <pc:picChg chg="mod">
          <ac:chgData name="Egil Nygaard" userId="1e934c39-99ea-4ece-a96e-71ec2fc8e2d4" providerId="ADAL" clId="{27C5FD8B-D222-4278-9819-0FA9BC9C5145}" dt="2023-10-10T10:59:04.322" v="2" actId="1076"/>
          <ac:picMkLst>
            <pc:docMk/>
            <pc:sldMk cId="3626820419" sldId="264"/>
            <ac:picMk id="18" creationId="{78E04598-80DB-4E00-97EE-C4959FCE6667}"/>
          </ac:picMkLst>
        </pc:picChg>
        <pc:picChg chg="mod">
          <ac:chgData name="Egil Nygaard" userId="1e934c39-99ea-4ece-a96e-71ec2fc8e2d4" providerId="ADAL" clId="{27C5FD8B-D222-4278-9819-0FA9BC9C5145}" dt="2023-10-10T11:19:54.208" v="89" actId="1076"/>
          <ac:picMkLst>
            <pc:docMk/>
            <pc:sldMk cId="3626820419" sldId="264"/>
            <ac:picMk id="23" creationId="{C0E413E7-74A7-46EF-A7EE-20E826764A5F}"/>
          </ac:picMkLst>
        </pc:picChg>
        <pc:picChg chg="mod">
          <ac:chgData name="Egil Nygaard" userId="1e934c39-99ea-4ece-a96e-71ec2fc8e2d4" providerId="ADAL" clId="{27C5FD8B-D222-4278-9819-0FA9BC9C5145}" dt="2023-10-10T11:20:21.776" v="92" actId="1076"/>
          <ac:picMkLst>
            <pc:docMk/>
            <pc:sldMk cId="3626820419" sldId="264"/>
            <ac:picMk id="25" creationId="{8C40F28C-15D8-4878-8C77-48F60BE92A57}"/>
          </ac:picMkLst>
        </pc:picChg>
        <pc:picChg chg="mod">
          <ac:chgData name="Egil Nygaard" userId="1e934c39-99ea-4ece-a96e-71ec2fc8e2d4" providerId="ADAL" clId="{27C5FD8B-D222-4278-9819-0FA9BC9C5145}" dt="2023-10-10T11:19:37.568" v="85" actId="1076"/>
          <ac:picMkLst>
            <pc:docMk/>
            <pc:sldMk cId="3626820419" sldId="264"/>
            <ac:picMk id="27" creationId="{4165C435-2C64-43C5-A860-8F984B7A0369}"/>
          </ac:picMkLst>
        </pc:picChg>
        <pc:picChg chg="mod">
          <ac:chgData name="Egil Nygaard" userId="1e934c39-99ea-4ece-a96e-71ec2fc8e2d4" providerId="ADAL" clId="{27C5FD8B-D222-4278-9819-0FA9BC9C5145}" dt="2023-10-10T11:19:46.358" v="87" actId="1076"/>
          <ac:picMkLst>
            <pc:docMk/>
            <pc:sldMk cId="3626820419" sldId="264"/>
            <ac:picMk id="28" creationId="{453A913C-B001-4614-8B16-AA4A95159812}"/>
          </ac:picMkLst>
        </pc:picChg>
        <pc:picChg chg="add mod">
          <ac:chgData name="Egil Nygaard" userId="1e934c39-99ea-4ece-a96e-71ec2fc8e2d4" providerId="ADAL" clId="{27C5FD8B-D222-4278-9819-0FA9BC9C5145}" dt="2023-10-10T11:03:14.738" v="14" actId="14100"/>
          <ac:picMkLst>
            <pc:docMk/>
            <pc:sldMk cId="3626820419" sldId="264"/>
            <ac:picMk id="34" creationId="{F4547098-4778-CD0E-94A8-B376164333E7}"/>
          </ac:picMkLst>
        </pc:picChg>
        <pc:picChg chg="add mod">
          <ac:chgData name="Egil Nygaard" userId="1e934c39-99ea-4ece-a96e-71ec2fc8e2d4" providerId="ADAL" clId="{27C5FD8B-D222-4278-9819-0FA9BC9C5145}" dt="2023-10-10T16:15:36.964" v="1910" actId="1076"/>
          <ac:picMkLst>
            <pc:docMk/>
            <pc:sldMk cId="3626820419" sldId="264"/>
            <ac:picMk id="40" creationId="{2C94EDE5-375F-8252-4710-E9F59A6888CC}"/>
          </ac:picMkLst>
        </pc:picChg>
        <pc:picChg chg="mod">
          <ac:chgData name="Egil Nygaard" userId="1e934c39-99ea-4ece-a96e-71ec2fc8e2d4" providerId="ADAL" clId="{27C5FD8B-D222-4278-9819-0FA9BC9C5145}" dt="2023-10-10T10:59:26.193" v="5" actId="1076"/>
          <ac:picMkLst>
            <pc:docMk/>
            <pc:sldMk cId="3626820419" sldId="264"/>
            <ac:picMk id="42" creationId="{00000000-0000-0000-0000-000000000000}"/>
          </ac:picMkLst>
        </pc:picChg>
        <pc:picChg chg="add del mod">
          <ac:chgData name="Egil Nygaard" userId="1e934c39-99ea-4ece-a96e-71ec2fc8e2d4" providerId="ADAL" clId="{27C5FD8B-D222-4278-9819-0FA9BC9C5145}" dt="2023-10-10T16:15:54.712" v="1917"/>
          <ac:picMkLst>
            <pc:docMk/>
            <pc:sldMk cId="3626820419" sldId="264"/>
            <ac:picMk id="48" creationId="{F731973C-532D-1072-740B-6533D2DBD1C0}"/>
          </ac:picMkLst>
        </pc:picChg>
        <pc:picChg chg="del mod">
          <ac:chgData name="Egil Nygaard" userId="1e934c39-99ea-4ece-a96e-71ec2fc8e2d4" providerId="ADAL" clId="{27C5FD8B-D222-4278-9819-0FA9BC9C5145}" dt="2023-10-10T11:43:46.582" v="405" actId="478"/>
          <ac:picMkLst>
            <pc:docMk/>
            <pc:sldMk cId="3626820419" sldId="264"/>
            <ac:picMk id="49" creationId="{2C385047-1C8D-4951-99EC-B720484A4B16}"/>
          </ac:picMkLst>
        </pc:picChg>
        <pc:picChg chg="add del mod">
          <ac:chgData name="Egil Nygaard" userId="1e934c39-99ea-4ece-a96e-71ec2fc8e2d4" providerId="ADAL" clId="{27C5FD8B-D222-4278-9819-0FA9BC9C5145}" dt="2023-10-10T11:16:44.757" v="41" actId="478"/>
          <ac:picMkLst>
            <pc:docMk/>
            <pc:sldMk cId="3626820419" sldId="264"/>
            <ac:picMk id="52" creationId="{244A7C7A-97E1-0B85-D913-51B365D1970D}"/>
          </ac:picMkLst>
        </pc:picChg>
        <pc:picChg chg="add mod">
          <ac:chgData name="Egil Nygaard" userId="1e934c39-99ea-4ece-a96e-71ec2fc8e2d4" providerId="ADAL" clId="{27C5FD8B-D222-4278-9819-0FA9BC9C5145}" dt="2023-10-10T11:20:31.872" v="94" actId="1076"/>
          <ac:picMkLst>
            <pc:docMk/>
            <pc:sldMk cId="3626820419" sldId="264"/>
            <ac:picMk id="54" creationId="{CBD03E3F-035C-4E97-706B-F06A596D52A0}"/>
          </ac:picMkLst>
        </pc:picChg>
        <pc:picChg chg="add mod">
          <ac:chgData name="Egil Nygaard" userId="1e934c39-99ea-4ece-a96e-71ec2fc8e2d4" providerId="ADAL" clId="{27C5FD8B-D222-4278-9819-0FA9BC9C5145}" dt="2023-10-10T11:24:42.471" v="109" actId="1076"/>
          <ac:picMkLst>
            <pc:docMk/>
            <pc:sldMk cId="3626820419" sldId="264"/>
            <ac:picMk id="57" creationId="{09EBFA2F-BF40-EDC4-534B-4F79C4503549}"/>
          </ac:picMkLst>
        </pc:picChg>
        <pc:picChg chg="add mod">
          <ac:chgData name="Egil Nygaard" userId="1e934c39-99ea-4ece-a96e-71ec2fc8e2d4" providerId="ADAL" clId="{27C5FD8B-D222-4278-9819-0FA9BC9C5145}" dt="2023-10-10T11:29:33.624" v="158" actId="14100"/>
          <ac:picMkLst>
            <pc:docMk/>
            <pc:sldMk cId="3626820419" sldId="264"/>
            <ac:picMk id="60" creationId="{F67E4996-09C8-1C93-EFB9-69A0BA200B28}"/>
          </ac:picMkLst>
        </pc:picChg>
        <pc:picChg chg="add mod">
          <ac:chgData name="Egil Nygaard" userId="1e934c39-99ea-4ece-a96e-71ec2fc8e2d4" providerId="ADAL" clId="{27C5FD8B-D222-4278-9819-0FA9BC9C5145}" dt="2023-10-10T11:39:36.648" v="230" actId="1076"/>
          <ac:picMkLst>
            <pc:docMk/>
            <pc:sldMk cId="3626820419" sldId="264"/>
            <ac:picMk id="1025" creationId="{2C17B6DD-4039-ED7C-214B-FDA9357494EB}"/>
          </ac:picMkLst>
        </pc:picChg>
        <pc:picChg chg="add del mod">
          <ac:chgData name="Egil Nygaard" userId="1e934c39-99ea-4ece-a96e-71ec2fc8e2d4" providerId="ADAL" clId="{27C5FD8B-D222-4278-9819-0FA9BC9C5145}" dt="2023-10-10T11:03:04.950" v="11" actId="478"/>
          <ac:picMkLst>
            <pc:docMk/>
            <pc:sldMk cId="3626820419" sldId="264"/>
            <ac:picMk id="1026" creationId="{7C91C54F-03E7-EF73-194D-A499C239A05F}"/>
          </ac:picMkLst>
        </pc:picChg>
        <pc:picChg chg="add mod">
          <ac:chgData name="Egil Nygaard" userId="1e934c39-99ea-4ece-a96e-71ec2fc8e2d4" providerId="ADAL" clId="{27C5FD8B-D222-4278-9819-0FA9BC9C5145}" dt="2023-10-10T16:15:45.859" v="1912" actId="1076"/>
          <ac:picMkLst>
            <pc:docMk/>
            <pc:sldMk cId="3626820419" sldId="264"/>
            <ac:picMk id="1026" creationId="{D1285777-29E7-97B3-5E67-A286D5AB9424}"/>
          </ac:picMkLst>
        </pc:picChg>
        <pc:picChg chg="add mod">
          <ac:chgData name="Egil Nygaard" userId="1e934c39-99ea-4ece-a96e-71ec2fc8e2d4" providerId="ADAL" clId="{27C5FD8B-D222-4278-9819-0FA9BC9C5145}" dt="2023-10-10T11:39:33.216" v="229" actId="1076"/>
          <ac:picMkLst>
            <pc:docMk/>
            <pc:sldMk cId="3626820419" sldId="264"/>
            <ac:picMk id="1028" creationId="{BA9051B2-B7D4-BAE4-ABBC-1B6C88426270}"/>
          </ac:picMkLst>
        </pc:picChg>
        <pc:picChg chg="add del mod">
          <ac:chgData name="Egil Nygaard" userId="1e934c39-99ea-4ece-a96e-71ec2fc8e2d4" providerId="ADAL" clId="{27C5FD8B-D222-4278-9819-0FA9BC9C5145}" dt="2023-10-10T11:39:47.731" v="235"/>
          <ac:picMkLst>
            <pc:docMk/>
            <pc:sldMk cId="3626820419" sldId="264"/>
            <ac:picMk id="1030" creationId="{81D84C48-6B51-CBE6-C7DD-853D97C74E14}"/>
          </ac:picMkLst>
        </pc:picChg>
        <pc:picChg chg="add mod">
          <ac:chgData name="Egil Nygaard" userId="1e934c39-99ea-4ece-a96e-71ec2fc8e2d4" providerId="ADAL" clId="{27C5FD8B-D222-4278-9819-0FA9BC9C5145}" dt="2023-10-10T16:15:38.939" v="1911" actId="1076"/>
          <ac:picMkLst>
            <pc:docMk/>
            <pc:sldMk cId="3626820419" sldId="264"/>
            <ac:picMk id="1034" creationId="{BEDF50CC-CAED-EFA6-5F0A-61B31F8181F7}"/>
          </ac:picMkLst>
        </pc:picChg>
      </pc:sldChg>
      <pc:sldChg chg="modNotesTx">
        <pc:chgData name="Egil Nygaard" userId="1e934c39-99ea-4ece-a96e-71ec2fc8e2d4" providerId="ADAL" clId="{27C5FD8B-D222-4278-9819-0FA9BC9C5145}" dt="2023-10-10T16:23:16.622" v="1999" actId="20577"/>
        <pc:sldMkLst>
          <pc:docMk/>
          <pc:sldMk cId="957209670" sldId="281"/>
        </pc:sldMkLst>
      </pc:sldChg>
      <pc:sldChg chg="ord modNotesTx">
        <pc:chgData name="Egil Nygaard" userId="1e934c39-99ea-4ece-a96e-71ec2fc8e2d4" providerId="ADAL" clId="{27C5FD8B-D222-4278-9819-0FA9BC9C5145}" dt="2023-10-10T17:21:01.297" v="2471" actId="6549"/>
        <pc:sldMkLst>
          <pc:docMk/>
          <pc:sldMk cId="3575035241" sldId="286"/>
        </pc:sldMkLst>
      </pc:sldChg>
      <pc:sldChg chg="modNotesTx">
        <pc:chgData name="Egil Nygaard" userId="1e934c39-99ea-4ece-a96e-71ec2fc8e2d4" providerId="ADAL" clId="{27C5FD8B-D222-4278-9819-0FA9BC9C5145}" dt="2023-10-10T17:29:14.622" v="2859" actId="6549"/>
        <pc:sldMkLst>
          <pc:docMk/>
          <pc:sldMk cId="1313882616" sldId="287"/>
        </pc:sldMkLst>
      </pc:sldChg>
      <pc:sldChg chg="addSp delSp modSp new mod ord modAnim">
        <pc:chgData name="Egil Nygaard" userId="1e934c39-99ea-4ece-a96e-71ec2fc8e2d4" providerId="ADAL" clId="{27C5FD8B-D222-4278-9819-0FA9BC9C5145}" dt="2023-10-10T17:58:19.627" v="3394" actId="1076"/>
        <pc:sldMkLst>
          <pc:docMk/>
          <pc:sldMk cId="2075652505" sldId="288"/>
        </pc:sldMkLst>
        <pc:spChg chg="del">
          <ac:chgData name="Egil Nygaard" userId="1e934c39-99ea-4ece-a96e-71ec2fc8e2d4" providerId="ADAL" clId="{27C5FD8B-D222-4278-9819-0FA9BC9C5145}" dt="2023-10-10T17:52:10.702" v="3212" actId="478"/>
          <ac:spMkLst>
            <pc:docMk/>
            <pc:sldMk cId="2075652505" sldId="288"/>
            <ac:spMk id="3" creationId="{2E96CE53-263D-C6B6-BF4E-E29C791D6963}"/>
          </ac:spMkLst>
        </pc:spChg>
        <pc:spChg chg="add mod">
          <ac:chgData name="Egil Nygaard" userId="1e934c39-99ea-4ece-a96e-71ec2fc8e2d4" providerId="ADAL" clId="{27C5FD8B-D222-4278-9819-0FA9BC9C5145}" dt="2023-10-10T17:55:03.691" v="3380" actId="1076"/>
          <ac:spMkLst>
            <pc:docMk/>
            <pc:sldMk cId="2075652505" sldId="288"/>
            <ac:spMk id="5" creationId="{42CD0B86-F05C-0FBE-4480-FF33BD4C7283}"/>
          </ac:spMkLst>
        </pc:spChg>
        <pc:spChg chg="add mod ord">
          <ac:chgData name="Egil Nygaard" userId="1e934c39-99ea-4ece-a96e-71ec2fc8e2d4" providerId="ADAL" clId="{27C5FD8B-D222-4278-9819-0FA9BC9C5145}" dt="2023-10-10T17:55:17.780" v="3381" actId="1076"/>
          <ac:spMkLst>
            <pc:docMk/>
            <pc:sldMk cId="2075652505" sldId="288"/>
            <ac:spMk id="6" creationId="{31A8408C-8C9B-C5BE-DDBD-6D428CB44B0D}"/>
          </ac:spMkLst>
        </pc:spChg>
        <pc:spChg chg="add mod">
          <ac:chgData name="Egil Nygaard" userId="1e934c39-99ea-4ece-a96e-71ec2fc8e2d4" providerId="ADAL" clId="{27C5FD8B-D222-4278-9819-0FA9BC9C5145}" dt="2023-10-10T17:52:54.420" v="3268" actId="14100"/>
          <ac:spMkLst>
            <pc:docMk/>
            <pc:sldMk cId="2075652505" sldId="288"/>
            <ac:spMk id="7" creationId="{44D5F7C5-7FB5-BF1F-510F-9772027D99E5}"/>
          </ac:spMkLst>
        </pc:spChg>
        <pc:spChg chg="add mod">
          <ac:chgData name="Egil Nygaard" userId="1e934c39-99ea-4ece-a96e-71ec2fc8e2d4" providerId="ADAL" clId="{27C5FD8B-D222-4278-9819-0FA9BC9C5145}" dt="2023-10-10T17:58:11.291" v="3392" actId="1076"/>
          <ac:spMkLst>
            <pc:docMk/>
            <pc:sldMk cId="2075652505" sldId="288"/>
            <ac:spMk id="9" creationId="{274CD416-1777-04CD-311D-A848319854E7}"/>
          </ac:spMkLst>
        </pc:spChg>
        <pc:spChg chg="add mod">
          <ac:chgData name="Egil Nygaard" userId="1e934c39-99ea-4ece-a96e-71ec2fc8e2d4" providerId="ADAL" clId="{27C5FD8B-D222-4278-9819-0FA9BC9C5145}" dt="2023-10-10T17:58:19.627" v="3394" actId="1076"/>
          <ac:spMkLst>
            <pc:docMk/>
            <pc:sldMk cId="2075652505" sldId="288"/>
            <ac:spMk id="10" creationId="{D0177894-1A26-0A07-4199-39189C366C9B}"/>
          </ac:spMkLst>
        </pc:spChg>
        <pc:spChg chg="add mod ord">
          <ac:chgData name="Egil Nygaard" userId="1e934c39-99ea-4ece-a96e-71ec2fc8e2d4" providerId="ADAL" clId="{27C5FD8B-D222-4278-9819-0FA9BC9C5145}" dt="2023-10-10T17:54:41.955" v="3375" actId="167"/>
          <ac:spMkLst>
            <pc:docMk/>
            <pc:sldMk cId="2075652505" sldId="288"/>
            <ac:spMk id="11" creationId="{540FFDE1-3B92-9E9F-DB15-57243B92E825}"/>
          </ac:spMkLst>
        </pc:spChg>
        <pc:picChg chg="add mod">
          <ac:chgData name="Egil Nygaard" userId="1e934c39-99ea-4ece-a96e-71ec2fc8e2d4" providerId="ADAL" clId="{27C5FD8B-D222-4278-9819-0FA9BC9C5145}" dt="2023-10-10T17:54:27.827" v="3372" actId="1076"/>
          <ac:picMkLst>
            <pc:docMk/>
            <pc:sldMk cId="2075652505" sldId="288"/>
            <ac:picMk id="4" creationId="{C93F0348-E9DD-BAF1-E32F-7AE016DF8C71}"/>
          </ac:picMkLst>
        </pc:picChg>
        <pc:picChg chg="add mod">
          <ac:chgData name="Egil Nygaard" userId="1e934c39-99ea-4ece-a96e-71ec2fc8e2d4" providerId="ADAL" clId="{27C5FD8B-D222-4278-9819-0FA9BC9C5145}" dt="2023-10-10T17:57:14.955" v="3389" actId="1076"/>
          <ac:picMkLst>
            <pc:docMk/>
            <pc:sldMk cId="2075652505" sldId="288"/>
            <ac:picMk id="8" creationId="{BDD1D9D5-6EF9-96C1-4C9D-7128D1470082}"/>
          </ac:picMkLst>
        </pc:picChg>
      </pc:sldChg>
      <pc:sldChg chg="modSp new mod">
        <pc:chgData name="Egil Nygaard" userId="1e934c39-99ea-4ece-a96e-71ec2fc8e2d4" providerId="ADAL" clId="{27C5FD8B-D222-4278-9819-0FA9BC9C5145}" dt="2023-10-10T18:04:58.638" v="3409" actId="20577"/>
        <pc:sldMkLst>
          <pc:docMk/>
          <pc:sldMk cId="3305684381" sldId="289"/>
        </pc:sldMkLst>
        <pc:spChg chg="mod">
          <ac:chgData name="Egil Nygaard" userId="1e934c39-99ea-4ece-a96e-71ec2fc8e2d4" providerId="ADAL" clId="{27C5FD8B-D222-4278-9819-0FA9BC9C5145}" dt="2023-10-10T17:48:59.079" v="3210" actId="113"/>
          <ac:spMkLst>
            <pc:docMk/>
            <pc:sldMk cId="3305684381" sldId="289"/>
            <ac:spMk id="2" creationId="{177DE2FB-3D6F-F49A-A751-134AC434496D}"/>
          </ac:spMkLst>
        </pc:spChg>
        <pc:spChg chg="mod">
          <ac:chgData name="Egil Nygaard" userId="1e934c39-99ea-4ece-a96e-71ec2fc8e2d4" providerId="ADAL" clId="{27C5FD8B-D222-4278-9819-0FA9BC9C5145}" dt="2023-10-10T18:04:58.638" v="3409" actId="20577"/>
          <ac:spMkLst>
            <pc:docMk/>
            <pc:sldMk cId="3305684381" sldId="289"/>
            <ac:spMk id="3" creationId="{54B601A1-6C0F-9FAD-74CD-64AD30634AC3}"/>
          </ac:spMkLst>
        </pc:spChg>
      </pc:sldChg>
      <pc:sldChg chg="addSp delSp modSp new mod">
        <pc:chgData name="Egil Nygaard" userId="1e934c39-99ea-4ece-a96e-71ec2fc8e2d4" providerId="ADAL" clId="{27C5FD8B-D222-4278-9819-0FA9BC9C5145}" dt="2023-10-10T17:47:48.395" v="3186" actId="14100"/>
        <pc:sldMkLst>
          <pc:docMk/>
          <pc:sldMk cId="801441355" sldId="290"/>
        </pc:sldMkLst>
        <pc:spChg chg="mod">
          <ac:chgData name="Egil Nygaard" userId="1e934c39-99ea-4ece-a96e-71ec2fc8e2d4" providerId="ADAL" clId="{27C5FD8B-D222-4278-9819-0FA9BC9C5145}" dt="2023-10-10T17:47:48.395" v="3186" actId="14100"/>
          <ac:spMkLst>
            <pc:docMk/>
            <pc:sldMk cId="801441355" sldId="290"/>
            <ac:spMk id="2" creationId="{DAF3540D-A151-38A2-98B9-54A3634C9869}"/>
          </ac:spMkLst>
        </pc:spChg>
        <pc:spChg chg="add del">
          <ac:chgData name="Egil Nygaard" userId="1e934c39-99ea-4ece-a96e-71ec2fc8e2d4" providerId="ADAL" clId="{27C5FD8B-D222-4278-9819-0FA9BC9C5145}" dt="2023-10-10T16:35:03.360" v="2042"/>
          <ac:spMkLst>
            <pc:docMk/>
            <pc:sldMk cId="801441355" sldId="290"/>
            <ac:spMk id="3" creationId="{5191F958-BF07-0D63-FE6F-4CC7CFD8F268}"/>
          </ac:spMkLst>
        </pc:spChg>
        <pc:graphicFrameChg chg="add del mod">
          <ac:chgData name="Egil Nygaard" userId="1e934c39-99ea-4ece-a96e-71ec2fc8e2d4" providerId="ADAL" clId="{27C5FD8B-D222-4278-9819-0FA9BC9C5145}" dt="2023-10-10T16:34:38.337" v="2041"/>
          <ac:graphicFrameMkLst>
            <pc:docMk/>
            <pc:sldMk cId="801441355" sldId="290"/>
            <ac:graphicFrameMk id="4" creationId="{9900FAB3-98F0-7771-568B-B61913998F52}"/>
          </ac:graphicFrameMkLst>
        </pc:graphicFrameChg>
        <pc:picChg chg="add mod">
          <ac:chgData name="Egil Nygaard" userId="1e934c39-99ea-4ece-a96e-71ec2fc8e2d4" providerId="ADAL" clId="{27C5FD8B-D222-4278-9819-0FA9BC9C5145}" dt="2023-10-10T16:35:38.811" v="2058" actId="14100"/>
          <ac:picMkLst>
            <pc:docMk/>
            <pc:sldMk cId="801441355" sldId="290"/>
            <ac:picMk id="5" creationId="{98FFBC05-0327-FF57-A254-56FE19EB1288}"/>
          </ac:picMkLst>
        </pc:picChg>
      </pc:sldChg>
      <pc:sldChg chg="addSp delSp modSp new mod">
        <pc:chgData name="Egil Nygaard" userId="1e934c39-99ea-4ece-a96e-71ec2fc8e2d4" providerId="ADAL" clId="{27C5FD8B-D222-4278-9819-0FA9BC9C5145}" dt="2023-10-10T17:48:00.220" v="3196" actId="113"/>
        <pc:sldMkLst>
          <pc:docMk/>
          <pc:sldMk cId="3928207873" sldId="291"/>
        </pc:sldMkLst>
        <pc:spChg chg="mod">
          <ac:chgData name="Egil Nygaard" userId="1e934c39-99ea-4ece-a96e-71ec2fc8e2d4" providerId="ADAL" clId="{27C5FD8B-D222-4278-9819-0FA9BC9C5145}" dt="2023-10-10T17:48:00.220" v="3196" actId="113"/>
          <ac:spMkLst>
            <pc:docMk/>
            <pc:sldMk cId="3928207873" sldId="291"/>
            <ac:spMk id="2" creationId="{67D6892C-5ABD-8FD6-7862-53B438698F16}"/>
          </ac:spMkLst>
        </pc:spChg>
        <pc:spChg chg="add del mod">
          <ac:chgData name="Egil Nygaard" userId="1e934c39-99ea-4ece-a96e-71ec2fc8e2d4" providerId="ADAL" clId="{27C5FD8B-D222-4278-9819-0FA9BC9C5145}" dt="2023-10-10T17:37:11.151" v="2977" actId="20577"/>
          <ac:spMkLst>
            <pc:docMk/>
            <pc:sldMk cId="3928207873" sldId="291"/>
            <ac:spMk id="3" creationId="{F8613AD9-95E4-EB45-94DD-D44990BD7932}"/>
          </ac:spMkLst>
        </pc:spChg>
        <pc:graphicFrameChg chg="add del mod">
          <ac:chgData name="Egil Nygaard" userId="1e934c39-99ea-4ece-a96e-71ec2fc8e2d4" providerId="ADAL" clId="{27C5FD8B-D222-4278-9819-0FA9BC9C5145}" dt="2023-10-10T17:09:47.228" v="2061"/>
          <ac:graphicFrameMkLst>
            <pc:docMk/>
            <pc:sldMk cId="3928207873" sldId="291"/>
            <ac:graphicFrameMk id="4" creationId="{475AB0F7-AF47-ACD4-1E08-4FD158F0F136}"/>
          </ac:graphicFrameMkLst>
        </pc:graphicFrameChg>
        <pc:graphicFrameChg chg="add del mod">
          <ac:chgData name="Egil Nygaard" userId="1e934c39-99ea-4ece-a96e-71ec2fc8e2d4" providerId="ADAL" clId="{27C5FD8B-D222-4278-9819-0FA9BC9C5145}" dt="2023-10-10T17:34:03.363" v="2910" actId="478"/>
          <ac:graphicFrameMkLst>
            <pc:docMk/>
            <pc:sldMk cId="3928207873" sldId="291"/>
            <ac:graphicFrameMk id="5" creationId="{B3340FFA-A1D6-DFB9-4F51-E61851C76C3F}"/>
          </ac:graphicFrameMkLst>
        </pc:graphicFrameChg>
        <pc:graphicFrameChg chg="add del mod">
          <ac:chgData name="Egil Nygaard" userId="1e934c39-99ea-4ece-a96e-71ec2fc8e2d4" providerId="ADAL" clId="{27C5FD8B-D222-4278-9819-0FA9BC9C5145}" dt="2023-10-10T17:34:07.065" v="2912"/>
          <ac:graphicFrameMkLst>
            <pc:docMk/>
            <pc:sldMk cId="3928207873" sldId="291"/>
            <ac:graphicFrameMk id="6" creationId="{748F45EA-3868-48BA-026E-569D685B4070}"/>
          </ac:graphicFrameMkLst>
        </pc:graphicFrameChg>
        <pc:graphicFrameChg chg="add del mod">
          <ac:chgData name="Egil Nygaard" userId="1e934c39-99ea-4ece-a96e-71ec2fc8e2d4" providerId="ADAL" clId="{27C5FD8B-D222-4278-9819-0FA9BC9C5145}" dt="2023-10-10T17:34:46.032" v="2918" actId="478"/>
          <ac:graphicFrameMkLst>
            <pc:docMk/>
            <pc:sldMk cId="3928207873" sldId="291"/>
            <ac:graphicFrameMk id="7" creationId="{271169E0-08BF-DB65-772C-1C82C1CD6671}"/>
          </ac:graphicFrameMkLst>
        </pc:graphicFrameChg>
        <pc:graphicFrameChg chg="add mod">
          <ac:chgData name="Egil Nygaard" userId="1e934c39-99ea-4ece-a96e-71ec2fc8e2d4" providerId="ADAL" clId="{27C5FD8B-D222-4278-9819-0FA9BC9C5145}" dt="2023-10-10T17:36:32.363" v="2925" actId="14100"/>
          <ac:graphicFrameMkLst>
            <pc:docMk/>
            <pc:sldMk cId="3928207873" sldId="291"/>
            <ac:graphicFrameMk id="8" creationId="{DECD065C-3CF9-2EB9-5EB5-42C20D2015C4}"/>
          </ac:graphicFrameMkLst>
        </pc:graphicFrameChg>
      </pc:sldChg>
      <pc:sldChg chg="addSp delSp modSp new mod">
        <pc:chgData name="Egil Nygaard" userId="1e934c39-99ea-4ece-a96e-71ec2fc8e2d4" providerId="ADAL" clId="{27C5FD8B-D222-4278-9819-0FA9BC9C5145}" dt="2023-10-10T17:43:07.567" v="3020" actId="20577"/>
        <pc:sldMkLst>
          <pc:docMk/>
          <pc:sldMk cId="2177873413" sldId="292"/>
        </pc:sldMkLst>
        <pc:spChg chg="mod">
          <ac:chgData name="Egil Nygaard" userId="1e934c39-99ea-4ece-a96e-71ec2fc8e2d4" providerId="ADAL" clId="{27C5FD8B-D222-4278-9819-0FA9BC9C5145}" dt="2023-10-10T17:40:53.294" v="2996" actId="20577"/>
          <ac:spMkLst>
            <pc:docMk/>
            <pc:sldMk cId="2177873413" sldId="292"/>
            <ac:spMk id="2" creationId="{7970B0B6-AD03-D276-D5FA-D81DADDA2D0A}"/>
          </ac:spMkLst>
        </pc:spChg>
        <pc:spChg chg="mod">
          <ac:chgData name="Egil Nygaard" userId="1e934c39-99ea-4ece-a96e-71ec2fc8e2d4" providerId="ADAL" clId="{27C5FD8B-D222-4278-9819-0FA9BC9C5145}" dt="2023-10-10T17:43:07.567" v="3020" actId="20577"/>
          <ac:spMkLst>
            <pc:docMk/>
            <pc:sldMk cId="2177873413" sldId="292"/>
            <ac:spMk id="3" creationId="{15A2A963-DACF-4970-3D64-D8F4565FFF21}"/>
          </ac:spMkLst>
        </pc:spChg>
        <pc:spChg chg="add del">
          <ac:chgData name="Egil Nygaard" userId="1e934c39-99ea-4ece-a96e-71ec2fc8e2d4" providerId="ADAL" clId="{27C5FD8B-D222-4278-9819-0FA9BC9C5145}" dt="2023-10-10T17:41:08.206" v="2998"/>
          <ac:spMkLst>
            <pc:docMk/>
            <pc:sldMk cId="2177873413" sldId="292"/>
            <ac:spMk id="4" creationId="{008C3667-66A0-10A4-AD11-8762C34E14EB}"/>
          </ac:spMkLst>
        </pc:spChg>
        <pc:spChg chg="add del">
          <ac:chgData name="Egil Nygaard" userId="1e934c39-99ea-4ece-a96e-71ec2fc8e2d4" providerId="ADAL" clId="{27C5FD8B-D222-4278-9819-0FA9BC9C5145}" dt="2023-10-10T17:41:08.206" v="2998"/>
          <ac:spMkLst>
            <pc:docMk/>
            <pc:sldMk cId="2177873413" sldId="292"/>
            <ac:spMk id="5" creationId="{D652B6FE-D0F9-6E58-CEFA-F92A672758A5}"/>
          </ac:spMkLst>
        </pc:spChg>
        <pc:picChg chg="add del">
          <ac:chgData name="Egil Nygaard" userId="1e934c39-99ea-4ece-a96e-71ec2fc8e2d4" providerId="ADAL" clId="{27C5FD8B-D222-4278-9819-0FA9BC9C5145}" dt="2023-10-10T17:41:08.206" v="2998"/>
          <ac:picMkLst>
            <pc:docMk/>
            <pc:sldMk cId="2177873413" sldId="292"/>
            <ac:picMk id="4097" creationId="{A05933AB-3CE0-7400-A62A-CED341A30F41}"/>
          </ac:picMkLst>
        </pc:picChg>
      </pc:sldChg>
      <pc:sldChg chg="addSp delSp modSp new mod">
        <pc:chgData name="Egil Nygaard" userId="1e934c39-99ea-4ece-a96e-71ec2fc8e2d4" providerId="ADAL" clId="{27C5FD8B-D222-4278-9819-0FA9BC9C5145}" dt="2023-10-10T17:45:03.011" v="3072" actId="1076"/>
        <pc:sldMkLst>
          <pc:docMk/>
          <pc:sldMk cId="3718642749" sldId="293"/>
        </pc:sldMkLst>
        <pc:spChg chg="mod">
          <ac:chgData name="Egil Nygaard" userId="1e934c39-99ea-4ece-a96e-71ec2fc8e2d4" providerId="ADAL" clId="{27C5FD8B-D222-4278-9819-0FA9BC9C5145}" dt="2023-10-10T17:44:08.846" v="3058" actId="113"/>
          <ac:spMkLst>
            <pc:docMk/>
            <pc:sldMk cId="3718642749" sldId="293"/>
            <ac:spMk id="2" creationId="{2EE04E4F-EEAA-9913-BEC5-5DEB4A519162}"/>
          </ac:spMkLst>
        </pc:spChg>
        <pc:spChg chg="del">
          <ac:chgData name="Egil Nygaard" userId="1e934c39-99ea-4ece-a96e-71ec2fc8e2d4" providerId="ADAL" clId="{27C5FD8B-D222-4278-9819-0FA9BC9C5145}" dt="2023-10-10T17:44:15.887" v="3059" actId="478"/>
          <ac:spMkLst>
            <pc:docMk/>
            <pc:sldMk cId="3718642749" sldId="293"/>
            <ac:spMk id="3" creationId="{C6693786-C859-31F2-9CDC-67D57DFD645E}"/>
          </ac:spMkLst>
        </pc:spChg>
        <pc:picChg chg="add mod">
          <ac:chgData name="Egil Nygaard" userId="1e934c39-99ea-4ece-a96e-71ec2fc8e2d4" providerId="ADAL" clId="{27C5FD8B-D222-4278-9819-0FA9BC9C5145}" dt="2023-10-10T17:45:00.445" v="3071" actId="1076"/>
          <ac:picMkLst>
            <pc:docMk/>
            <pc:sldMk cId="3718642749" sldId="293"/>
            <ac:picMk id="4" creationId="{115B2702-8880-4ACE-9D73-7FCC3E70713E}"/>
          </ac:picMkLst>
        </pc:picChg>
        <pc:picChg chg="add mod">
          <ac:chgData name="Egil Nygaard" userId="1e934c39-99ea-4ece-a96e-71ec2fc8e2d4" providerId="ADAL" clId="{27C5FD8B-D222-4278-9819-0FA9BC9C5145}" dt="2023-10-10T17:45:03.011" v="3072" actId="1076"/>
          <ac:picMkLst>
            <pc:docMk/>
            <pc:sldMk cId="3718642749" sldId="293"/>
            <ac:picMk id="5" creationId="{02EE3E2A-DD57-4FE1-B33E-8A14002C3B96}"/>
          </ac:picMkLst>
        </pc:picChg>
        <pc:picChg chg="add mod">
          <ac:chgData name="Egil Nygaard" userId="1e934c39-99ea-4ece-a96e-71ec2fc8e2d4" providerId="ADAL" clId="{27C5FD8B-D222-4278-9819-0FA9BC9C5145}" dt="2023-10-10T17:44:31.731" v="3064" actId="1076"/>
          <ac:picMkLst>
            <pc:docMk/>
            <pc:sldMk cId="3718642749" sldId="293"/>
            <ac:picMk id="6" creationId="{519F9C66-6E9E-6CC0-7606-42CBF7EFCF4B}"/>
          </ac:picMkLst>
        </pc:picChg>
        <pc:picChg chg="add mod">
          <ac:chgData name="Egil Nygaard" userId="1e934c39-99ea-4ece-a96e-71ec2fc8e2d4" providerId="ADAL" clId="{27C5FD8B-D222-4278-9819-0FA9BC9C5145}" dt="2023-10-10T17:44:41.594" v="3067" actId="1076"/>
          <ac:picMkLst>
            <pc:docMk/>
            <pc:sldMk cId="3718642749" sldId="293"/>
            <ac:picMk id="7" creationId="{0DA92B63-03B0-3C96-B112-D3B579C796CF}"/>
          </ac:picMkLst>
        </pc:picChg>
        <pc:picChg chg="add mod">
          <ac:chgData name="Egil Nygaard" userId="1e934c39-99ea-4ece-a96e-71ec2fc8e2d4" providerId="ADAL" clId="{27C5FD8B-D222-4278-9819-0FA9BC9C5145}" dt="2023-10-10T17:44:44.818" v="3068" actId="1076"/>
          <ac:picMkLst>
            <pc:docMk/>
            <pc:sldMk cId="3718642749" sldId="293"/>
            <ac:picMk id="8" creationId="{BB7A8FCF-162C-1D16-987F-52654FF73C86}"/>
          </ac:picMkLst>
        </pc:picChg>
        <pc:picChg chg="add mod">
          <ac:chgData name="Egil Nygaard" userId="1e934c39-99ea-4ece-a96e-71ec2fc8e2d4" providerId="ADAL" clId="{27C5FD8B-D222-4278-9819-0FA9BC9C5145}" dt="2023-10-10T17:44:21.586" v="3060" actId="1076"/>
          <ac:picMkLst>
            <pc:docMk/>
            <pc:sldMk cId="3718642749" sldId="293"/>
            <ac:picMk id="9" creationId="{E19F7105-F8B0-3766-0C3B-5670B8C092D6}"/>
          </ac:picMkLst>
        </pc:picChg>
        <pc:picChg chg="add mod">
          <ac:chgData name="Egil Nygaard" userId="1e934c39-99ea-4ece-a96e-71ec2fc8e2d4" providerId="ADAL" clId="{27C5FD8B-D222-4278-9819-0FA9BC9C5145}" dt="2023-10-10T17:44:52.947" v="3070" actId="1076"/>
          <ac:picMkLst>
            <pc:docMk/>
            <pc:sldMk cId="3718642749" sldId="293"/>
            <ac:picMk id="10" creationId="{39822660-82E2-443E-2443-F5BD867EC552}"/>
          </ac:picMkLst>
        </pc:picChg>
        <pc:picChg chg="add mod">
          <ac:chgData name="Egil Nygaard" userId="1e934c39-99ea-4ece-a96e-71ec2fc8e2d4" providerId="ADAL" clId="{27C5FD8B-D222-4278-9819-0FA9BC9C5145}" dt="2023-10-10T17:44:48.795" v="3069" actId="1076"/>
          <ac:picMkLst>
            <pc:docMk/>
            <pc:sldMk cId="3718642749" sldId="293"/>
            <ac:picMk id="11" creationId="{8661746A-A3E9-33AB-056B-C84C7077B631}"/>
          </ac:picMkLst>
        </pc:picChg>
        <pc:picChg chg="add mod">
          <ac:chgData name="Egil Nygaard" userId="1e934c39-99ea-4ece-a96e-71ec2fc8e2d4" providerId="ADAL" clId="{27C5FD8B-D222-4278-9819-0FA9BC9C5145}" dt="2023-10-10T17:44:34.380" v="3065" actId="1076"/>
          <ac:picMkLst>
            <pc:docMk/>
            <pc:sldMk cId="3718642749" sldId="293"/>
            <ac:picMk id="12" creationId="{BDCD0389-BCC9-6C67-B838-B83D9A8B4C7B}"/>
          </ac:picMkLst>
        </pc:picChg>
        <pc:picChg chg="add mod">
          <ac:chgData name="Egil Nygaard" userId="1e934c39-99ea-4ece-a96e-71ec2fc8e2d4" providerId="ADAL" clId="{27C5FD8B-D222-4278-9819-0FA9BC9C5145}" dt="2023-10-10T17:44:38.035" v="3066" actId="1076"/>
          <ac:picMkLst>
            <pc:docMk/>
            <pc:sldMk cId="3718642749" sldId="293"/>
            <ac:picMk id="13" creationId="{5C54CA50-DFFA-A53E-E5AD-F0AD6CD0BE3B}"/>
          </ac:picMkLst>
        </pc:picChg>
      </pc:sldChg>
      <pc:sldChg chg="new del">
        <pc:chgData name="Egil Nygaard" userId="1e934c39-99ea-4ece-a96e-71ec2fc8e2d4" providerId="ADAL" clId="{27C5FD8B-D222-4278-9819-0FA9BC9C5145}" dt="2023-10-10T17:48:13.388" v="3197" actId="47"/>
        <pc:sldMkLst>
          <pc:docMk/>
          <pc:sldMk cId="3546556170" sldId="294"/>
        </pc:sldMkLst>
      </pc:sldChg>
      <pc:sldChg chg="addSp delSp modSp new mod">
        <pc:chgData name="Egil Nygaard" userId="1e934c39-99ea-4ece-a96e-71ec2fc8e2d4" providerId="ADAL" clId="{27C5FD8B-D222-4278-9819-0FA9BC9C5145}" dt="2023-10-10T17:46:48.922" v="3157" actId="20577"/>
        <pc:sldMkLst>
          <pc:docMk/>
          <pc:sldMk cId="1296226109" sldId="295"/>
        </pc:sldMkLst>
        <pc:spChg chg="mod">
          <ac:chgData name="Egil Nygaard" userId="1e934c39-99ea-4ece-a96e-71ec2fc8e2d4" providerId="ADAL" clId="{27C5FD8B-D222-4278-9819-0FA9BC9C5145}" dt="2023-10-10T17:46:48.922" v="3157" actId="20577"/>
          <ac:spMkLst>
            <pc:docMk/>
            <pc:sldMk cId="1296226109" sldId="295"/>
            <ac:spMk id="2" creationId="{FAA78803-DDA2-F5E3-634E-A6881F7AB4D2}"/>
          </ac:spMkLst>
        </pc:spChg>
        <pc:spChg chg="del">
          <ac:chgData name="Egil Nygaard" userId="1e934c39-99ea-4ece-a96e-71ec2fc8e2d4" providerId="ADAL" clId="{27C5FD8B-D222-4278-9819-0FA9BC9C5145}" dt="2023-10-10T17:45:50.048" v="3076" actId="478"/>
          <ac:spMkLst>
            <pc:docMk/>
            <pc:sldMk cId="1296226109" sldId="295"/>
            <ac:spMk id="3" creationId="{45BFAAE1-EC26-B149-7C0F-9DA0745428DD}"/>
          </ac:spMkLst>
        </pc:spChg>
        <pc:picChg chg="add mod">
          <ac:chgData name="Egil Nygaard" userId="1e934c39-99ea-4ece-a96e-71ec2fc8e2d4" providerId="ADAL" clId="{27C5FD8B-D222-4278-9819-0FA9BC9C5145}" dt="2023-10-10T17:46:02.283" v="3095" actId="1076"/>
          <ac:picMkLst>
            <pc:docMk/>
            <pc:sldMk cId="1296226109" sldId="295"/>
            <ac:picMk id="4" creationId="{85363EED-A634-47F5-B966-6F845DE7965A}"/>
          </ac:picMkLst>
        </pc:picChg>
        <pc:picChg chg="add mod">
          <ac:chgData name="Egil Nygaard" userId="1e934c39-99ea-4ece-a96e-71ec2fc8e2d4" providerId="ADAL" clId="{27C5FD8B-D222-4278-9819-0FA9BC9C5145}" dt="2023-10-10T17:46:10.315" v="3097" actId="1076"/>
          <ac:picMkLst>
            <pc:docMk/>
            <pc:sldMk cId="1296226109" sldId="295"/>
            <ac:picMk id="5" creationId="{AC35956E-6FB9-4B57-BF55-FA484967D94F}"/>
          </ac:picMkLst>
        </pc:picChg>
        <pc:picChg chg="add mod">
          <ac:chgData name="Egil Nygaard" userId="1e934c39-99ea-4ece-a96e-71ec2fc8e2d4" providerId="ADAL" clId="{27C5FD8B-D222-4278-9819-0FA9BC9C5145}" dt="2023-10-10T17:45:45.291" v="3075"/>
          <ac:picMkLst>
            <pc:docMk/>
            <pc:sldMk cId="1296226109" sldId="295"/>
            <ac:picMk id="6" creationId="{69F382E5-614A-436B-A59F-2BD33EE60123}"/>
          </ac:picMkLst>
        </pc:picChg>
        <pc:picChg chg="add mod">
          <ac:chgData name="Egil Nygaard" userId="1e934c39-99ea-4ece-a96e-71ec2fc8e2d4" providerId="ADAL" clId="{27C5FD8B-D222-4278-9819-0FA9BC9C5145}" dt="2023-10-10T17:46:05.754" v="3096" actId="1076"/>
          <ac:picMkLst>
            <pc:docMk/>
            <pc:sldMk cId="1296226109" sldId="295"/>
            <ac:picMk id="7" creationId="{6BB88305-4344-4F5A-3B23-D95D6EF5304D}"/>
          </ac:picMkLst>
        </pc:picChg>
      </pc:sldChg>
    </pc:docChg>
  </pc:docChgLst>
  <pc:docChgLst>
    <pc:chgData name="Ronnie Smith" userId="1952dc6d-b318-42c0-8159-d81a54f65778" providerId="ADAL" clId="{0B95D834-FFA4-5B45-AA5B-384559156ACF}"/>
    <pc:docChg chg="modSld">
      <pc:chgData name="Ronnie Smith" userId="1952dc6d-b318-42c0-8159-d81a54f65778" providerId="ADAL" clId="{0B95D834-FFA4-5B45-AA5B-384559156ACF}" dt="2024-04-11T06:57:12.828" v="0" actId="14100"/>
      <pc:docMkLst>
        <pc:docMk/>
      </pc:docMkLst>
      <pc:sldChg chg="modSp mod">
        <pc:chgData name="Ronnie Smith" userId="1952dc6d-b318-42c0-8159-d81a54f65778" providerId="ADAL" clId="{0B95D834-FFA4-5B45-AA5B-384559156ACF}" dt="2024-04-11T06:57:12.828" v="0" actId="14100"/>
        <pc:sldMkLst>
          <pc:docMk/>
          <pc:sldMk cId="3718642749" sldId="293"/>
        </pc:sldMkLst>
        <pc:spChg chg="mod">
          <ac:chgData name="Ronnie Smith" userId="1952dc6d-b318-42c0-8159-d81a54f65778" providerId="ADAL" clId="{0B95D834-FFA4-5B45-AA5B-384559156ACF}" dt="2024-04-11T06:57:12.828" v="0" actId="14100"/>
          <ac:spMkLst>
            <pc:docMk/>
            <pc:sldMk cId="3718642749" sldId="293"/>
            <ac:spMk id="27" creationId="{4250D2CA-E9AF-E501-9F88-259E7B75AA57}"/>
          </ac:spMkLst>
        </pc:spChg>
      </pc:sldChg>
    </pc:docChg>
  </pc:docChgLst>
  <pc:docChgLst>
    <pc:chgData name="Stephan Daus / NIFU" userId="7d5f721f-c7a0-4e47-a147-288111e6901b" providerId="ADAL" clId="{A4CCCF09-6682-4669-9EC0-9A26E6380DF6}"/>
    <pc:docChg chg="undo redo custSel addSld delSld modSld">
      <pc:chgData name="Stephan Daus / NIFU" userId="7d5f721f-c7a0-4e47-a147-288111e6901b" providerId="ADAL" clId="{A4CCCF09-6682-4669-9EC0-9A26E6380DF6}" dt="2024-03-13T13:40:30.217" v="4672" actId="20577"/>
      <pc:docMkLst>
        <pc:docMk/>
      </pc:docMkLst>
      <pc:sldChg chg="modSp del mod modAnim modNotesTx">
        <pc:chgData name="Stephan Daus / NIFU" userId="7d5f721f-c7a0-4e47-a147-288111e6901b" providerId="ADAL" clId="{A4CCCF09-6682-4669-9EC0-9A26E6380DF6}" dt="2024-03-12T09:42:20.673" v="2656" actId="47"/>
        <pc:sldMkLst>
          <pc:docMk/>
          <pc:sldMk cId="3153637848" sldId="262"/>
        </pc:sldMkLst>
        <pc:spChg chg="mod">
          <ac:chgData name="Stephan Daus / NIFU" userId="7d5f721f-c7a0-4e47-a147-288111e6901b" providerId="ADAL" clId="{A4CCCF09-6682-4669-9EC0-9A26E6380DF6}" dt="2024-03-11T21:54:17.169" v="734" actId="14100"/>
          <ac:spMkLst>
            <pc:docMk/>
            <pc:sldMk cId="3153637848" sldId="262"/>
            <ac:spMk id="2" creationId="{F2E6D989-2DCE-4297-81C0-14D3C50AB432}"/>
          </ac:spMkLst>
        </pc:spChg>
        <pc:spChg chg="mod">
          <ac:chgData name="Stephan Daus / NIFU" userId="7d5f721f-c7a0-4e47-a147-288111e6901b" providerId="ADAL" clId="{A4CCCF09-6682-4669-9EC0-9A26E6380DF6}" dt="2024-03-12T09:28:37.020" v="2083" actId="6549"/>
          <ac:spMkLst>
            <pc:docMk/>
            <pc:sldMk cId="3153637848" sldId="262"/>
            <ac:spMk id="3" creationId="{CEF0EEB4-BBD0-4DD6-9835-641B99EE54E6}"/>
          </ac:spMkLst>
        </pc:spChg>
      </pc:sldChg>
      <pc:sldChg chg="del">
        <pc:chgData name="Stephan Daus / NIFU" userId="7d5f721f-c7a0-4e47-a147-288111e6901b" providerId="ADAL" clId="{A4CCCF09-6682-4669-9EC0-9A26E6380DF6}" dt="2024-03-11T09:47:33.644" v="170" actId="47"/>
        <pc:sldMkLst>
          <pc:docMk/>
          <pc:sldMk cId="3626820419" sldId="264"/>
        </pc:sldMkLst>
      </pc:sldChg>
      <pc:sldChg chg="addSp delSp modSp mod delAnim chgLayout modNotesTx">
        <pc:chgData name="Stephan Daus / NIFU" userId="7d5f721f-c7a0-4e47-a147-288111e6901b" providerId="ADAL" clId="{A4CCCF09-6682-4669-9EC0-9A26E6380DF6}" dt="2024-03-13T11:09:41.508" v="4572" actId="14100"/>
        <pc:sldMkLst>
          <pc:docMk/>
          <pc:sldMk cId="957209670" sldId="281"/>
        </pc:sldMkLst>
        <pc:spChg chg="add del mod">
          <ac:chgData name="Stephan Daus / NIFU" userId="7d5f721f-c7a0-4e47-a147-288111e6901b" providerId="ADAL" clId="{A4CCCF09-6682-4669-9EC0-9A26E6380DF6}" dt="2024-03-11T19:19:04.699" v="427"/>
          <ac:spMkLst>
            <pc:docMk/>
            <pc:sldMk cId="957209670" sldId="281"/>
            <ac:spMk id="2" creationId="{AF15E6ED-5B6A-D86B-96D4-AEDFE5EC5AFC}"/>
          </ac:spMkLst>
        </pc:spChg>
        <pc:spChg chg="add del mod">
          <ac:chgData name="Stephan Daus / NIFU" userId="7d5f721f-c7a0-4e47-a147-288111e6901b" providerId="ADAL" clId="{A4CCCF09-6682-4669-9EC0-9A26E6380DF6}" dt="2024-03-11T19:19:31.282" v="448" actId="478"/>
          <ac:spMkLst>
            <pc:docMk/>
            <pc:sldMk cId="957209670" sldId="281"/>
            <ac:spMk id="3" creationId="{4102B31F-C4F5-51ED-499B-55306946760C}"/>
          </ac:spMkLst>
        </pc:spChg>
        <pc:spChg chg="mod ord">
          <ac:chgData name="Stephan Daus / NIFU" userId="7d5f721f-c7a0-4e47-a147-288111e6901b" providerId="ADAL" clId="{A4CCCF09-6682-4669-9EC0-9A26E6380DF6}" dt="2024-03-12T08:41:25.297" v="902" actId="20577"/>
          <ac:spMkLst>
            <pc:docMk/>
            <pc:sldMk cId="957209670" sldId="281"/>
            <ac:spMk id="4" creationId="{25A86BF2-2271-4092-8EE3-7EFD492C4D46}"/>
          </ac:spMkLst>
        </pc:spChg>
        <pc:spChg chg="add mod ord">
          <ac:chgData name="Stephan Daus / NIFU" userId="7d5f721f-c7a0-4e47-a147-288111e6901b" providerId="ADAL" clId="{A4CCCF09-6682-4669-9EC0-9A26E6380DF6}" dt="2024-03-12T09:40:52.564" v="2646" actId="14100"/>
          <ac:spMkLst>
            <pc:docMk/>
            <pc:sldMk cId="957209670" sldId="281"/>
            <ac:spMk id="5" creationId="{4020268B-985A-6ECB-D5CA-32D27E2E85E3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6" creationId="{69E67585-E320-4A09-B271-0F1695B52830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7" creationId="{4C82C43C-BC3E-43FA-AB31-D01BB1EF191F}"/>
          </ac:spMkLst>
        </pc:spChg>
        <pc:spChg chg="add mod">
          <ac:chgData name="Stephan Daus / NIFU" userId="7d5f721f-c7a0-4e47-a147-288111e6901b" providerId="ADAL" clId="{A4CCCF09-6682-4669-9EC0-9A26E6380DF6}" dt="2024-03-13T11:09:41.508" v="4572" actId="14100"/>
          <ac:spMkLst>
            <pc:docMk/>
            <pc:sldMk cId="957209670" sldId="281"/>
            <ac:spMk id="8" creationId="{941764B6-8AF0-2B30-3FDB-059C64336EBC}"/>
          </ac:spMkLst>
        </pc:spChg>
        <pc:spChg chg="del">
          <ac:chgData name="Stephan Daus / NIFU" userId="7d5f721f-c7a0-4e47-a147-288111e6901b" providerId="ADAL" clId="{A4CCCF09-6682-4669-9EC0-9A26E6380DF6}" dt="2024-03-11T10:07:20.500" v="398" actId="478"/>
          <ac:spMkLst>
            <pc:docMk/>
            <pc:sldMk cId="957209670" sldId="281"/>
            <ac:spMk id="9" creationId="{B58993A6-B2AB-4924-A478-885409F27485}"/>
          </ac:spMkLst>
        </pc:spChg>
        <pc:spChg chg="del">
          <ac:chgData name="Stephan Daus / NIFU" userId="7d5f721f-c7a0-4e47-a147-288111e6901b" providerId="ADAL" clId="{A4CCCF09-6682-4669-9EC0-9A26E6380DF6}" dt="2024-03-11T10:07:14.875" v="396" actId="478"/>
          <ac:spMkLst>
            <pc:docMk/>
            <pc:sldMk cId="957209670" sldId="281"/>
            <ac:spMk id="10" creationId="{681D9E74-CEA4-47BF-8EBB-0D3F2A47C9B9}"/>
          </ac:spMkLst>
        </pc:spChg>
        <pc:spChg chg="del">
          <ac:chgData name="Stephan Daus / NIFU" userId="7d5f721f-c7a0-4e47-a147-288111e6901b" providerId="ADAL" clId="{A4CCCF09-6682-4669-9EC0-9A26E6380DF6}" dt="2024-03-11T10:07:13.861" v="395" actId="478"/>
          <ac:spMkLst>
            <pc:docMk/>
            <pc:sldMk cId="957209670" sldId="281"/>
            <ac:spMk id="11" creationId="{F581ADE7-0734-4D67-8EB8-B56CFD298DE9}"/>
          </ac:spMkLst>
        </pc:spChg>
        <pc:spChg chg="del">
          <ac:chgData name="Stephan Daus / NIFU" userId="7d5f721f-c7a0-4e47-a147-288111e6901b" providerId="ADAL" clId="{A4CCCF09-6682-4669-9EC0-9A26E6380DF6}" dt="2024-03-11T10:07:19.060" v="397" actId="478"/>
          <ac:spMkLst>
            <pc:docMk/>
            <pc:sldMk cId="957209670" sldId="281"/>
            <ac:spMk id="12" creationId="{2DC3F62F-20D3-4A01-95CD-6D822CF2C657}"/>
          </ac:spMkLst>
        </pc:spChg>
        <pc:spChg chg="del">
          <ac:chgData name="Stephan Daus / NIFU" userId="7d5f721f-c7a0-4e47-a147-288111e6901b" providerId="ADAL" clId="{A4CCCF09-6682-4669-9EC0-9A26E6380DF6}" dt="2024-03-11T19:19:39.162" v="450" actId="478"/>
          <ac:spMkLst>
            <pc:docMk/>
            <pc:sldMk cId="957209670" sldId="281"/>
            <ac:spMk id="13" creationId="{003DA993-681F-496B-A75E-18C8347FF7FF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15" creationId="{3A8547BF-7237-4B67-B8B4-8B8B7DA3DA29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16" creationId="{D89DCC1F-ED83-48FA-9A9E-8A5F9B1BD162}"/>
          </ac:spMkLst>
        </pc:spChg>
        <pc:spChg chg="add del">
          <ac:chgData name="Stephan Daus / NIFU" userId="7d5f721f-c7a0-4e47-a147-288111e6901b" providerId="ADAL" clId="{A4CCCF09-6682-4669-9EC0-9A26E6380DF6}" dt="2024-03-12T09:39:38.159" v="2629" actId="22"/>
          <ac:spMkLst>
            <pc:docMk/>
            <pc:sldMk cId="957209670" sldId="281"/>
            <ac:spMk id="17" creationId="{D6E1001C-643C-E5C9-9FFF-40863667289A}"/>
          </ac:spMkLst>
        </pc:spChg>
        <pc:spChg chg="del">
          <ac:chgData name="Stephan Daus / NIFU" userId="7d5f721f-c7a0-4e47-a147-288111e6901b" providerId="ADAL" clId="{A4CCCF09-6682-4669-9EC0-9A26E6380DF6}" dt="2024-03-11T10:07:06.658" v="393" actId="478"/>
          <ac:spMkLst>
            <pc:docMk/>
            <pc:sldMk cId="957209670" sldId="281"/>
            <ac:spMk id="18" creationId="{32269FB1-2CB4-4EA4-93B2-D5DA4249433E}"/>
          </ac:spMkLst>
        </pc:spChg>
        <pc:spChg chg="del">
          <ac:chgData name="Stephan Daus / NIFU" userId="7d5f721f-c7a0-4e47-a147-288111e6901b" providerId="ADAL" clId="{A4CCCF09-6682-4669-9EC0-9A26E6380DF6}" dt="2024-03-11T10:07:12.863" v="394" actId="478"/>
          <ac:spMkLst>
            <pc:docMk/>
            <pc:sldMk cId="957209670" sldId="281"/>
            <ac:spMk id="20" creationId="{C5DBA813-EFAF-436F-B012-1F862B2EE0E3}"/>
          </ac:spMkLst>
        </pc:spChg>
        <pc:spChg chg="add del">
          <ac:chgData name="Stephan Daus / NIFU" userId="7d5f721f-c7a0-4e47-a147-288111e6901b" providerId="ADAL" clId="{A4CCCF09-6682-4669-9EC0-9A26E6380DF6}" dt="2024-03-12T09:39:40.123" v="2631" actId="22"/>
          <ac:spMkLst>
            <pc:docMk/>
            <pc:sldMk cId="957209670" sldId="281"/>
            <ac:spMk id="21" creationId="{D1808E67-6245-7FE1-BF99-69D597170AF6}"/>
          </ac:spMkLst>
        </pc:spChg>
        <pc:spChg chg="add mod">
          <ac:chgData name="Stephan Daus / NIFU" userId="7d5f721f-c7a0-4e47-a147-288111e6901b" providerId="ADAL" clId="{A4CCCF09-6682-4669-9EC0-9A26E6380DF6}" dt="2024-03-12T09:41:01.222" v="2648" actId="1076"/>
          <ac:spMkLst>
            <pc:docMk/>
            <pc:sldMk cId="957209670" sldId="281"/>
            <ac:spMk id="23" creationId="{4D4926C1-0AAC-3845-4C05-3879797991D5}"/>
          </ac:spMkLst>
        </pc:spChg>
      </pc:sldChg>
      <pc:sldChg chg="del">
        <pc:chgData name="Stephan Daus / NIFU" userId="7d5f721f-c7a0-4e47-a147-288111e6901b" providerId="ADAL" clId="{A4CCCF09-6682-4669-9EC0-9A26E6380DF6}" dt="2024-03-11T08:58:16.907" v="2" actId="47"/>
        <pc:sldMkLst>
          <pc:docMk/>
          <pc:sldMk cId="161425769" sldId="285"/>
        </pc:sldMkLst>
      </pc:sldChg>
      <pc:sldChg chg="addSp delSp modSp mod modNotesTx">
        <pc:chgData name="Stephan Daus / NIFU" userId="7d5f721f-c7a0-4e47-a147-288111e6901b" providerId="ADAL" clId="{A4CCCF09-6682-4669-9EC0-9A26E6380DF6}" dt="2024-03-13T11:07:18.018" v="4570" actId="20577"/>
        <pc:sldMkLst>
          <pc:docMk/>
          <pc:sldMk cId="3575035241" sldId="286"/>
        </pc:sldMkLst>
        <pc:spChg chg="mod">
          <ac:chgData name="Stephan Daus / NIFU" userId="7d5f721f-c7a0-4e47-a147-288111e6901b" providerId="ADAL" clId="{A4CCCF09-6682-4669-9EC0-9A26E6380DF6}" dt="2024-03-11T09:58:28.891" v="367" actId="20577"/>
          <ac:spMkLst>
            <pc:docMk/>
            <pc:sldMk cId="3575035241" sldId="286"/>
            <ac:spMk id="5" creationId="{BFB1F49A-3494-B4E1-10B9-38C8373E4E9D}"/>
          </ac:spMkLst>
        </pc:spChg>
        <pc:spChg chg="mod">
          <ac:chgData name="Stephan Daus / NIFU" userId="7d5f721f-c7a0-4e47-a147-288111e6901b" providerId="ADAL" clId="{A4CCCF09-6682-4669-9EC0-9A26E6380DF6}" dt="2024-03-11T09:58:27.959" v="363" actId="6549"/>
          <ac:spMkLst>
            <pc:docMk/>
            <pc:sldMk cId="3575035241" sldId="286"/>
            <ac:spMk id="15" creationId="{BDD1F7A1-07D8-471D-8ED9-1C84F3151FEF}"/>
          </ac:spMkLst>
        </pc:spChg>
        <pc:spChg chg="add del">
          <ac:chgData name="Stephan Daus / NIFU" userId="7d5f721f-c7a0-4e47-a147-288111e6901b" providerId="ADAL" clId="{A4CCCF09-6682-4669-9EC0-9A26E6380DF6}" dt="2024-03-11T09:58:28.223" v="364" actId="478"/>
          <ac:spMkLst>
            <pc:docMk/>
            <pc:sldMk cId="3575035241" sldId="286"/>
            <ac:spMk id="16" creationId="{FBDEEFD5-5676-4634-84A9-32142B76A909}"/>
          </ac:spMkLst>
        </pc:spChg>
        <pc:picChg chg="del">
          <ac:chgData name="Stephan Daus / NIFU" userId="7d5f721f-c7a0-4e47-a147-288111e6901b" providerId="ADAL" clId="{A4CCCF09-6682-4669-9EC0-9A26E6380DF6}" dt="2024-03-11T09:47:57.999" v="172" actId="478"/>
          <ac:picMkLst>
            <pc:docMk/>
            <pc:sldMk cId="3575035241" sldId="286"/>
            <ac:picMk id="3" creationId="{D838344C-6372-4B00-BBBA-BEB35E9A8474}"/>
          </ac:picMkLst>
        </pc:picChg>
      </pc:sldChg>
      <pc:sldChg chg="delSp del mod delAnim modNotesTx">
        <pc:chgData name="Stephan Daus / NIFU" userId="7d5f721f-c7a0-4e47-a147-288111e6901b" providerId="ADAL" clId="{A4CCCF09-6682-4669-9EC0-9A26E6380DF6}" dt="2024-03-11T10:09:47.782" v="422" actId="47"/>
        <pc:sldMkLst>
          <pc:docMk/>
          <pc:sldMk cId="1313882616" sldId="287"/>
        </pc:sldMkLst>
        <pc:spChg chg="del">
          <ac:chgData name="Stephan Daus / NIFU" userId="7d5f721f-c7a0-4e47-a147-288111e6901b" providerId="ADAL" clId="{A4CCCF09-6682-4669-9EC0-9A26E6380DF6}" dt="2024-03-11T10:08:06.805" v="403" actId="478"/>
          <ac:spMkLst>
            <pc:docMk/>
            <pc:sldMk cId="1313882616" sldId="287"/>
            <ac:spMk id="2" creationId="{6D9598AC-957E-402F-84DE-72B6CE190BD5}"/>
          </ac:spMkLst>
        </pc:spChg>
        <pc:spChg chg="del">
          <ac:chgData name="Stephan Daus / NIFU" userId="7d5f721f-c7a0-4e47-a147-288111e6901b" providerId="ADAL" clId="{A4CCCF09-6682-4669-9EC0-9A26E6380DF6}" dt="2024-03-11T10:08:05.213" v="402" actId="478"/>
          <ac:spMkLst>
            <pc:docMk/>
            <pc:sldMk cId="1313882616" sldId="287"/>
            <ac:spMk id="24" creationId="{16D88B9B-3A3D-405D-9FB9-6E7760B3CA27}"/>
          </ac:spMkLst>
        </pc:spChg>
        <pc:spChg chg="del">
          <ac:chgData name="Stephan Daus / NIFU" userId="7d5f721f-c7a0-4e47-a147-288111e6901b" providerId="ADAL" clId="{A4CCCF09-6682-4669-9EC0-9A26E6380DF6}" dt="2024-03-11T10:08:01.494" v="401" actId="478"/>
          <ac:spMkLst>
            <pc:docMk/>
            <pc:sldMk cId="1313882616" sldId="287"/>
            <ac:spMk id="27" creationId="{DD913006-D0CB-4CA7-93AD-C2419E995B8A}"/>
          </ac:spMkLst>
        </pc:spChg>
      </pc:sldChg>
      <pc:sldChg chg="del">
        <pc:chgData name="Stephan Daus / NIFU" userId="7d5f721f-c7a0-4e47-a147-288111e6901b" providerId="ADAL" clId="{A4CCCF09-6682-4669-9EC0-9A26E6380DF6}" dt="2024-03-11T08:56:41.871" v="1" actId="47"/>
        <pc:sldMkLst>
          <pc:docMk/>
          <pc:sldMk cId="2075652505" sldId="288"/>
        </pc:sldMkLst>
      </pc:sldChg>
      <pc:sldChg chg="del">
        <pc:chgData name="Stephan Daus / NIFU" userId="7d5f721f-c7a0-4e47-a147-288111e6901b" providerId="ADAL" clId="{A4CCCF09-6682-4669-9EC0-9A26E6380DF6}" dt="2024-03-11T08:58:45.881" v="5" actId="47"/>
        <pc:sldMkLst>
          <pc:docMk/>
          <pc:sldMk cId="3305684381" sldId="289"/>
        </pc:sldMkLst>
      </pc:sldChg>
      <pc:sldChg chg="del">
        <pc:chgData name="Stephan Daus / NIFU" userId="7d5f721f-c7a0-4e47-a147-288111e6901b" providerId="ADAL" clId="{A4CCCF09-6682-4669-9EC0-9A26E6380DF6}" dt="2024-03-11T08:58:23.138" v="3" actId="47"/>
        <pc:sldMkLst>
          <pc:docMk/>
          <pc:sldMk cId="801441355" sldId="290"/>
        </pc:sldMkLst>
      </pc:sldChg>
      <pc:sldChg chg="del">
        <pc:chgData name="Stephan Daus / NIFU" userId="7d5f721f-c7a0-4e47-a147-288111e6901b" providerId="ADAL" clId="{A4CCCF09-6682-4669-9EC0-9A26E6380DF6}" dt="2024-03-11T08:58:42.133" v="4" actId="47"/>
        <pc:sldMkLst>
          <pc:docMk/>
          <pc:sldMk cId="3928207873" sldId="291"/>
        </pc:sldMkLst>
      </pc:sldChg>
      <pc:sldChg chg="del">
        <pc:chgData name="Stephan Daus / NIFU" userId="7d5f721f-c7a0-4e47-a147-288111e6901b" providerId="ADAL" clId="{A4CCCF09-6682-4669-9EC0-9A26E6380DF6}" dt="2024-03-11T08:56:29.280" v="0" actId="47"/>
        <pc:sldMkLst>
          <pc:docMk/>
          <pc:sldMk cId="2177873413" sldId="292"/>
        </pc:sldMkLst>
      </pc:sldChg>
      <pc:sldChg chg="addSp delSp modSp mod modAnim">
        <pc:chgData name="Stephan Daus / NIFU" userId="7d5f721f-c7a0-4e47-a147-288111e6901b" providerId="ADAL" clId="{A4CCCF09-6682-4669-9EC0-9A26E6380DF6}" dt="2024-03-11T21:24:19.751" v="724" actId="1037"/>
        <pc:sldMkLst>
          <pc:docMk/>
          <pc:sldMk cId="3718642749" sldId="293"/>
        </pc:sldMkLst>
        <pc:spChg chg="mod">
          <ac:chgData name="Stephan Daus / NIFU" userId="7d5f721f-c7a0-4e47-a147-288111e6901b" providerId="ADAL" clId="{A4CCCF09-6682-4669-9EC0-9A26E6380DF6}" dt="2024-03-11T21:24:19.751" v="724" actId="1037"/>
          <ac:spMkLst>
            <pc:docMk/>
            <pc:sldMk cId="3718642749" sldId="293"/>
            <ac:spMk id="2" creationId="{2EE04E4F-EEAA-9913-BEC5-5DEB4A519162}"/>
          </ac:spMkLst>
        </pc:spChg>
        <pc:spChg chg="add del mod">
          <ac:chgData name="Stephan Daus / NIFU" userId="7d5f721f-c7a0-4e47-a147-288111e6901b" providerId="ADAL" clId="{A4CCCF09-6682-4669-9EC0-9A26E6380DF6}" dt="2024-03-11T21:23:57.133" v="645" actId="478"/>
          <ac:spMkLst>
            <pc:docMk/>
            <pc:sldMk cId="3718642749" sldId="293"/>
            <ac:spMk id="3" creationId="{C145E858-28FA-AC4C-38C5-A232047A7ADC}"/>
          </ac:spMkLst>
        </pc:spChg>
        <pc:spChg chg="add del">
          <ac:chgData name="Stephan Daus / NIFU" userId="7d5f721f-c7a0-4e47-a147-288111e6901b" providerId="ADAL" clId="{A4CCCF09-6682-4669-9EC0-9A26E6380DF6}" dt="2024-03-11T09:03:27.300" v="95" actId="478"/>
          <ac:spMkLst>
            <pc:docMk/>
            <pc:sldMk cId="3718642749" sldId="293"/>
            <ac:spMk id="18" creationId="{11E28BF0-59C3-654B-2BA5-4A39AADBE67C}"/>
          </ac:spMkLst>
        </pc:spChg>
        <pc:spChg chg="add mod">
          <ac:chgData name="Stephan Daus / NIFU" userId="7d5f721f-c7a0-4e47-a147-288111e6901b" providerId="ADAL" clId="{A4CCCF09-6682-4669-9EC0-9A26E6380DF6}" dt="2024-03-11T21:16:53.441" v="633" actId="20577"/>
          <ac:spMkLst>
            <pc:docMk/>
            <pc:sldMk cId="3718642749" sldId="293"/>
            <ac:spMk id="24" creationId="{04B3E78D-6633-7043-CA09-6FA7D1D3595A}"/>
          </ac:spMkLst>
        </pc:spChg>
        <pc:spChg chg="add mod">
          <ac:chgData name="Stephan Daus / NIFU" userId="7d5f721f-c7a0-4e47-a147-288111e6901b" providerId="ADAL" clId="{A4CCCF09-6682-4669-9EC0-9A26E6380DF6}" dt="2024-03-11T21:24:19.751" v="724" actId="1037"/>
          <ac:spMkLst>
            <pc:docMk/>
            <pc:sldMk cId="3718642749" sldId="293"/>
            <ac:spMk id="25" creationId="{2D4E9596-ADCD-64B5-4039-7565CAB10436}"/>
          </ac:spMkLst>
        </pc:spChg>
        <pc:picChg chg="mod ord">
          <ac:chgData name="Stephan Daus / NIFU" userId="7d5f721f-c7a0-4e47-a147-288111e6901b" providerId="ADAL" clId="{A4CCCF09-6682-4669-9EC0-9A26E6380DF6}" dt="2024-03-11T21:15:46.667" v="554" actId="1076"/>
          <ac:picMkLst>
            <pc:docMk/>
            <pc:sldMk cId="3718642749" sldId="293"/>
            <ac:picMk id="4" creationId="{115B2702-8880-4ACE-9D73-7FCC3E70713E}"/>
          </ac:picMkLst>
        </pc:picChg>
        <pc:picChg chg="mod">
          <ac:chgData name="Stephan Daus / NIFU" userId="7d5f721f-c7a0-4e47-a147-288111e6901b" providerId="ADAL" clId="{A4CCCF09-6682-4669-9EC0-9A26E6380DF6}" dt="2024-03-11T21:23:31.518" v="638" actId="1076"/>
          <ac:picMkLst>
            <pc:docMk/>
            <pc:sldMk cId="3718642749" sldId="293"/>
            <ac:picMk id="5" creationId="{02EE3E2A-DD57-4FE1-B33E-8A14002C3B96}"/>
          </ac:picMkLst>
        </pc:picChg>
        <pc:picChg chg="mod">
          <ac:chgData name="Stephan Daus / NIFU" userId="7d5f721f-c7a0-4e47-a147-288111e6901b" providerId="ADAL" clId="{A4CCCF09-6682-4669-9EC0-9A26E6380DF6}" dt="2024-03-11T21:23:36.154" v="640" actId="1076"/>
          <ac:picMkLst>
            <pc:docMk/>
            <pc:sldMk cId="3718642749" sldId="293"/>
            <ac:picMk id="6" creationId="{519F9C66-6E9E-6CC0-7606-42CBF7EFCF4B}"/>
          </ac:picMkLst>
        </pc:picChg>
        <pc:picChg chg="mod">
          <ac:chgData name="Stephan Daus / NIFU" userId="7d5f721f-c7a0-4e47-a147-288111e6901b" providerId="ADAL" clId="{A4CCCF09-6682-4669-9EC0-9A26E6380DF6}" dt="2024-03-11T21:23:38.242" v="641" actId="1076"/>
          <ac:picMkLst>
            <pc:docMk/>
            <pc:sldMk cId="3718642749" sldId="293"/>
            <ac:picMk id="7" creationId="{0DA92B63-03B0-3C96-B112-D3B579C796CF}"/>
          </ac:picMkLst>
        </pc:picChg>
        <pc:picChg chg="mod">
          <ac:chgData name="Stephan Daus / NIFU" userId="7d5f721f-c7a0-4e47-a147-288111e6901b" providerId="ADAL" clId="{A4CCCF09-6682-4669-9EC0-9A26E6380DF6}" dt="2024-03-11T21:15:53.510" v="556" actId="1076"/>
          <ac:picMkLst>
            <pc:docMk/>
            <pc:sldMk cId="3718642749" sldId="293"/>
            <ac:picMk id="8" creationId="{BB7A8FCF-162C-1D16-987F-52654FF73C86}"/>
          </ac:picMkLst>
        </pc:picChg>
        <pc:picChg chg="mod">
          <ac:chgData name="Stephan Daus / NIFU" userId="7d5f721f-c7a0-4e47-a147-288111e6901b" providerId="ADAL" clId="{A4CCCF09-6682-4669-9EC0-9A26E6380DF6}" dt="2024-03-11T21:23:17.410" v="635" actId="1076"/>
          <ac:picMkLst>
            <pc:docMk/>
            <pc:sldMk cId="3718642749" sldId="293"/>
            <ac:picMk id="9" creationId="{E19F7105-F8B0-3766-0C3B-5670B8C092D6}"/>
          </ac:picMkLst>
        </pc:picChg>
        <pc:picChg chg="mod">
          <ac:chgData name="Stephan Daus / NIFU" userId="7d5f721f-c7a0-4e47-a147-288111e6901b" providerId="ADAL" clId="{A4CCCF09-6682-4669-9EC0-9A26E6380DF6}" dt="2024-03-11T21:15:37.676" v="552" actId="1076"/>
          <ac:picMkLst>
            <pc:docMk/>
            <pc:sldMk cId="3718642749" sldId="293"/>
            <ac:picMk id="10" creationId="{39822660-82E2-443E-2443-F5BD867EC552}"/>
          </ac:picMkLst>
        </pc:picChg>
        <pc:picChg chg="mod ord">
          <ac:chgData name="Stephan Daus / NIFU" userId="7d5f721f-c7a0-4e47-a147-288111e6901b" providerId="ADAL" clId="{A4CCCF09-6682-4669-9EC0-9A26E6380DF6}" dt="2024-03-11T21:23:40.815" v="642" actId="1076"/>
          <ac:picMkLst>
            <pc:docMk/>
            <pc:sldMk cId="3718642749" sldId="293"/>
            <ac:picMk id="11" creationId="{8661746A-A3E9-33AB-056B-C84C7077B631}"/>
          </ac:picMkLst>
        </pc:picChg>
        <pc:picChg chg="mod">
          <ac:chgData name="Stephan Daus / NIFU" userId="7d5f721f-c7a0-4e47-a147-288111e6901b" providerId="ADAL" clId="{A4CCCF09-6682-4669-9EC0-9A26E6380DF6}" dt="2024-03-11T21:15:09.141" v="544" actId="1076"/>
          <ac:picMkLst>
            <pc:docMk/>
            <pc:sldMk cId="3718642749" sldId="293"/>
            <ac:picMk id="12" creationId="{BDCD0389-BCC9-6C67-B838-B83D9A8B4C7B}"/>
          </ac:picMkLst>
        </pc:picChg>
        <pc:picChg chg="mod">
          <ac:chgData name="Stephan Daus / NIFU" userId="7d5f721f-c7a0-4e47-a147-288111e6901b" providerId="ADAL" clId="{A4CCCF09-6682-4669-9EC0-9A26E6380DF6}" dt="2024-03-11T21:15:39.335" v="553" actId="1076"/>
          <ac:picMkLst>
            <pc:docMk/>
            <pc:sldMk cId="3718642749" sldId="293"/>
            <ac:picMk id="13" creationId="{5C54CA50-DFFA-A53E-E5AD-F0AD6CD0BE3B}"/>
          </ac:picMkLst>
        </pc:picChg>
        <pc:picChg chg="add del mod">
          <ac:chgData name="Stephan Daus / NIFU" userId="7d5f721f-c7a0-4e47-a147-288111e6901b" providerId="ADAL" clId="{A4CCCF09-6682-4669-9EC0-9A26E6380DF6}" dt="2024-03-11T09:03:21.124" v="93" actId="478"/>
          <ac:picMkLst>
            <pc:docMk/>
            <pc:sldMk cId="3718642749" sldId="293"/>
            <ac:picMk id="14" creationId="{5E0F5F1C-F9D4-DCCA-2D90-7EE825046979}"/>
          </ac:picMkLst>
        </pc:picChg>
        <pc:picChg chg="add mod">
          <ac:chgData name="Stephan Daus / NIFU" userId="7d5f721f-c7a0-4e47-a147-288111e6901b" providerId="ADAL" clId="{A4CCCF09-6682-4669-9EC0-9A26E6380DF6}" dt="2024-03-11T09:43:48.854" v="123" actId="1076"/>
          <ac:picMkLst>
            <pc:docMk/>
            <pc:sldMk cId="3718642749" sldId="293"/>
            <ac:picMk id="15" creationId="{C3CF1557-4AA6-FE55-3B6C-4CF9D52DF30A}"/>
          </ac:picMkLst>
        </pc:picChg>
        <pc:picChg chg="add del mod">
          <ac:chgData name="Stephan Daus / NIFU" userId="7d5f721f-c7a0-4e47-a147-288111e6901b" providerId="ADAL" clId="{A4CCCF09-6682-4669-9EC0-9A26E6380DF6}" dt="2024-03-11T09:05:33.850" v="107" actId="478"/>
          <ac:picMkLst>
            <pc:docMk/>
            <pc:sldMk cId="3718642749" sldId="293"/>
            <ac:picMk id="16" creationId="{8402D647-1E71-34FE-B695-9F897FDB6DB1}"/>
          </ac:picMkLst>
        </pc:picChg>
        <pc:picChg chg="add mod">
          <ac:chgData name="Stephan Daus / NIFU" userId="7d5f721f-c7a0-4e47-a147-288111e6901b" providerId="ADAL" clId="{A4CCCF09-6682-4669-9EC0-9A26E6380DF6}" dt="2024-03-11T09:43:57.542" v="126" actId="1076"/>
          <ac:picMkLst>
            <pc:docMk/>
            <pc:sldMk cId="3718642749" sldId="293"/>
            <ac:picMk id="17" creationId="{3F14B6DA-4EFF-9EC0-AC1C-C4E0BC43DF87}"/>
          </ac:picMkLst>
        </pc:picChg>
        <pc:picChg chg="add mod">
          <ac:chgData name="Stephan Daus / NIFU" userId="7d5f721f-c7a0-4e47-a147-288111e6901b" providerId="ADAL" clId="{A4CCCF09-6682-4669-9EC0-9A26E6380DF6}" dt="2024-03-11T09:43:52.534" v="125" actId="1076"/>
          <ac:picMkLst>
            <pc:docMk/>
            <pc:sldMk cId="3718642749" sldId="293"/>
            <ac:picMk id="20" creationId="{EEE65304-1A97-D57E-9086-99D9F0F92EE0}"/>
          </ac:picMkLst>
        </pc:picChg>
        <pc:picChg chg="add mod">
          <ac:chgData name="Stephan Daus / NIFU" userId="7d5f721f-c7a0-4e47-a147-288111e6901b" providerId="ADAL" clId="{A4CCCF09-6682-4669-9EC0-9A26E6380DF6}" dt="2024-03-11T09:43:50.701" v="124" actId="1076"/>
          <ac:picMkLst>
            <pc:docMk/>
            <pc:sldMk cId="3718642749" sldId="293"/>
            <ac:picMk id="22" creationId="{2A5AD59C-740C-1FD4-E144-F5F1A43BC3FA}"/>
          </ac:picMkLst>
        </pc:picChg>
        <pc:picChg chg="add mod">
          <ac:chgData name="Stephan Daus / NIFU" userId="7d5f721f-c7a0-4e47-a147-288111e6901b" providerId="ADAL" clId="{A4CCCF09-6682-4669-9EC0-9A26E6380DF6}" dt="2024-03-11T21:14:40.229" v="537" actId="1076"/>
          <ac:picMkLst>
            <pc:docMk/>
            <pc:sldMk cId="3718642749" sldId="293"/>
            <ac:picMk id="23" creationId="{C04A3140-18EA-432F-E613-F352CD15E4A5}"/>
          </ac:picMkLst>
        </pc:picChg>
      </pc:sldChg>
      <pc:sldChg chg="modSp new mod addCm">
        <pc:chgData name="Stephan Daus / NIFU" userId="7d5f721f-c7a0-4e47-a147-288111e6901b" providerId="ADAL" clId="{A4CCCF09-6682-4669-9EC0-9A26E6380DF6}" dt="2024-03-13T07:03:12.628" v="3497"/>
        <pc:sldMkLst>
          <pc:docMk/>
          <pc:sldMk cId="1184320905" sldId="294"/>
        </pc:sldMkLst>
        <pc:spChg chg="mod">
          <ac:chgData name="Stephan Daus / NIFU" userId="7d5f721f-c7a0-4e47-a147-288111e6901b" providerId="ADAL" clId="{A4CCCF09-6682-4669-9EC0-9A26E6380DF6}" dt="2024-03-11T10:09:24.580" v="421" actId="20577"/>
          <ac:spMkLst>
            <pc:docMk/>
            <pc:sldMk cId="1184320905" sldId="294"/>
            <ac:spMk id="2" creationId="{0F2ADA4C-5DF9-158F-5BDD-1BD0ED9ECE89}"/>
          </ac:spMkLst>
        </pc:spChg>
        <pc:spChg chg="mod">
          <ac:chgData name="Stephan Daus / NIFU" userId="7d5f721f-c7a0-4e47-a147-288111e6901b" providerId="ADAL" clId="{A4CCCF09-6682-4669-9EC0-9A26E6380DF6}" dt="2024-03-13T07:03:12.628" v="3497"/>
          <ac:spMkLst>
            <pc:docMk/>
            <pc:sldMk cId="1184320905" sldId="294"/>
            <ac:spMk id="3" creationId="{43772C8D-E932-7FCC-4E62-7DDD1628A57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tephan Daus / NIFU" userId="7d5f721f-c7a0-4e47-a147-288111e6901b" providerId="ADAL" clId="{A4CCCF09-6682-4669-9EC0-9A26E6380DF6}" dt="2024-03-12T09:30:03.892" v="2219"/>
              <pc2:cmMkLst xmlns:pc2="http://schemas.microsoft.com/office/powerpoint/2019/9/main/command">
                <pc:docMk/>
                <pc:sldMk cId="1184320905" sldId="294"/>
                <pc2:cmMk id="{9BB5EB06-F602-4679-98A7-C5C9DAE97162}"/>
              </pc2:cmMkLst>
            </pc226:cmChg>
          </p:ext>
        </pc:extLst>
      </pc:sldChg>
      <pc:sldChg chg="addSp delSp modSp new mod modClrScheme addCm chgLayout">
        <pc:chgData name="Stephan Daus / NIFU" userId="7d5f721f-c7a0-4e47-a147-288111e6901b" providerId="ADAL" clId="{A4CCCF09-6682-4669-9EC0-9A26E6380DF6}" dt="2024-03-12T09:36:00.256" v="2463"/>
        <pc:sldMkLst>
          <pc:docMk/>
          <pc:sldMk cId="380714702" sldId="295"/>
        </pc:sldMkLst>
        <pc:spChg chg="del mod ord">
          <ac:chgData name="Stephan Daus / NIFU" userId="7d5f721f-c7a0-4e47-a147-288111e6901b" providerId="ADAL" clId="{A4CCCF09-6682-4669-9EC0-9A26E6380DF6}" dt="2024-03-11T21:54:59.700" v="742" actId="700"/>
          <ac:spMkLst>
            <pc:docMk/>
            <pc:sldMk cId="380714702" sldId="295"/>
            <ac:spMk id="2" creationId="{452004A8-2C28-DE14-5FB9-F0E495D935CF}"/>
          </ac:spMkLst>
        </pc:spChg>
        <pc:spChg chg="del mod ord">
          <ac:chgData name="Stephan Daus / NIFU" userId="7d5f721f-c7a0-4e47-a147-288111e6901b" providerId="ADAL" clId="{A4CCCF09-6682-4669-9EC0-9A26E6380DF6}" dt="2024-03-11T21:54:59.700" v="742" actId="700"/>
          <ac:spMkLst>
            <pc:docMk/>
            <pc:sldMk cId="380714702" sldId="295"/>
            <ac:spMk id="3" creationId="{6C2CD7EB-2828-F890-2DBE-9A2D11BF4B23}"/>
          </ac:spMkLst>
        </pc:spChg>
        <pc:spChg chg="add mod ord">
          <ac:chgData name="Stephan Daus / NIFU" userId="7d5f721f-c7a0-4e47-a147-288111e6901b" providerId="ADAL" clId="{A4CCCF09-6682-4669-9EC0-9A26E6380DF6}" dt="2024-03-11T21:55:09.233" v="759" actId="122"/>
          <ac:spMkLst>
            <pc:docMk/>
            <pc:sldMk cId="380714702" sldId="295"/>
            <ac:spMk id="4" creationId="{DB566811-FB49-FCA7-6F05-AC17B0503B15}"/>
          </ac:spMkLst>
        </pc:spChg>
        <pc:spChg chg="add mod ord">
          <ac:chgData name="Stephan Daus / NIFU" userId="7d5f721f-c7a0-4e47-a147-288111e6901b" providerId="ADAL" clId="{A4CCCF09-6682-4669-9EC0-9A26E6380DF6}" dt="2024-03-11T22:10:04.932" v="884" actId="12"/>
          <ac:spMkLst>
            <pc:docMk/>
            <pc:sldMk cId="380714702" sldId="295"/>
            <ac:spMk id="5" creationId="{6EEC3EEB-296F-994E-70ED-7F8AF48D62E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tephan Daus / NIFU" userId="7d5f721f-c7a0-4e47-a147-288111e6901b" providerId="ADAL" clId="{A4CCCF09-6682-4669-9EC0-9A26E6380DF6}" dt="2024-03-12T09:36:00.256" v="2463"/>
              <pc2:cmMkLst xmlns:pc2="http://schemas.microsoft.com/office/powerpoint/2019/9/main/command">
                <pc:docMk/>
                <pc:sldMk cId="380714702" sldId="295"/>
                <pc2:cmMk id="{45DD5118-6D52-43E7-830A-C786B1301C5B}"/>
              </pc2:cmMkLst>
            </pc226:cmChg>
          </p:ext>
        </pc:extLst>
      </pc:sldChg>
      <pc:sldChg chg="del">
        <pc:chgData name="Stephan Daus / NIFU" userId="7d5f721f-c7a0-4e47-a147-288111e6901b" providerId="ADAL" clId="{A4CCCF09-6682-4669-9EC0-9A26E6380DF6}" dt="2024-03-11T09:47:35.800" v="171" actId="47"/>
        <pc:sldMkLst>
          <pc:docMk/>
          <pc:sldMk cId="1296226109" sldId="295"/>
        </pc:sldMkLst>
      </pc:sldChg>
      <pc:sldChg chg="modSp new mod">
        <pc:chgData name="Stephan Daus / NIFU" userId="7d5f721f-c7a0-4e47-a147-288111e6901b" providerId="ADAL" clId="{A4CCCF09-6682-4669-9EC0-9A26E6380DF6}" dt="2024-03-12T09:42:35.977" v="2697" actId="20577"/>
        <pc:sldMkLst>
          <pc:docMk/>
          <pc:sldMk cId="4088892650" sldId="296"/>
        </pc:sldMkLst>
        <pc:spChg chg="mod">
          <ac:chgData name="Stephan Daus / NIFU" userId="7d5f721f-c7a0-4e47-a147-288111e6901b" providerId="ADAL" clId="{A4CCCF09-6682-4669-9EC0-9A26E6380DF6}" dt="2024-03-12T09:42:35.977" v="2697" actId="20577"/>
          <ac:spMkLst>
            <pc:docMk/>
            <pc:sldMk cId="4088892650" sldId="296"/>
            <ac:spMk id="2" creationId="{6730DD5D-F7E5-40E4-174B-5CECF8F58DD4}"/>
          </ac:spMkLst>
        </pc:spChg>
      </pc:sldChg>
      <pc:sldChg chg="addSp delSp modSp new mod">
        <pc:chgData name="Stephan Daus / NIFU" userId="7d5f721f-c7a0-4e47-a147-288111e6901b" providerId="ADAL" clId="{A4CCCF09-6682-4669-9EC0-9A26E6380DF6}" dt="2024-03-13T10:43:24.763" v="4300" actId="14100"/>
        <pc:sldMkLst>
          <pc:docMk/>
          <pc:sldMk cId="3351054237" sldId="297"/>
        </pc:sldMkLst>
        <pc:spChg chg="mod">
          <ac:chgData name="Stephan Daus / NIFU" userId="7d5f721f-c7a0-4e47-a147-288111e6901b" providerId="ADAL" clId="{A4CCCF09-6682-4669-9EC0-9A26E6380DF6}" dt="2024-03-12T09:55:27.269" v="2732" actId="20577"/>
          <ac:spMkLst>
            <pc:docMk/>
            <pc:sldMk cId="3351054237" sldId="297"/>
            <ac:spMk id="2" creationId="{CDF0B5B3-A20D-CD48-6214-2533D7434FAB}"/>
          </ac:spMkLst>
        </pc:spChg>
        <pc:spChg chg="mod">
          <ac:chgData name="Stephan Daus / NIFU" userId="7d5f721f-c7a0-4e47-a147-288111e6901b" providerId="ADAL" clId="{A4CCCF09-6682-4669-9EC0-9A26E6380DF6}" dt="2024-03-13T10:43:24.763" v="4300" actId="14100"/>
          <ac:spMkLst>
            <pc:docMk/>
            <pc:sldMk cId="3351054237" sldId="297"/>
            <ac:spMk id="3" creationId="{EEE33AAC-7A19-29EF-408E-2CDAE9A8FAA9}"/>
          </ac:spMkLst>
        </pc:spChg>
        <pc:graphicFrameChg chg="add del mod modGraphic">
          <ac:chgData name="Stephan Daus / NIFU" userId="7d5f721f-c7a0-4e47-a147-288111e6901b" providerId="ADAL" clId="{A4CCCF09-6682-4669-9EC0-9A26E6380DF6}" dt="2024-03-13T10:15:28.698" v="4148" actId="478"/>
          <ac:graphicFrameMkLst>
            <pc:docMk/>
            <pc:sldMk cId="3351054237" sldId="297"/>
            <ac:graphicFrameMk id="4" creationId="{90DECA77-DD5F-ED1D-D626-BCC77BEF137E}"/>
          </ac:graphicFrameMkLst>
        </pc:graphicFrameChg>
      </pc:sldChg>
      <pc:sldChg chg="modSp new mod addCm">
        <pc:chgData name="Stephan Daus / NIFU" userId="7d5f721f-c7a0-4e47-a147-288111e6901b" providerId="ADAL" clId="{A4CCCF09-6682-4669-9EC0-9A26E6380DF6}" dt="2024-03-13T11:13:29.795" v="4658" actId="27636"/>
        <pc:sldMkLst>
          <pc:docMk/>
          <pc:sldMk cId="1516228137" sldId="298"/>
        </pc:sldMkLst>
        <pc:spChg chg="mod">
          <ac:chgData name="Stephan Daus / NIFU" userId="7d5f721f-c7a0-4e47-a147-288111e6901b" providerId="ADAL" clId="{A4CCCF09-6682-4669-9EC0-9A26E6380DF6}" dt="2024-03-13T07:39:57.610" v="3643" actId="20577"/>
          <ac:spMkLst>
            <pc:docMk/>
            <pc:sldMk cId="1516228137" sldId="298"/>
            <ac:spMk id="2" creationId="{D3AB7F42-766E-E06D-9637-8A8EAFCC05EE}"/>
          </ac:spMkLst>
        </pc:spChg>
        <pc:spChg chg="mod">
          <ac:chgData name="Stephan Daus / NIFU" userId="7d5f721f-c7a0-4e47-a147-288111e6901b" providerId="ADAL" clId="{A4CCCF09-6682-4669-9EC0-9A26E6380DF6}" dt="2024-03-13T11:13:29.795" v="4658" actId="27636"/>
          <ac:spMkLst>
            <pc:docMk/>
            <pc:sldMk cId="1516228137" sldId="298"/>
            <ac:spMk id="3" creationId="{F4D0A85A-5C25-25B9-C2FC-F83B654264F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tephan Daus / NIFU" userId="7d5f721f-c7a0-4e47-a147-288111e6901b" providerId="ADAL" clId="{A4CCCF09-6682-4669-9EC0-9A26E6380DF6}" dt="2024-03-13T11:10:15.497" v="4573"/>
              <pc2:cmMkLst xmlns:pc2="http://schemas.microsoft.com/office/powerpoint/2019/9/main/command">
                <pc:docMk/>
                <pc:sldMk cId="1516228137" sldId="298"/>
                <pc2:cmMk id="{0A218BD8-0417-4EF4-8359-76FC3CB2F8D9}"/>
              </pc2:cmMkLst>
            </pc226:cmChg>
          </p:ext>
        </pc:extLst>
      </pc:sldChg>
      <pc:sldChg chg="addSp delSp modSp new mod modClrScheme chgLayout">
        <pc:chgData name="Stephan Daus / NIFU" userId="7d5f721f-c7a0-4e47-a147-288111e6901b" providerId="ADAL" clId="{A4CCCF09-6682-4669-9EC0-9A26E6380DF6}" dt="2024-03-13T07:37:09.338" v="3571" actId="20577"/>
        <pc:sldMkLst>
          <pc:docMk/>
          <pc:sldMk cId="3021189312" sldId="299"/>
        </pc:sldMkLst>
        <pc:spChg chg="del mod ord">
          <ac:chgData name="Stephan Daus / NIFU" userId="7d5f721f-c7a0-4e47-a147-288111e6901b" providerId="ADAL" clId="{A4CCCF09-6682-4669-9EC0-9A26E6380DF6}" dt="2024-03-13T07:36:49.056" v="3530" actId="700"/>
          <ac:spMkLst>
            <pc:docMk/>
            <pc:sldMk cId="3021189312" sldId="299"/>
            <ac:spMk id="2" creationId="{3443AE62-2047-2E67-075E-B1592DE938E2}"/>
          </ac:spMkLst>
        </pc:spChg>
        <pc:spChg chg="del mod ord">
          <ac:chgData name="Stephan Daus / NIFU" userId="7d5f721f-c7a0-4e47-a147-288111e6901b" providerId="ADAL" clId="{A4CCCF09-6682-4669-9EC0-9A26E6380DF6}" dt="2024-03-13T07:36:49.056" v="3530" actId="700"/>
          <ac:spMkLst>
            <pc:docMk/>
            <pc:sldMk cId="3021189312" sldId="299"/>
            <ac:spMk id="3" creationId="{572D57A2-2039-BF2D-4242-3E0D0E6616D4}"/>
          </ac:spMkLst>
        </pc:spChg>
        <pc:spChg chg="add mod ord">
          <ac:chgData name="Stephan Daus / NIFU" userId="7d5f721f-c7a0-4e47-a147-288111e6901b" providerId="ADAL" clId="{A4CCCF09-6682-4669-9EC0-9A26E6380DF6}" dt="2024-03-13T07:36:56.057" v="3564" actId="20577"/>
          <ac:spMkLst>
            <pc:docMk/>
            <pc:sldMk cId="3021189312" sldId="299"/>
            <ac:spMk id="4" creationId="{1D0C21A5-CDCC-1A20-9FF3-CB5FB366EEFB}"/>
          </ac:spMkLst>
        </pc:spChg>
        <pc:spChg chg="add mod ord">
          <ac:chgData name="Stephan Daus / NIFU" userId="7d5f721f-c7a0-4e47-a147-288111e6901b" providerId="ADAL" clId="{A4CCCF09-6682-4669-9EC0-9A26E6380DF6}" dt="2024-03-13T07:37:09.338" v="3571" actId="20577"/>
          <ac:spMkLst>
            <pc:docMk/>
            <pc:sldMk cId="3021189312" sldId="299"/>
            <ac:spMk id="5" creationId="{A1AACB7E-F8BB-D932-A4B9-C47BD0AFCF52}"/>
          </ac:spMkLst>
        </pc:spChg>
      </pc:sldChg>
      <pc:sldChg chg="modSp new mod">
        <pc:chgData name="Stephan Daus / NIFU" userId="7d5f721f-c7a0-4e47-a147-288111e6901b" providerId="ADAL" clId="{A4CCCF09-6682-4669-9EC0-9A26E6380DF6}" dt="2024-03-13T13:40:30.217" v="4672" actId="20577"/>
        <pc:sldMkLst>
          <pc:docMk/>
          <pc:sldMk cId="1180379755" sldId="300"/>
        </pc:sldMkLst>
        <pc:spChg chg="mod">
          <ac:chgData name="Stephan Daus / NIFU" userId="7d5f721f-c7a0-4e47-a147-288111e6901b" providerId="ADAL" clId="{A4CCCF09-6682-4669-9EC0-9A26E6380DF6}" dt="2024-03-13T09:22:34.986" v="3734" actId="20577"/>
          <ac:spMkLst>
            <pc:docMk/>
            <pc:sldMk cId="1180379755" sldId="300"/>
            <ac:spMk id="2" creationId="{CF98F2F5-80D9-F6A2-EF98-31F43D601DAB}"/>
          </ac:spMkLst>
        </pc:spChg>
        <pc:spChg chg="mod">
          <ac:chgData name="Stephan Daus / NIFU" userId="7d5f721f-c7a0-4e47-a147-288111e6901b" providerId="ADAL" clId="{A4CCCF09-6682-4669-9EC0-9A26E6380DF6}" dt="2024-03-13T13:40:30.217" v="4672" actId="20577"/>
          <ac:spMkLst>
            <pc:docMk/>
            <pc:sldMk cId="1180379755" sldId="300"/>
            <ac:spMk id="3" creationId="{7E61F3A3-8A95-BD77-5AD0-0DEB7BA3C2C7}"/>
          </ac:spMkLst>
        </pc:spChg>
      </pc:sldChg>
    </pc:docChg>
  </pc:docChgLst>
  <pc:docChgLst>
    <pc:chgData name="Stephan Daus / NIFU" userId="7d5f721f-c7a0-4e47-a147-288111e6901b" providerId="ADAL" clId="{DCBD3269-0A25-44BD-A5B5-E69B154B5C8E}"/>
    <pc:docChg chg="undo custSel delSld modSld">
      <pc:chgData name="Stephan Daus / NIFU" userId="7d5f721f-c7a0-4e47-a147-288111e6901b" providerId="ADAL" clId="{DCBD3269-0A25-44BD-A5B5-E69B154B5C8E}" dt="2024-04-03T07:46:42.778" v="363" actId="14100"/>
      <pc:docMkLst>
        <pc:docMk/>
      </pc:docMkLst>
      <pc:sldChg chg="modSp mod">
        <pc:chgData name="Stephan Daus / NIFU" userId="7d5f721f-c7a0-4e47-a147-288111e6901b" providerId="ADAL" clId="{DCBD3269-0A25-44BD-A5B5-E69B154B5C8E}" dt="2024-04-03T07:46:18.216" v="360" actId="14100"/>
        <pc:sldMkLst>
          <pc:docMk/>
          <pc:sldMk cId="957209670" sldId="281"/>
        </pc:sldMkLst>
        <pc:spChg chg="mod">
          <ac:chgData name="Stephan Daus / NIFU" userId="7d5f721f-c7a0-4e47-a147-288111e6901b" providerId="ADAL" clId="{DCBD3269-0A25-44BD-A5B5-E69B154B5C8E}" dt="2024-04-03T07:46:18.216" v="360" actId="14100"/>
          <ac:spMkLst>
            <pc:docMk/>
            <pc:sldMk cId="957209670" sldId="281"/>
            <ac:spMk id="4" creationId="{25A86BF2-2271-4092-8EE3-7EFD492C4D46}"/>
          </ac:spMkLst>
        </pc:spChg>
      </pc:sldChg>
      <pc:sldChg chg="modSp mod">
        <pc:chgData name="Stephan Daus / NIFU" userId="7d5f721f-c7a0-4e47-a147-288111e6901b" providerId="ADAL" clId="{DCBD3269-0A25-44BD-A5B5-E69B154B5C8E}" dt="2024-04-03T07:46:42.778" v="363" actId="14100"/>
        <pc:sldMkLst>
          <pc:docMk/>
          <pc:sldMk cId="3718642749" sldId="293"/>
        </pc:sldMkLst>
        <pc:spChg chg="mod">
          <ac:chgData name="Stephan Daus / NIFU" userId="7d5f721f-c7a0-4e47-a147-288111e6901b" providerId="ADAL" clId="{DCBD3269-0A25-44BD-A5B5-E69B154B5C8E}" dt="2024-04-03T07:46:42.778" v="363" actId="14100"/>
          <ac:spMkLst>
            <pc:docMk/>
            <pc:sldMk cId="3718642749" sldId="293"/>
            <ac:spMk id="2" creationId="{2EE04E4F-EEAA-9913-BEC5-5DEB4A519162}"/>
          </ac:spMkLst>
        </pc:spChg>
      </pc:sldChg>
      <pc:sldChg chg="modSp mod">
        <pc:chgData name="Stephan Daus / NIFU" userId="7d5f721f-c7a0-4e47-a147-288111e6901b" providerId="ADAL" clId="{DCBD3269-0A25-44BD-A5B5-E69B154B5C8E}" dt="2024-04-03T07:45:11.104" v="354" actId="2711"/>
        <pc:sldMkLst>
          <pc:docMk/>
          <pc:sldMk cId="1184320905" sldId="294"/>
        </pc:sldMkLst>
        <pc:spChg chg="mod">
          <ac:chgData name="Stephan Daus / NIFU" userId="7d5f721f-c7a0-4e47-a147-288111e6901b" providerId="ADAL" clId="{DCBD3269-0A25-44BD-A5B5-E69B154B5C8E}" dt="2024-04-03T07:45:11.104" v="354" actId="2711"/>
          <ac:spMkLst>
            <pc:docMk/>
            <pc:sldMk cId="1184320905" sldId="294"/>
            <ac:spMk id="2" creationId="{0F2ADA4C-5DF9-158F-5BDD-1BD0ED9ECE89}"/>
          </ac:spMkLst>
        </pc:spChg>
        <pc:spChg chg="mod">
          <ac:chgData name="Stephan Daus / NIFU" userId="7d5f721f-c7a0-4e47-a147-288111e6901b" providerId="ADAL" clId="{DCBD3269-0A25-44BD-A5B5-E69B154B5C8E}" dt="2024-03-26T13:40:05.537" v="7" actId="6549"/>
          <ac:spMkLst>
            <pc:docMk/>
            <pc:sldMk cId="1184320905" sldId="294"/>
            <ac:spMk id="3" creationId="{43772C8D-E932-7FCC-4E62-7DDD1628A574}"/>
          </ac:spMkLst>
        </pc:spChg>
      </pc:sldChg>
      <pc:sldChg chg="modSp mod">
        <pc:chgData name="Stephan Daus / NIFU" userId="7d5f721f-c7a0-4e47-a147-288111e6901b" providerId="ADAL" clId="{DCBD3269-0A25-44BD-A5B5-E69B154B5C8E}" dt="2024-04-03T07:44:31.896" v="348" actId="113"/>
        <pc:sldMkLst>
          <pc:docMk/>
          <pc:sldMk cId="380714702" sldId="295"/>
        </pc:sldMkLst>
        <pc:spChg chg="mod">
          <ac:chgData name="Stephan Daus / NIFU" userId="7d5f721f-c7a0-4e47-a147-288111e6901b" providerId="ADAL" clId="{DCBD3269-0A25-44BD-A5B5-E69B154B5C8E}" dt="2024-04-03T07:44:31.896" v="348" actId="113"/>
          <ac:spMkLst>
            <pc:docMk/>
            <pc:sldMk cId="380714702" sldId="295"/>
            <ac:spMk id="4" creationId="{DB566811-FB49-FCA7-6F05-AC17B0503B15}"/>
          </ac:spMkLst>
        </pc:spChg>
        <pc:spChg chg="mod">
          <ac:chgData name="Stephan Daus / NIFU" userId="7d5f721f-c7a0-4e47-a147-288111e6901b" providerId="ADAL" clId="{DCBD3269-0A25-44BD-A5B5-E69B154B5C8E}" dt="2024-04-03T07:42:51.354" v="261" actId="20577"/>
          <ac:spMkLst>
            <pc:docMk/>
            <pc:sldMk cId="380714702" sldId="295"/>
            <ac:spMk id="5" creationId="{6EEC3EEB-296F-994E-70ED-7F8AF48D62E9}"/>
          </ac:spMkLst>
        </pc:spChg>
      </pc:sldChg>
      <pc:sldChg chg="modSp mod">
        <pc:chgData name="Stephan Daus / NIFU" userId="7d5f721f-c7a0-4e47-a147-288111e6901b" providerId="ADAL" clId="{DCBD3269-0A25-44BD-A5B5-E69B154B5C8E}" dt="2024-04-03T07:45:36.536" v="357" actId="2711"/>
        <pc:sldMkLst>
          <pc:docMk/>
          <pc:sldMk cId="4088892650" sldId="296"/>
        </pc:sldMkLst>
        <pc:spChg chg="mod">
          <ac:chgData name="Stephan Daus / NIFU" userId="7d5f721f-c7a0-4e47-a147-288111e6901b" providerId="ADAL" clId="{DCBD3269-0A25-44BD-A5B5-E69B154B5C8E}" dt="2024-04-03T07:45:36.536" v="357" actId="2711"/>
          <ac:spMkLst>
            <pc:docMk/>
            <pc:sldMk cId="4088892650" sldId="296"/>
            <ac:spMk id="2" creationId="{6730DD5D-F7E5-40E4-174B-5CECF8F58DD4}"/>
          </ac:spMkLst>
        </pc:spChg>
      </pc:sldChg>
      <pc:sldChg chg="modSp mod">
        <pc:chgData name="Stephan Daus / NIFU" userId="7d5f721f-c7a0-4e47-a147-288111e6901b" providerId="ADAL" clId="{DCBD3269-0A25-44BD-A5B5-E69B154B5C8E}" dt="2024-04-03T07:45:17.525" v="355" actId="2711"/>
        <pc:sldMkLst>
          <pc:docMk/>
          <pc:sldMk cId="3351054237" sldId="297"/>
        </pc:sldMkLst>
        <pc:spChg chg="mod">
          <ac:chgData name="Stephan Daus / NIFU" userId="7d5f721f-c7a0-4e47-a147-288111e6901b" providerId="ADAL" clId="{DCBD3269-0A25-44BD-A5B5-E69B154B5C8E}" dt="2024-04-03T07:45:17.525" v="355" actId="2711"/>
          <ac:spMkLst>
            <pc:docMk/>
            <pc:sldMk cId="3351054237" sldId="297"/>
            <ac:spMk id="2" creationId="{CDF0B5B3-A20D-CD48-6214-2533D7434FAB}"/>
          </ac:spMkLst>
        </pc:spChg>
        <pc:spChg chg="mod">
          <ac:chgData name="Stephan Daus / NIFU" userId="7d5f721f-c7a0-4e47-a147-288111e6901b" providerId="ADAL" clId="{DCBD3269-0A25-44BD-A5B5-E69B154B5C8E}" dt="2024-03-26T13:40:32.514" v="40" actId="6549"/>
          <ac:spMkLst>
            <pc:docMk/>
            <pc:sldMk cId="3351054237" sldId="297"/>
            <ac:spMk id="3" creationId="{EEE33AAC-7A19-29EF-408E-2CDAE9A8FAA9}"/>
          </ac:spMkLst>
        </pc:spChg>
      </pc:sldChg>
      <pc:sldChg chg="modSp mod delCm modNotesTx">
        <pc:chgData name="Stephan Daus / NIFU" userId="7d5f721f-c7a0-4e47-a147-288111e6901b" providerId="ADAL" clId="{DCBD3269-0A25-44BD-A5B5-E69B154B5C8E}" dt="2024-04-03T07:45:28.555" v="356" actId="2711"/>
        <pc:sldMkLst>
          <pc:docMk/>
          <pc:sldMk cId="1516228137" sldId="298"/>
        </pc:sldMkLst>
        <pc:spChg chg="mod">
          <ac:chgData name="Stephan Daus / NIFU" userId="7d5f721f-c7a0-4e47-a147-288111e6901b" providerId="ADAL" clId="{DCBD3269-0A25-44BD-A5B5-E69B154B5C8E}" dt="2024-04-03T07:45:28.555" v="356" actId="2711"/>
          <ac:spMkLst>
            <pc:docMk/>
            <pc:sldMk cId="1516228137" sldId="298"/>
            <ac:spMk id="2" creationId="{D3AB7F42-766E-E06D-9637-8A8EAFCC05EE}"/>
          </ac:spMkLst>
        </pc:spChg>
        <pc:spChg chg="mod">
          <ac:chgData name="Stephan Daus / NIFU" userId="7d5f721f-c7a0-4e47-a147-288111e6901b" providerId="ADAL" clId="{DCBD3269-0A25-44BD-A5B5-E69B154B5C8E}" dt="2024-03-26T13:41:50.458" v="124" actId="6549"/>
          <ac:spMkLst>
            <pc:docMk/>
            <pc:sldMk cId="1516228137" sldId="298"/>
            <ac:spMk id="3" creationId="{F4D0A85A-5C25-25B9-C2FC-F83B654264F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tephan Daus / NIFU" userId="7d5f721f-c7a0-4e47-a147-288111e6901b" providerId="ADAL" clId="{DCBD3269-0A25-44BD-A5B5-E69B154B5C8E}" dt="2024-03-26T13:42:42.047" v="210"/>
              <pc2:cmMkLst xmlns:pc2="http://schemas.microsoft.com/office/powerpoint/2019/9/main/command">
                <pc:docMk/>
                <pc:sldMk cId="1516228137" sldId="298"/>
                <pc2:cmMk id="{0A218BD8-0417-4EF4-8359-76FC3CB2F8D9}"/>
              </pc2:cmMkLst>
            </pc226:cmChg>
          </p:ext>
        </pc:extLst>
      </pc:sldChg>
      <pc:sldChg chg="del">
        <pc:chgData name="Stephan Daus / NIFU" userId="7d5f721f-c7a0-4e47-a147-288111e6901b" providerId="ADAL" clId="{DCBD3269-0A25-44BD-A5B5-E69B154B5C8E}" dt="2024-03-26T13:50:29.993" v="211" actId="47"/>
        <pc:sldMkLst>
          <pc:docMk/>
          <pc:sldMk cId="3021189312" sldId="299"/>
        </pc:sldMkLst>
      </pc:sldChg>
      <pc:sldChg chg="modSp mod">
        <pc:chgData name="Stephan Daus / NIFU" userId="7d5f721f-c7a0-4e47-a147-288111e6901b" providerId="ADAL" clId="{DCBD3269-0A25-44BD-A5B5-E69B154B5C8E}" dt="2024-04-03T07:45:43.969" v="358" actId="2711"/>
        <pc:sldMkLst>
          <pc:docMk/>
          <pc:sldMk cId="1180379755" sldId="300"/>
        </pc:sldMkLst>
        <pc:spChg chg="mod">
          <ac:chgData name="Stephan Daus / NIFU" userId="7d5f721f-c7a0-4e47-a147-288111e6901b" providerId="ADAL" clId="{DCBD3269-0A25-44BD-A5B5-E69B154B5C8E}" dt="2024-04-03T07:45:43.969" v="358" actId="2711"/>
          <ac:spMkLst>
            <pc:docMk/>
            <pc:sldMk cId="1180379755" sldId="300"/>
            <ac:spMk id="2" creationId="{CF98F2F5-80D9-F6A2-EF98-31F43D601DAB}"/>
          </ac:spMkLst>
        </pc:spChg>
        <pc:spChg chg="mod">
          <ac:chgData name="Stephan Daus / NIFU" userId="7d5f721f-c7a0-4e47-a147-288111e6901b" providerId="ADAL" clId="{DCBD3269-0A25-44BD-A5B5-E69B154B5C8E}" dt="2024-04-03T07:43:44.416" v="340" actId="20577"/>
          <ac:spMkLst>
            <pc:docMk/>
            <pc:sldMk cId="1180379755" sldId="300"/>
            <ac:spMk id="3" creationId="{7E61F3A3-8A95-BD77-5AD0-0DEB7BA3C2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98EC5-6AF2-4A52-9778-79F943343C26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B9B63-DFE3-492F-A8EE-885CBD52E4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7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0" baseline="0" noProof="0"/>
              <a:t>Psykiske lidelser koster Norge omtrent 330 milliarder kroner hvert år.</a:t>
            </a:r>
          </a:p>
          <a:p>
            <a:r>
              <a:rPr lang="en-GB" sz="1200" i="0" baseline="0" noProof="0"/>
              <a:t>"</a:t>
            </a:r>
            <a:r>
              <a:rPr lang="nb-NO" sz="1800" b="0" i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Helsetapet fra psykiske lidelser blant folk i arbeidsdyktig alder er større enn helsetapet fra alle kreftsykdommene, hjerte-kar-sykdommene, kols og diabetes til sammen</a:t>
            </a:r>
            <a:r>
              <a:rPr lang="en-GB" sz="1200" b="0" i="0" baseline="0" noProof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"</a:t>
            </a:r>
          </a:p>
          <a:p>
            <a:r>
              <a:rPr lang="en-GB" sz="1200" b="0" i="0" baseline="0" noProof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"</a:t>
            </a:r>
            <a:r>
              <a:rPr lang="nb-NO" sz="1800" b="0" i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To av tre psykiske lidelser starter innen midten av tenårene […]</a:t>
            </a:r>
            <a:r>
              <a:rPr lang="en-GB" sz="1200" b="0" i="0" baseline="0" noProof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"</a:t>
            </a:r>
            <a:endParaRPr lang="en-GB" sz="1200" i="0" baseline="0" noProof="0"/>
          </a:p>
          <a:p>
            <a:r>
              <a:rPr lang="en-GB" sz="1200" i="0" baseline="0" noProof="0"/>
              <a:t>(https://www.forskning.no/psykisk-helse-psykiske-lidelser-psykologi/samfunnet-bruker-stadig-mer-penger-pa-psykisk-helse-hvorfor-blir-vi-ikke-friskere/2205214). </a:t>
            </a:r>
          </a:p>
          <a:p>
            <a:endParaRPr lang="en-GB" sz="1200" i="1" baseline="0" noProof="0"/>
          </a:p>
          <a:p>
            <a:endParaRPr lang="en-GB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DCC15-F156-8D41-8E05-30C95A17518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367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i="1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B9B63-DFE3-492F-A8EE-885CBD52E42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166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B9B63-DFE3-492F-A8EE-885CBD52E42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94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944-B9ED-479D-B9F4-5FC552A7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7180-A80B-4389-A552-47383EB05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64BF-DF70-41AF-BE3A-CB73DF0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59F9-A12B-45B7-B8DC-0C59C351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35AC-19AF-4D03-8688-F18E103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03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3F75-6A6A-4060-AFA9-8B31D555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1FF83-028B-4C5B-8E5B-8210F8AF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D04D-B628-4804-9409-9254A1C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EAB9-CF10-4C22-A3E1-2AA16FA8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2271-5549-41CB-B8F0-A72BB13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7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D560A-8276-437D-B38D-E021C1F23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272A9-C172-4C5B-B8A2-02E92737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2A8B-069F-4F99-9C8B-6C30880A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3902-8E8B-45BF-AB63-3AE0BC1E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C7F1-E984-47DB-A7BC-AB41CFA6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242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5DD8-5A09-46E7-82C1-EC3A4D1F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285E-22B5-48BD-AB8F-287CFEE6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6DAB-9164-438A-AC28-E4CD51C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A85C-B39C-4394-B0B0-9E1CD194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AE23-9A92-481C-B66B-355ABB2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88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4E1B-4326-4A01-8EFA-8419E2D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BE588-F984-4B07-B06B-35059985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119E-BCC7-4817-BF4E-B7AAF1EE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6AE4-F7AA-498A-928F-58EFA423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A9EA-6A8E-4611-8484-AF3B8C20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15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4933-068B-4B0E-B9B2-22260356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73EC-E8F5-45D6-A7A3-1F31F8105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90E7-73A1-48BE-A4CF-76BA64C9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717F-1623-4893-9D9E-00317A47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3D95E-A981-40BD-9A94-472F9D88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7317-668C-456C-B00A-8B564FD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68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5E72-F78D-4BD7-8AB6-9407FDE1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A031-0D64-4418-9618-8EB24A74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EAA8-08E3-4952-8977-B2AFF9BB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17E2-EC82-4CA1-A4A2-9F2A3FF1B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3C025-65EE-4110-95DF-AD78698E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70BE8-DCCA-424E-8441-63E63A3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94C99-F4BF-46B2-AB6E-D07C4E88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67D6A-0CBF-48E3-97AB-6C56BA8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408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28E8-367C-43AA-9F0E-E374C248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8AA47-DF38-49DB-94D2-7A192423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282E-9262-4058-B9AE-4F7AA591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D9F5F-76E0-4255-98E4-46AE9003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08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2718E-2657-4770-AAD2-281B8E8B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19442-93E2-46A5-9F87-59F16859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DE5D-7749-4AEF-AAA6-6588F15F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86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5E33-1F67-4270-9D73-3ED29EF4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C212-7EEA-4D4C-AED2-9A5AD511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62A1-8551-4015-BBE4-38BFFC7C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77EB-7CDE-488E-B2AA-3D60A5FF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57C4-B5F5-436F-AA95-897F158A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F1AA-2B6A-4D0A-8FDF-181E3F87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5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7819-6CFA-481C-BF01-D9A51E08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AAA30-FA19-4A22-9D3A-69399FDCD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C447F-AA19-4FCA-B3C2-ADDB1DDED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686FC-5C32-4C98-89CE-C2B43FF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67F2-B27D-4C09-ACD5-8A37C45F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1EC4-A6E0-4B0E-9223-47565B06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76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468A2-0095-4E75-95D1-17445D92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4A27-368E-49D3-A55F-F914365C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F94E-6132-43EE-9A25-9672C98AD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DF21-2886-4180-8294-45A454588F57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0EC4-ED81-49F6-A433-9426EEBFB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E4B1-679F-469E-99AE-343997B4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675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microsoft.com/office/2007/relationships/hdphoto" Target="../media/hdphoto1.wdp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1A2779-F680-4092-9F6C-0D8001501FBD}"/>
              </a:ext>
            </a:extLst>
          </p:cNvPr>
          <p:cNvSpPr/>
          <p:nvPr/>
        </p:nvSpPr>
        <p:spPr>
          <a:xfrm>
            <a:off x="-56756" y="-94593"/>
            <a:ext cx="6020326" cy="7062952"/>
          </a:xfrm>
          <a:prstGeom prst="rect">
            <a:avLst/>
          </a:prstGeom>
          <a:solidFill>
            <a:srgbClr val="CB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38195F5-48A4-CE17-BA63-C2BE2AA0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73" y="276792"/>
            <a:ext cx="747582" cy="7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CBE95810-AD26-0678-7345-9BF52115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958" y="405501"/>
            <a:ext cx="1606042" cy="62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BFB1F49A-3494-B4E1-10B9-38C8373E4E9D}"/>
              </a:ext>
            </a:extLst>
          </p:cNvPr>
          <p:cNvSpPr txBox="1"/>
          <p:nvPr/>
        </p:nvSpPr>
        <p:spPr>
          <a:xfrm>
            <a:off x="369746" y="2787657"/>
            <a:ext cx="55938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Effekter av å implementere det tverrfaglige temaet Folkehelse og livsmestring i skolen</a:t>
            </a:r>
            <a:endParaRPr lang="nb-NO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picture containing text, person, computer, sitting&#10;&#10;Description automatically generated">
            <a:extLst>
              <a:ext uri="{FF2B5EF4-FFF2-40B4-BE49-F238E27FC236}">
                <a16:creationId xmlns:a16="http://schemas.microsoft.com/office/drawing/2014/main" id="{E0395C38-C843-462E-91E8-3364998BB6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r="14537"/>
          <a:stretch/>
        </p:blipFill>
        <p:spPr>
          <a:xfrm flipH="1">
            <a:off x="5963570" y="0"/>
            <a:ext cx="622843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D1F7A1-07D8-471D-8ED9-1C84F3151FEF}"/>
              </a:ext>
            </a:extLst>
          </p:cNvPr>
          <p:cNvSpPr txBox="1"/>
          <p:nvPr/>
        </p:nvSpPr>
        <p:spPr>
          <a:xfrm>
            <a:off x="607199" y="523400"/>
            <a:ext cx="3183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6000" b="1">
                <a:solidFill>
                  <a:srgbClr val="FB7405"/>
                </a:solidFill>
                <a:latin typeface="Garamond" panose="02020404030301010803" pitchFamily="18" charset="0"/>
              </a:rPr>
              <a:t>HeaLS</a:t>
            </a:r>
            <a:endParaRPr lang="nb-NO" sz="6000" b="1" dirty="0">
              <a:solidFill>
                <a:srgbClr val="FB740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3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98F2F5-80D9-F6A2-EF98-31F43D60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Må virkelig så mange lærere ved skolen bidra?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61F3A3-8A95-BD77-5AD0-0DEB7BA3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Jo flere skoler som deltar, jo færre lærere per skole får invitasjon til å delta. Ved større skoler vil derfor kun noen av skolens lærere inviteres.</a:t>
            </a:r>
          </a:p>
          <a:p>
            <a:pPr lvl="1"/>
            <a:r>
              <a:rPr lang="nb-NO"/>
              <a:t>Men vi vet ikke enda hvor mange skoler som deltar</a:t>
            </a:r>
          </a:p>
          <a:p>
            <a:r>
              <a:rPr lang="nb-NO"/>
              <a:t>Vi er mest opptatt av at minst noen ved hver skole faktisk svarer på logg og spørreundersøkelsene, fremfor å ha med alle på skolen</a:t>
            </a:r>
          </a:p>
        </p:txBody>
      </p:sp>
    </p:spTree>
    <p:extLst>
      <p:ext uri="{BB962C8B-B14F-4D97-AF65-F5344CB8AC3E}">
        <p14:creationId xmlns:p14="http://schemas.microsoft.com/office/powerpoint/2010/main" val="118037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92C75F-C883-F0E7-1500-AF0E99F2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2127" cy="1325563"/>
          </a:xfrm>
        </p:spPr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Hvorfor ble LIFE-prosjektet nevnt på slide 2?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05D9CD-A06F-4C51-92F5-72F7C72F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LIFE-prosjektet ved Læringsmiljøsenteret, UiS har et veldig lignende forskningsprosjekt om samme tematikk, finansiert av Forskningsrådet.</a:t>
            </a:r>
          </a:p>
          <a:p>
            <a:r>
              <a:rPr lang="nb-NO"/>
              <a:t>For å unngå å belaste skolene mer enn nødvendig og samtidig få belyst forskningsspørsmålene fra flere sider samtidig sonderer vi mulighetene for å samarbeide der vi kan, selv om prosjektene har litt ulike datakilder og omfang.</a:t>
            </a:r>
          </a:p>
        </p:txBody>
      </p:sp>
    </p:spTree>
    <p:extLst>
      <p:ext uri="{BB962C8B-B14F-4D97-AF65-F5344CB8AC3E}">
        <p14:creationId xmlns:p14="http://schemas.microsoft.com/office/powerpoint/2010/main" val="28184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9AE9EBF2-9CA5-4CE9-CD70-18E4D33F5F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4250D2CA-E9AF-E501-9F88-259E7B75AA57}"/>
              </a:ext>
            </a:extLst>
          </p:cNvPr>
          <p:cNvSpPr/>
          <p:nvPr/>
        </p:nvSpPr>
        <p:spPr>
          <a:xfrm>
            <a:off x="7768964" y="2835833"/>
            <a:ext cx="4300039" cy="2709435"/>
          </a:xfrm>
          <a:custGeom>
            <a:avLst/>
            <a:gdLst>
              <a:gd name="connsiteX0" fmla="*/ 0 w 3568839"/>
              <a:gd name="connsiteY0" fmla="*/ 0 h 1816464"/>
              <a:gd name="connsiteX1" fmla="*/ 3568839 w 3568839"/>
              <a:gd name="connsiteY1" fmla="*/ 0 h 1816464"/>
              <a:gd name="connsiteX2" fmla="*/ 3568839 w 3568839"/>
              <a:gd name="connsiteY2" fmla="*/ 1816464 h 1816464"/>
              <a:gd name="connsiteX3" fmla="*/ 0 w 3568839"/>
              <a:gd name="connsiteY3" fmla="*/ 1816464 h 1816464"/>
              <a:gd name="connsiteX4" fmla="*/ 0 w 3568839"/>
              <a:gd name="connsiteY4" fmla="*/ 0 h 1816464"/>
              <a:gd name="connsiteX0" fmla="*/ 532563 w 4101402"/>
              <a:gd name="connsiteY0" fmla="*/ 0 h 1816464"/>
              <a:gd name="connsiteX1" fmla="*/ 4101402 w 4101402"/>
              <a:gd name="connsiteY1" fmla="*/ 0 h 1816464"/>
              <a:gd name="connsiteX2" fmla="*/ 4101402 w 4101402"/>
              <a:gd name="connsiteY2" fmla="*/ 1816464 h 1816464"/>
              <a:gd name="connsiteX3" fmla="*/ 0 w 4101402"/>
              <a:gd name="connsiteY3" fmla="*/ 1786319 h 1816464"/>
              <a:gd name="connsiteX4" fmla="*/ 532563 w 4101402"/>
              <a:gd name="connsiteY4" fmla="*/ 0 h 1816464"/>
              <a:gd name="connsiteX0" fmla="*/ 532563 w 4101402"/>
              <a:gd name="connsiteY0" fmla="*/ 0 h 1876970"/>
              <a:gd name="connsiteX1" fmla="*/ 4101402 w 4101402"/>
              <a:gd name="connsiteY1" fmla="*/ 0 h 1876970"/>
              <a:gd name="connsiteX2" fmla="*/ 4101402 w 4101402"/>
              <a:gd name="connsiteY2" fmla="*/ 1816464 h 1876970"/>
              <a:gd name="connsiteX3" fmla="*/ 1507253 w 4101402"/>
              <a:gd name="connsiteY3" fmla="*/ 1876530 h 1876970"/>
              <a:gd name="connsiteX4" fmla="*/ 0 w 4101402"/>
              <a:gd name="connsiteY4" fmla="*/ 1786319 h 1876970"/>
              <a:gd name="connsiteX5" fmla="*/ 532563 w 4101402"/>
              <a:gd name="connsiteY5" fmla="*/ 0 h 1876970"/>
              <a:gd name="connsiteX0" fmla="*/ 532563 w 4101402"/>
              <a:gd name="connsiteY0" fmla="*/ 0 h 1967189"/>
              <a:gd name="connsiteX1" fmla="*/ 4101402 w 4101402"/>
              <a:gd name="connsiteY1" fmla="*/ 0 h 1967189"/>
              <a:gd name="connsiteX2" fmla="*/ 4041112 w 4101402"/>
              <a:gd name="connsiteY2" fmla="*/ 1967189 h 1967189"/>
              <a:gd name="connsiteX3" fmla="*/ 1507253 w 4101402"/>
              <a:gd name="connsiteY3" fmla="*/ 1876530 h 1967189"/>
              <a:gd name="connsiteX4" fmla="*/ 0 w 4101402"/>
              <a:gd name="connsiteY4" fmla="*/ 1786319 h 1967189"/>
              <a:gd name="connsiteX5" fmla="*/ 532563 w 4101402"/>
              <a:gd name="connsiteY5" fmla="*/ 0 h 1967189"/>
              <a:gd name="connsiteX0" fmla="*/ 532563 w 4101402"/>
              <a:gd name="connsiteY0" fmla="*/ 0 h 1970513"/>
              <a:gd name="connsiteX1" fmla="*/ 4101402 w 4101402"/>
              <a:gd name="connsiteY1" fmla="*/ 0 h 1970513"/>
              <a:gd name="connsiteX2" fmla="*/ 4041112 w 4101402"/>
              <a:gd name="connsiteY2" fmla="*/ 1967189 h 1970513"/>
              <a:gd name="connsiteX3" fmla="*/ 1507253 w 4101402"/>
              <a:gd name="connsiteY3" fmla="*/ 1876530 h 1970513"/>
              <a:gd name="connsiteX4" fmla="*/ 0 w 4101402"/>
              <a:gd name="connsiteY4" fmla="*/ 1786319 h 1970513"/>
              <a:gd name="connsiteX5" fmla="*/ 532563 w 4101402"/>
              <a:gd name="connsiteY5" fmla="*/ 0 h 1970513"/>
              <a:gd name="connsiteX0" fmla="*/ 532563 w 4101402"/>
              <a:gd name="connsiteY0" fmla="*/ 0 h 2061866"/>
              <a:gd name="connsiteX1" fmla="*/ 4101402 w 4101402"/>
              <a:gd name="connsiteY1" fmla="*/ 0 h 2061866"/>
              <a:gd name="connsiteX2" fmla="*/ 4041112 w 4101402"/>
              <a:gd name="connsiteY2" fmla="*/ 1967189 h 2061866"/>
              <a:gd name="connsiteX3" fmla="*/ 1507253 w 4101402"/>
              <a:gd name="connsiteY3" fmla="*/ 1876530 h 2061866"/>
              <a:gd name="connsiteX4" fmla="*/ 0 w 4101402"/>
              <a:gd name="connsiteY4" fmla="*/ 1786319 h 2061866"/>
              <a:gd name="connsiteX5" fmla="*/ 532563 w 4101402"/>
              <a:gd name="connsiteY5" fmla="*/ 0 h 2061866"/>
              <a:gd name="connsiteX0" fmla="*/ 532563 w 4139024"/>
              <a:gd name="connsiteY0" fmla="*/ 0 h 2061866"/>
              <a:gd name="connsiteX1" fmla="*/ 4101402 w 4139024"/>
              <a:gd name="connsiteY1" fmla="*/ 0 h 2061866"/>
              <a:gd name="connsiteX2" fmla="*/ 4041112 w 4139024"/>
              <a:gd name="connsiteY2" fmla="*/ 1967189 h 2061866"/>
              <a:gd name="connsiteX3" fmla="*/ 1507253 w 4139024"/>
              <a:gd name="connsiteY3" fmla="*/ 1876530 h 2061866"/>
              <a:gd name="connsiteX4" fmla="*/ 0 w 4139024"/>
              <a:gd name="connsiteY4" fmla="*/ 1786319 h 2061866"/>
              <a:gd name="connsiteX5" fmla="*/ 532563 w 4139024"/>
              <a:gd name="connsiteY5" fmla="*/ 0 h 2061866"/>
              <a:gd name="connsiteX0" fmla="*/ 532563 w 4201146"/>
              <a:gd name="connsiteY0" fmla="*/ 0 h 2061866"/>
              <a:gd name="connsiteX1" fmla="*/ 4101402 w 4201146"/>
              <a:gd name="connsiteY1" fmla="*/ 0 h 2061866"/>
              <a:gd name="connsiteX2" fmla="*/ 4041112 w 4201146"/>
              <a:gd name="connsiteY2" fmla="*/ 1967189 h 2061866"/>
              <a:gd name="connsiteX3" fmla="*/ 1507253 w 4201146"/>
              <a:gd name="connsiteY3" fmla="*/ 1876530 h 2061866"/>
              <a:gd name="connsiteX4" fmla="*/ 0 w 4201146"/>
              <a:gd name="connsiteY4" fmla="*/ 1786319 h 2061866"/>
              <a:gd name="connsiteX5" fmla="*/ 532563 w 4201146"/>
              <a:gd name="connsiteY5" fmla="*/ 0 h 2061866"/>
              <a:gd name="connsiteX0" fmla="*/ 532563 w 4201146"/>
              <a:gd name="connsiteY0" fmla="*/ 281353 h 2343219"/>
              <a:gd name="connsiteX1" fmla="*/ 4101402 w 4201146"/>
              <a:gd name="connsiteY1" fmla="*/ 281353 h 2343219"/>
              <a:gd name="connsiteX2" fmla="*/ 4041112 w 4201146"/>
              <a:gd name="connsiteY2" fmla="*/ 2248542 h 2343219"/>
              <a:gd name="connsiteX3" fmla="*/ 1507253 w 4201146"/>
              <a:gd name="connsiteY3" fmla="*/ 2157883 h 2343219"/>
              <a:gd name="connsiteX4" fmla="*/ 0 w 4201146"/>
              <a:gd name="connsiteY4" fmla="*/ 2067672 h 2343219"/>
              <a:gd name="connsiteX5" fmla="*/ 532563 w 4201146"/>
              <a:gd name="connsiteY5" fmla="*/ 281353 h 2343219"/>
              <a:gd name="connsiteX0" fmla="*/ 532563 w 4201146"/>
              <a:gd name="connsiteY0" fmla="*/ 509261 h 2571127"/>
              <a:gd name="connsiteX1" fmla="*/ 4101402 w 4201146"/>
              <a:gd name="connsiteY1" fmla="*/ 509261 h 2571127"/>
              <a:gd name="connsiteX2" fmla="*/ 4041112 w 4201146"/>
              <a:gd name="connsiteY2" fmla="*/ 2476450 h 2571127"/>
              <a:gd name="connsiteX3" fmla="*/ 1507253 w 4201146"/>
              <a:gd name="connsiteY3" fmla="*/ 2385791 h 2571127"/>
              <a:gd name="connsiteX4" fmla="*/ 0 w 4201146"/>
              <a:gd name="connsiteY4" fmla="*/ 2295580 h 2571127"/>
              <a:gd name="connsiteX5" fmla="*/ 532563 w 4201146"/>
              <a:gd name="connsiteY5" fmla="*/ 509261 h 2571127"/>
              <a:gd name="connsiteX0" fmla="*/ 532563 w 4201146"/>
              <a:gd name="connsiteY0" fmla="*/ 509261 h 2571127"/>
              <a:gd name="connsiteX1" fmla="*/ 4101402 w 4201146"/>
              <a:gd name="connsiteY1" fmla="*/ 509261 h 2571127"/>
              <a:gd name="connsiteX2" fmla="*/ 4041112 w 4201146"/>
              <a:gd name="connsiteY2" fmla="*/ 2476450 h 2571127"/>
              <a:gd name="connsiteX3" fmla="*/ 1507253 w 4201146"/>
              <a:gd name="connsiteY3" fmla="*/ 2385791 h 2571127"/>
              <a:gd name="connsiteX4" fmla="*/ 0 w 4201146"/>
              <a:gd name="connsiteY4" fmla="*/ 2295580 h 2571127"/>
              <a:gd name="connsiteX5" fmla="*/ 532563 w 4201146"/>
              <a:gd name="connsiteY5" fmla="*/ 509261 h 2571127"/>
              <a:gd name="connsiteX0" fmla="*/ 534432 w 4203015"/>
              <a:gd name="connsiteY0" fmla="*/ 509261 h 2571127"/>
              <a:gd name="connsiteX1" fmla="*/ 4103271 w 4203015"/>
              <a:gd name="connsiteY1" fmla="*/ 509261 h 2571127"/>
              <a:gd name="connsiteX2" fmla="*/ 4042981 w 4203015"/>
              <a:gd name="connsiteY2" fmla="*/ 2476450 h 2571127"/>
              <a:gd name="connsiteX3" fmla="*/ 1509122 w 4203015"/>
              <a:gd name="connsiteY3" fmla="*/ 2385791 h 2571127"/>
              <a:gd name="connsiteX4" fmla="*/ 1869 w 4203015"/>
              <a:gd name="connsiteY4" fmla="*/ 2295580 h 2571127"/>
              <a:gd name="connsiteX5" fmla="*/ 534432 w 4203015"/>
              <a:gd name="connsiteY5" fmla="*/ 509261 h 2571127"/>
              <a:gd name="connsiteX0" fmla="*/ 534432 w 4203015"/>
              <a:gd name="connsiteY0" fmla="*/ 509261 h 2571127"/>
              <a:gd name="connsiteX1" fmla="*/ 4103271 w 4203015"/>
              <a:gd name="connsiteY1" fmla="*/ 509261 h 2571127"/>
              <a:gd name="connsiteX2" fmla="*/ 4042981 w 4203015"/>
              <a:gd name="connsiteY2" fmla="*/ 2476450 h 2571127"/>
              <a:gd name="connsiteX3" fmla="*/ 1509122 w 4203015"/>
              <a:gd name="connsiteY3" fmla="*/ 2385791 h 2571127"/>
              <a:gd name="connsiteX4" fmla="*/ 1869 w 4203015"/>
              <a:gd name="connsiteY4" fmla="*/ 2295580 h 2571127"/>
              <a:gd name="connsiteX5" fmla="*/ 534432 w 4203015"/>
              <a:gd name="connsiteY5" fmla="*/ 509261 h 2571127"/>
              <a:gd name="connsiteX0" fmla="*/ 476606 w 4145189"/>
              <a:gd name="connsiteY0" fmla="*/ 509261 h 2571127"/>
              <a:gd name="connsiteX1" fmla="*/ 4045445 w 4145189"/>
              <a:gd name="connsiteY1" fmla="*/ 509261 h 2571127"/>
              <a:gd name="connsiteX2" fmla="*/ 3985155 w 4145189"/>
              <a:gd name="connsiteY2" fmla="*/ 2476450 h 2571127"/>
              <a:gd name="connsiteX3" fmla="*/ 1451296 w 4145189"/>
              <a:gd name="connsiteY3" fmla="*/ 2385791 h 2571127"/>
              <a:gd name="connsiteX4" fmla="*/ 4333 w 4145189"/>
              <a:gd name="connsiteY4" fmla="*/ 2175000 h 2571127"/>
              <a:gd name="connsiteX5" fmla="*/ 476606 w 4145189"/>
              <a:gd name="connsiteY5" fmla="*/ 509261 h 2571127"/>
              <a:gd name="connsiteX0" fmla="*/ 476606 w 4145189"/>
              <a:gd name="connsiteY0" fmla="*/ 509261 h 2571127"/>
              <a:gd name="connsiteX1" fmla="*/ 4045445 w 4145189"/>
              <a:gd name="connsiteY1" fmla="*/ 509261 h 2571127"/>
              <a:gd name="connsiteX2" fmla="*/ 3985155 w 4145189"/>
              <a:gd name="connsiteY2" fmla="*/ 2476450 h 2571127"/>
              <a:gd name="connsiteX3" fmla="*/ 1451296 w 4145189"/>
              <a:gd name="connsiteY3" fmla="*/ 2385791 h 2571127"/>
              <a:gd name="connsiteX4" fmla="*/ 4333 w 4145189"/>
              <a:gd name="connsiteY4" fmla="*/ 2175000 h 2571127"/>
              <a:gd name="connsiteX5" fmla="*/ 476606 w 4145189"/>
              <a:gd name="connsiteY5" fmla="*/ 509261 h 2571127"/>
              <a:gd name="connsiteX0" fmla="*/ 476606 w 4145189"/>
              <a:gd name="connsiteY0" fmla="*/ 509261 h 2571127"/>
              <a:gd name="connsiteX1" fmla="*/ 4045445 w 4145189"/>
              <a:gd name="connsiteY1" fmla="*/ 509261 h 2571127"/>
              <a:gd name="connsiteX2" fmla="*/ 3985155 w 4145189"/>
              <a:gd name="connsiteY2" fmla="*/ 2476450 h 2571127"/>
              <a:gd name="connsiteX3" fmla="*/ 1451296 w 4145189"/>
              <a:gd name="connsiteY3" fmla="*/ 2385791 h 2571127"/>
              <a:gd name="connsiteX4" fmla="*/ 4333 w 4145189"/>
              <a:gd name="connsiteY4" fmla="*/ 2175000 h 2571127"/>
              <a:gd name="connsiteX5" fmla="*/ 476606 w 4145189"/>
              <a:gd name="connsiteY5" fmla="*/ 509261 h 2571127"/>
              <a:gd name="connsiteX0" fmla="*/ 476606 w 4145189"/>
              <a:gd name="connsiteY0" fmla="*/ 593166 h 2655032"/>
              <a:gd name="connsiteX1" fmla="*/ 4045445 w 4145189"/>
              <a:gd name="connsiteY1" fmla="*/ 593166 h 2655032"/>
              <a:gd name="connsiteX2" fmla="*/ 3985155 w 4145189"/>
              <a:gd name="connsiteY2" fmla="*/ 2560355 h 2655032"/>
              <a:gd name="connsiteX3" fmla="*/ 1451296 w 4145189"/>
              <a:gd name="connsiteY3" fmla="*/ 2469696 h 2655032"/>
              <a:gd name="connsiteX4" fmla="*/ 4333 w 4145189"/>
              <a:gd name="connsiteY4" fmla="*/ 2258905 h 2655032"/>
              <a:gd name="connsiteX5" fmla="*/ 476606 w 4145189"/>
              <a:gd name="connsiteY5" fmla="*/ 593166 h 2655032"/>
              <a:gd name="connsiteX0" fmla="*/ 482792 w 4151375"/>
              <a:gd name="connsiteY0" fmla="*/ 593166 h 2655032"/>
              <a:gd name="connsiteX1" fmla="*/ 4051631 w 4151375"/>
              <a:gd name="connsiteY1" fmla="*/ 593166 h 2655032"/>
              <a:gd name="connsiteX2" fmla="*/ 3991341 w 4151375"/>
              <a:gd name="connsiteY2" fmla="*/ 2560355 h 2655032"/>
              <a:gd name="connsiteX3" fmla="*/ 1457482 w 4151375"/>
              <a:gd name="connsiteY3" fmla="*/ 2469696 h 2655032"/>
              <a:gd name="connsiteX4" fmla="*/ 10519 w 4151375"/>
              <a:gd name="connsiteY4" fmla="*/ 2258905 h 2655032"/>
              <a:gd name="connsiteX5" fmla="*/ 482792 w 4151375"/>
              <a:gd name="connsiteY5" fmla="*/ 593166 h 2655032"/>
              <a:gd name="connsiteX0" fmla="*/ 521899 w 4190482"/>
              <a:gd name="connsiteY0" fmla="*/ 593166 h 2655032"/>
              <a:gd name="connsiteX1" fmla="*/ 4090738 w 4190482"/>
              <a:gd name="connsiteY1" fmla="*/ 593166 h 2655032"/>
              <a:gd name="connsiteX2" fmla="*/ 4030448 w 4190482"/>
              <a:gd name="connsiteY2" fmla="*/ 2560355 h 2655032"/>
              <a:gd name="connsiteX3" fmla="*/ 1496589 w 4190482"/>
              <a:gd name="connsiteY3" fmla="*/ 2469696 h 2655032"/>
              <a:gd name="connsiteX4" fmla="*/ 49626 w 4190482"/>
              <a:gd name="connsiteY4" fmla="*/ 2258905 h 2655032"/>
              <a:gd name="connsiteX5" fmla="*/ 521899 w 4190482"/>
              <a:gd name="connsiteY5" fmla="*/ 593166 h 2655032"/>
              <a:gd name="connsiteX0" fmla="*/ 472273 w 4140856"/>
              <a:gd name="connsiteY0" fmla="*/ 593166 h 2655032"/>
              <a:gd name="connsiteX1" fmla="*/ 4041112 w 4140856"/>
              <a:gd name="connsiteY1" fmla="*/ 593166 h 2655032"/>
              <a:gd name="connsiteX2" fmla="*/ 3980822 w 4140856"/>
              <a:gd name="connsiteY2" fmla="*/ 2560355 h 2655032"/>
              <a:gd name="connsiteX3" fmla="*/ 1446963 w 4140856"/>
              <a:gd name="connsiteY3" fmla="*/ 2469696 h 2655032"/>
              <a:gd name="connsiteX4" fmla="*/ 0 w 4140856"/>
              <a:gd name="connsiteY4" fmla="*/ 2258905 h 2655032"/>
              <a:gd name="connsiteX5" fmla="*/ 472273 w 4140856"/>
              <a:gd name="connsiteY5" fmla="*/ 593166 h 2655032"/>
              <a:gd name="connsiteX0" fmla="*/ 472273 w 4140856"/>
              <a:gd name="connsiteY0" fmla="*/ 593166 h 2782633"/>
              <a:gd name="connsiteX1" fmla="*/ 4041112 w 4140856"/>
              <a:gd name="connsiteY1" fmla="*/ 593166 h 2782633"/>
              <a:gd name="connsiteX2" fmla="*/ 3980822 w 4140856"/>
              <a:gd name="connsiteY2" fmla="*/ 2560355 h 2782633"/>
              <a:gd name="connsiteX3" fmla="*/ 1446963 w 4140856"/>
              <a:gd name="connsiteY3" fmla="*/ 2469696 h 2782633"/>
              <a:gd name="connsiteX4" fmla="*/ 0 w 4140856"/>
              <a:gd name="connsiteY4" fmla="*/ 2258905 h 2782633"/>
              <a:gd name="connsiteX5" fmla="*/ 472273 w 4140856"/>
              <a:gd name="connsiteY5" fmla="*/ 593166 h 2782633"/>
              <a:gd name="connsiteX0" fmla="*/ 472273 w 4140856"/>
              <a:gd name="connsiteY0" fmla="*/ 593166 h 2883703"/>
              <a:gd name="connsiteX1" fmla="*/ 4041112 w 4140856"/>
              <a:gd name="connsiteY1" fmla="*/ 593166 h 2883703"/>
              <a:gd name="connsiteX2" fmla="*/ 3980822 w 4140856"/>
              <a:gd name="connsiteY2" fmla="*/ 2560355 h 2883703"/>
              <a:gd name="connsiteX3" fmla="*/ 1446963 w 4140856"/>
              <a:gd name="connsiteY3" fmla="*/ 2469696 h 2883703"/>
              <a:gd name="connsiteX4" fmla="*/ 0 w 4140856"/>
              <a:gd name="connsiteY4" fmla="*/ 2258905 h 2883703"/>
              <a:gd name="connsiteX5" fmla="*/ 472273 w 4140856"/>
              <a:gd name="connsiteY5" fmla="*/ 593166 h 2883703"/>
              <a:gd name="connsiteX0" fmla="*/ 472273 w 4140856"/>
              <a:gd name="connsiteY0" fmla="*/ 593166 h 2883703"/>
              <a:gd name="connsiteX1" fmla="*/ 4041112 w 4140856"/>
              <a:gd name="connsiteY1" fmla="*/ 593166 h 2883703"/>
              <a:gd name="connsiteX2" fmla="*/ 3980822 w 4140856"/>
              <a:gd name="connsiteY2" fmla="*/ 2560355 h 2883703"/>
              <a:gd name="connsiteX3" fmla="*/ 1446963 w 4140856"/>
              <a:gd name="connsiteY3" fmla="*/ 2469696 h 2883703"/>
              <a:gd name="connsiteX4" fmla="*/ 0 w 4140856"/>
              <a:gd name="connsiteY4" fmla="*/ 2258905 h 2883703"/>
              <a:gd name="connsiteX5" fmla="*/ 472273 w 4140856"/>
              <a:gd name="connsiteY5" fmla="*/ 593166 h 2883703"/>
              <a:gd name="connsiteX0" fmla="*/ 472273 w 4140856"/>
              <a:gd name="connsiteY0" fmla="*/ 593166 h 2706902"/>
              <a:gd name="connsiteX1" fmla="*/ 4041112 w 4140856"/>
              <a:gd name="connsiteY1" fmla="*/ 593166 h 2706902"/>
              <a:gd name="connsiteX2" fmla="*/ 3980822 w 4140856"/>
              <a:gd name="connsiteY2" fmla="*/ 2560355 h 2706902"/>
              <a:gd name="connsiteX3" fmla="*/ 1446963 w 4140856"/>
              <a:gd name="connsiteY3" fmla="*/ 2469696 h 2706902"/>
              <a:gd name="connsiteX4" fmla="*/ 0 w 4140856"/>
              <a:gd name="connsiteY4" fmla="*/ 2258905 h 2706902"/>
              <a:gd name="connsiteX5" fmla="*/ 472273 w 4140856"/>
              <a:gd name="connsiteY5" fmla="*/ 593166 h 2706902"/>
              <a:gd name="connsiteX0" fmla="*/ 472273 w 4140856"/>
              <a:gd name="connsiteY0" fmla="*/ 593166 h 2706902"/>
              <a:gd name="connsiteX1" fmla="*/ 4041112 w 4140856"/>
              <a:gd name="connsiteY1" fmla="*/ 593166 h 2706902"/>
              <a:gd name="connsiteX2" fmla="*/ 3980822 w 4140856"/>
              <a:gd name="connsiteY2" fmla="*/ 2560355 h 2706902"/>
              <a:gd name="connsiteX3" fmla="*/ 1446963 w 4140856"/>
              <a:gd name="connsiteY3" fmla="*/ 2469696 h 2706902"/>
              <a:gd name="connsiteX4" fmla="*/ 0 w 4140856"/>
              <a:gd name="connsiteY4" fmla="*/ 2258905 h 2706902"/>
              <a:gd name="connsiteX5" fmla="*/ 472273 w 4140856"/>
              <a:gd name="connsiteY5" fmla="*/ 593166 h 2706902"/>
              <a:gd name="connsiteX0" fmla="*/ 590452 w 4259035"/>
              <a:gd name="connsiteY0" fmla="*/ 593166 h 2706902"/>
              <a:gd name="connsiteX1" fmla="*/ 4159291 w 4259035"/>
              <a:gd name="connsiteY1" fmla="*/ 593166 h 2706902"/>
              <a:gd name="connsiteX2" fmla="*/ 4099001 w 4259035"/>
              <a:gd name="connsiteY2" fmla="*/ 2560355 h 2706902"/>
              <a:gd name="connsiteX3" fmla="*/ 1565142 w 4259035"/>
              <a:gd name="connsiteY3" fmla="*/ 2469696 h 2706902"/>
              <a:gd name="connsiteX4" fmla="*/ 118179 w 4259035"/>
              <a:gd name="connsiteY4" fmla="*/ 2258905 h 2706902"/>
              <a:gd name="connsiteX5" fmla="*/ 138277 w 4259035"/>
              <a:gd name="connsiteY5" fmla="*/ 1484957 h 2706902"/>
              <a:gd name="connsiteX6" fmla="*/ 590452 w 4259035"/>
              <a:gd name="connsiteY6" fmla="*/ 593166 h 2706902"/>
              <a:gd name="connsiteX0" fmla="*/ 590452 w 4259035"/>
              <a:gd name="connsiteY0" fmla="*/ 593166 h 2706902"/>
              <a:gd name="connsiteX1" fmla="*/ 4159291 w 4259035"/>
              <a:gd name="connsiteY1" fmla="*/ 593166 h 2706902"/>
              <a:gd name="connsiteX2" fmla="*/ 4099001 w 4259035"/>
              <a:gd name="connsiteY2" fmla="*/ 2560355 h 2706902"/>
              <a:gd name="connsiteX3" fmla="*/ 1565142 w 4259035"/>
              <a:gd name="connsiteY3" fmla="*/ 2469696 h 2706902"/>
              <a:gd name="connsiteX4" fmla="*/ 118179 w 4259035"/>
              <a:gd name="connsiteY4" fmla="*/ 2258905 h 2706902"/>
              <a:gd name="connsiteX5" fmla="*/ 138277 w 4259035"/>
              <a:gd name="connsiteY5" fmla="*/ 1484957 h 2706902"/>
              <a:gd name="connsiteX6" fmla="*/ 590452 w 4259035"/>
              <a:gd name="connsiteY6" fmla="*/ 593166 h 2706902"/>
              <a:gd name="connsiteX0" fmla="*/ 590452 w 4259035"/>
              <a:gd name="connsiteY0" fmla="*/ 593166 h 2706902"/>
              <a:gd name="connsiteX1" fmla="*/ 4159291 w 4259035"/>
              <a:gd name="connsiteY1" fmla="*/ 593166 h 2706902"/>
              <a:gd name="connsiteX2" fmla="*/ 4099001 w 4259035"/>
              <a:gd name="connsiteY2" fmla="*/ 2560355 h 2706902"/>
              <a:gd name="connsiteX3" fmla="*/ 1565142 w 4259035"/>
              <a:gd name="connsiteY3" fmla="*/ 2469696 h 2706902"/>
              <a:gd name="connsiteX4" fmla="*/ 118179 w 4259035"/>
              <a:gd name="connsiteY4" fmla="*/ 2258905 h 2706902"/>
              <a:gd name="connsiteX5" fmla="*/ 138277 w 4259035"/>
              <a:gd name="connsiteY5" fmla="*/ 1484957 h 2706902"/>
              <a:gd name="connsiteX6" fmla="*/ 590452 w 4259035"/>
              <a:gd name="connsiteY6" fmla="*/ 593166 h 2706902"/>
              <a:gd name="connsiteX0" fmla="*/ 567450 w 4236033"/>
              <a:gd name="connsiteY0" fmla="*/ 593166 h 2706902"/>
              <a:gd name="connsiteX1" fmla="*/ 4136289 w 4236033"/>
              <a:gd name="connsiteY1" fmla="*/ 593166 h 2706902"/>
              <a:gd name="connsiteX2" fmla="*/ 4075999 w 4236033"/>
              <a:gd name="connsiteY2" fmla="*/ 2560355 h 2706902"/>
              <a:gd name="connsiteX3" fmla="*/ 1542140 w 4236033"/>
              <a:gd name="connsiteY3" fmla="*/ 2469696 h 2706902"/>
              <a:gd name="connsiteX4" fmla="*/ 95177 w 4236033"/>
              <a:gd name="connsiteY4" fmla="*/ 2258905 h 2706902"/>
              <a:gd name="connsiteX5" fmla="*/ 205710 w 4236033"/>
              <a:gd name="connsiteY5" fmla="*/ 1233748 h 2706902"/>
              <a:gd name="connsiteX6" fmla="*/ 567450 w 4236033"/>
              <a:gd name="connsiteY6" fmla="*/ 593166 h 2706902"/>
              <a:gd name="connsiteX0" fmla="*/ 567450 w 4236033"/>
              <a:gd name="connsiteY0" fmla="*/ 593166 h 2706902"/>
              <a:gd name="connsiteX1" fmla="*/ 4136289 w 4236033"/>
              <a:gd name="connsiteY1" fmla="*/ 593166 h 2706902"/>
              <a:gd name="connsiteX2" fmla="*/ 4075999 w 4236033"/>
              <a:gd name="connsiteY2" fmla="*/ 2560355 h 2706902"/>
              <a:gd name="connsiteX3" fmla="*/ 1542140 w 4236033"/>
              <a:gd name="connsiteY3" fmla="*/ 2469696 h 2706902"/>
              <a:gd name="connsiteX4" fmla="*/ 95177 w 4236033"/>
              <a:gd name="connsiteY4" fmla="*/ 2258905 h 2706902"/>
              <a:gd name="connsiteX5" fmla="*/ 205710 w 4236033"/>
              <a:gd name="connsiteY5" fmla="*/ 1233748 h 2706902"/>
              <a:gd name="connsiteX6" fmla="*/ 567450 w 4236033"/>
              <a:gd name="connsiteY6" fmla="*/ 593166 h 2706902"/>
              <a:gd name="connsiteX0" fmla="*/ 579476 w 4248059"/>
              <a:gd name="connsiteY0" fmla="*/ 593166 h 2706902"/>
              <a:gd name="connsiteX1" fmla="*/ 4148315 w 4248059"/>
              <a:gd name="connsiteY1" fmla="*/ 593166 h 2706902"/>
              <a:gd name="connsiteX2" fmla="*/ 4088025 w 4248059"/>
              <a:gd name="connsiteY2" fmla="*/ 2560355 h 2706902"/>
              <a:gd name="connsiteX3" fmla="*/ 1554166 w 4248059"/>
              <a:gd name="connsiteY3" fmla="*/ 2469696 h 2706902"/>
              <a:gd name="connsiteX4" fmla="*/ 107203 w 4248059"/>
              <a:gd name="connsiteY4" fmla="*/ 2258905 h 2706902"/>
              <a:gd name="connsiteX5" fmla="*/ 217736 w 4248059"/>
              <a:gd name="connsiteY5" fmla="*/ 1233748 h 2706902"/>
              <a:gd name="connsiteX6" fmla="*/ 579476 w 4248059"/>
              <a:gd name="connsiteY6" fmla="*/ 593166 h 2706902"/>
              <a:gd name="connsiteX0" fmla="*/ 440579 w 4109162"/>
              <a:gd name="connsiteY0" fmla="*/ 593166 h 2706902"/>
              <a:gd name="connsiteX1" fmla="*/ 4009418 w 4109162"/>
              <a:gd name="connsiteY1" fmla="*/ 593166 h 2706902"/>
              <a:gd name="connsiteX2" fmla="*/ 3949128 w 4109162"/>
              <a:gd name="connsiteY2" fmla="*/ 2560355 h 2706902"/>
              <a:gd name="connsiteX3" fmla="*/ 1415269 w 4109162"/>
              <a:gd name="connsiteY3" fmla="*/ 2469696 h 2706902"/>
              <a:gd name="connsiteX4" fmla="*/ 219515 w 4109162"/>
              <a:gd name="connsiteY4" fmla="*/ 2329244 h 2706902"/>
              <a:gd name="connsiteX5" fmla="*/ 78839 w 4109162"/>
              <a:gd name="connsiteY5" fmla="*/ 1233748 h 2706902"/>
              <a:gd name="connsiteX6" fmla="*/ 440579 w 4109162"/>
              <a:gd name="connsiteY6" fmla="*/ 593166 h 2706902"/>
              <a:gd name="connsiteX0" fmla="*/ 534888 w 4203471"/>
              <a:gd name="connsiteY0" fmla="*/ 593166 h 2706902"/>
              <a:gd name="connsiteX1" fmla="*/ 4103727 w 4203471"/>
              <a:gd name="connsiteY1" fmla="*/ 593166 h 2706902"/>
              <a:gd name="connsiteX2" fmla="*/ 4043437 w 4203471"/>
              <a:gd name="connsiteY2" fmla="*/ 2560355 h 2706902"/>
              <a:gd name="connsiteX3" fmla="*/ 1509578 w 4203471"/>
              <a:gd name="connsiteY3" fmla="*/ 2469696 h 2706902"/>
              <a:gd name="connsiteX4" fmla="*/ 313824 w 4203471"/>
              <a:gd name="connsiteY4" fmla="*/ 2329244 h 2706902"/>
              <a:gd name="connsiteX5" fmla="*/ 173148 w 4203471"/>
              <a:gd name="connsiteY5" fmla="*/ 1233748 h 2706902"/>
              <a:gd name="connsiteX6" fmla="*/ 534888 w 4203471"/>
              <a:gd name="connsiteY6" fmla="*/ 593166 h 2706902"/>
              <a:gd name="connsiteX0" fmla="*/ 534888 w 4203471"/>
              <a:gd name="connsiteY0" fmla="*/ 593166 h 2706902"/>
              <a:gd name="connsiteX1" fmla="*/ 4103727 w 4203471"/>
              <a:gd name="connsiteY1" fmla="*/ 593166 h 2706902"/>
              <a:gd name="connsiteX2" fmla="*/ 4043437 w 4203471"/>
              <a:gd name="connsiteY2" fmla="*/ 2560355 h 2706902"/>
              <a:gd name="connsiteX3" fmla="*/ 1509578 w 4203471"/>
              <a:gd name="connsiteY3" fmla="*/ 2469696 h 2706902"/>
              <a:gd name="connsiteX4" fmla="*/ 313824 w 4203471"/>
              <a:gd name="connsiteY4" fmla="*/ 2329244 h 2706902"/>
              <a:gd name="connsiteX5" fmla="*/ 173148 w 4203471"/>
              <a:gd name="connsiteY5" fmla="*/ 1233748 h 2706902"/>
              <a:gd name="connsiteX6" fmla="*/ 534888 w 4203471"/>
              <a:gd name="connsiteY6" fmla="*/ 593166 h 2706902"/>
              <a:gd name="connsiteX0" fmla="*/ 492466 w 4161049"/>
              <a:gd name="connsiteY0" fmla="*/ 593166 h 2706902"/>
              <a:gd name="connsiteX1" fmla="*/ 4061305 w 4161049"/>
              <a:gd name="connsiteY1" fmla="*/ 593166 h 2706902"/>
              <a:gd name="connsiteX2" fmla="*/ 4001015 w 4161049"/>
              <a:gd name="connsiteY2" fmla="*/ 2560355 h 2706902"/>
              <a:gd name="connsiteX3" fmla="*/ 1467156 w 4161049"/>
              <a:gd name="connsiteY3" fmla="*/ 2469696 h 2706902"/>
              <a:gd name="connsiteX4" fmla="*/ 271402 w 4161049"/>
              <a:gd name="connsiteY4" fmla="*/ 2329244 h 2706902"/>
              <a:gd name="connsiteX5" fmla="*/ 130726 w 4161049"/>
              <a:gd name="connsiteY5" fmla="*/ 1233748 h 2706902"/>
              <a:gd name="connsiteX6" fmla="*/ 492466 w 4161049"/>
              <a:gd name="connsiteY6" fmla="*/ 593166 h 2706902"/>
              <a:gd name="connsiteX0" fmla="*/ 541686 w 4210269"/>
              <a:gd name="connsiteY0" fmla="*/ 593166 h 2706902"/>
              <a:gd name="connsiteX1" fmla="*/ 4110525 w 4210269"/>
              <a:gd name="connsiteY1" fmla="*/ 593166 h 2706902"/>
              <a:gd name="connsiteX2" fmla="*/ 4050235 w 4210269"/>
              <a:gd name="connsiteY2" fmla="*/ 2560355 h 2706902"/>
              <a:gd name="connsiteX3" fmla="*/ 1516376 w 4210269"/>
              <a:gd name="connsiteY3" fmla="*/ 2469696 h 2706902"/>
              <a:gd name="connsiteX4" fmla="*/ 230186 w 4210269"/>
              <a:gd name="connsiteY4" fmla="*/ 2359390 h 2706902"/>
              <a:gd name="connsiteX5" fmla="*/ 179946 w 4210269"/>
              <a:gd name="connsiteY5" fmla="*/ 1233748 h 2706902"/>
              <a:gd name="connsiteX6" fmla="*/ 541686 w 4210269"/>
              <a:gd name="connsiteY6" fmla="*/ 593166 h 2706902"/>
              <a:gd name="connsiteX0" fmla="*/ 541686 w 4210269"/>
              <a:gd name="connsiteY0" fmla="*/ 593166 h 2706902"/>
              <a:gd name="connsiteX1" fmla="*/ 4110525 w 4210269"/>
              <a:gd name="connsiteY1" fmla="*/ 593166 h 2706902"/>
              <a:gd name="connsiteX2" fmla="*/ 4050235 w 4210269"/>
              <a:gd name="connsiteY2" fmla="*/ 2560355 h 2706902"/>
              <a:gd name="connsiteX3" fmla="*/ 1516376 w 4210269"/>
              <a:gd name="connsiteY3" fmla="*/ 2469696 h 2706902"/>
              <a:gd name="connsiteX4" fmla="*/ 230186 w 4210269"/>
              <a:gd name="connsiteY4" fmla="*/ 2359390 h 2706902"/>
              <a:gd name="connsiteX5" fmla="*/ 179946 w 4210269"/>
              <a:gd name="connsiteY5" fmla="*/ 1233748 h 2706902"/>
              <a:gd name="connsiteX6" fmla="*/ 541686 w 4210269"/>
              <a:gd name="connsiteY6" fmla="*/ 593166 h 2706902"/>
              <a:gd name="connsiteX0" fmla="*/ 541686 w 4210269"/>
              <a:gd name="connsiteY0" fmla="*/ 593166 h 2687833"/>
              <a:gd name="connsiteX1" fmla="*/ 4110525 w 4210269"/>
              <a:gd name="connsiteY1" fmla="*/ 593166 h 2687833"/>
              <a:gd name="connsiteX2" fmla="*/ 4050235 w 4210269"/>
              <a:gd name="connsiteY2" fmla="*/ 2560355 h 2687833"/>
              <a:gd name="connsiteX3" fmla="*/ 1516376 w 4210269"/>
              <a:gd name="connsiteY3" fmla="*/ 2469696 h 2687833"/>
              <a:gd name="connsiteX4" fmla="*/ 230186 w 4210269"/>
              <a:gd name="connsiteY4" fmla="*/ 2359390 h 2687833"/>
              <a:gd name="connsiteX5" fmla="*/ 179946 w 4210269"/>
              <a:gd name="connsiteY5" fmla="*/ 1233748 h 2687833"/>
              <a:gd name="connsiteX6" fmla="*/ 541686 w 4210269"/>
              <a:gd name="connsiteY6" fmla="*/ 593166 h 2687833"/>
              <a:gd name="connsiteX0" fmla="*/ 541686 w 4210269"/>
              <a:gd name="connsiteY0" fmla="*/ 593166 h 2687833"/>
              <a:gd name="connsiteX1" fmla="*/ 4110525 w 4210269"/>
              <a:gd name="connsiteY1" fmla="*/ 593166 h 2687833"/>
              <a:gd name="connsiteX2" fmla="*/ 4050235 w 4210269"/>
              <a:gd name="connsiteY2" fmla="*/ 2560355 h 2687833"/>
              <a:gd name="connsiteX3" fmla="*/ 1516376 w 4210269"/>
              <a:gd name="connsiteY3" fmla="*/ 2469696 h 2687833"/>
              <a:gd name="connsiteX4" fmla="*/ 230186 w 4210269"/>
              <a:gd name="connsiteY4" fmla="*/ 2359390 h 2687833"/>
              <a:gd name="connsiteX5" fmla="*/ 179946 w 4210269"/>
              <a:gd name="connsiteY5" fmla="*/ 1233748 h 2687833"/>
              <a:gd name="connsiteX6" fmla="*/ 541686 w 4210269"/>
              <a:gd name="connsiteY6" fmla="*/ 593166 h 2687833"/>
              <a:gd name="connsiteX0" fmla="*/ 541686 w 4210269"/>
              <a:gd name="connsiteY0" fmla="*/ 593166 h 2763825"/>
              <a:gd name="connsiteX1" fmla="*/ 4110525 w 4210269"/>
              <a:gd name="connsiteY1" fmla="*/ 593166 h 2763825"/>
              <a:gd name="connsiteX2" fmla="*/ 4050235 w 4210269"/>
              <a:gd name="connsiteY2" fmla="*/ 2560355 h 2763825"/>
              <a:gd name="connsiteX3" fmla="*/ 1516376 w 4210269"/>
              <a:gd name="connsiteY3" fmla="*/ 2469696 h 2763825"/>
              <a:gd name="connsiteX4" fmla="*/ 230186 w 4210269"/>
              <a:gd name="connsiteY4" fmla="*/ 2359390 h 2763825"/>
              <a:gd name="connsiteX5" fmla="*/ 179946 w 4210269"/>
              <a:gd name="connsiteY5" fmla="*/ 1233748 h 2763825"/>
              <a:gd name="connsiteX6" fmla="*/ 541686 w 4210269"/>
              <a:gd name="connsiteY6" fmla="*/ 593166 h 276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0269" h="2763825">
                <a:moveTo>
                  <a:pt x="541686" y="593166"/>
                </a:moveTo>
                <a:cubicBezTo>
                  <a:pt x="1922218" y="-341331"/>
                  <a:pt x="3775022" y="-39880"/>
                  <a:pt x="4110525" y="593166"/>
                </a:cubicBezTo>
                <a:cubicBezTo>
                  <a:pt x="4261250" y="1268993"/>
                  <a:pt x="4241154" y="1804141"/>
                  <a:pt x="4050235" y="2560355"/>
                </a:cubicBezTo>
                <a:cubicBezTo>
                  <a:pt x="2853923" y="2814838"/>
                  <a:pt x="2250464" y="2878403"/>
                  <a:pt x="1516376" y="2469696"/>
                </a:cubicBezTo>
                <a:cubicBezTo>
                  <a:pt x="843136" y="2389383"/>
                  <a:pt x="893377" y="2429653"/>
                  <a:pt x="230186" y="2359390"/>
                </a:cubicBezTo>
                <a:cubicBezTo>
                  <a:pt x="-166723" y="2223737"/>
                  <a:pt x="40944" y="1943450"/>
                  <a:pt x="179946" y="1233748"/>
                </a:cubicBezTo>
                <a:cubicBezTo>
                  <a:pt x="349093" y="905884"/>
                  <a:pt x="325368" y="800413"/>
                  <a:pt x="541686" y="59316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B8B6B57C-6352-7678-002B-80C84F02733A}"/>
              </a:ext>
            </a:extLst>
          </p:cNvPr>
          <p:cNvSpPr/>
          <p:nvPr/>
        </p:nvSpPr>
        <p:spPr>
          <a:xfrm>
            <a:off x="90435" y="260059"/>
            <a:ext cx="9531225" cy="4891324"/>
          </a:xfrm>
          <a:custGeom>
            <a:avLst/>
            <a:gdLst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0 w 9007238"/>
              <a:gd name="connsiteY3" fmla="*/ 4622757 h 4622757"/>
              <a:gd name="connsiteX4" fmla="*/ 0 w 9007238"/>
              <a:gd name="connsiteY4" fmla="*/ 0 h 4622757"/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834013 w 9007238"/>
              <a:gd name="connsiteY3" fmla="*/ 4190163 h 4622757"/>
              <a:gd name="connsiteX4" fmla="*/ 0 w 9007238"/>
              <a:gd name="connsiteY4" fmla="*/ 4622757 h 4622757"/>
              <a:gd name="connsiteX5" fmla="*/ 0 w 9007238"/>
              <a:gd name="connsiteY5" fmla="*/ 0 h 4622757"/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834013 w 9007238"/>
              <a:gd name="connsiteY3" fmla="*/ 4190163 h 4622757"/>
              <a:gd name="connsiteX4" fmla="*/ 0 w 9007238"/>
              <a:gd name="connsiteY4" fmla="*/ 3899276 h 4622757"/>
              <a:gd name="connsiteX5" fmla="*/ 0 w 9007238"/>
              <a:gd name="connsiteY5" fmla="*/ 0 h 4622757"/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1607736 w 9007238"/>
              <a:gd name="connsiteY3" fmla="*/ 3989196 h 4622757"/>
              <a:gd name="connsiteX4" fmla="*/ 0 w 9007238"/>
              <a:gd name="connsiteY4" fmla="*/ 3899276 h 4622757"/>
              <a:gd name="connsiteX5" fmla="*/ 0 w 9007238"/>
              <a:gd name="connsiteY5" fmla="*/ 0 h 4622757"/>
              <a:gd name="connsiteX0" fmla="*/ 0 w 9007238"/>
              <a:gd name="connsiteY0" fmla="*/ 0 h 4870463"/>
              <a:gd name="connsiteX1" fmla="*/ 9007238 w 9007238"/>
              <a:gd name="connsiteY1" fmla="*/ 0 h 4870463"/>
              <a:gd name="connsiteX2" fmla="*/ 9007238 w 9007238"/>
              <a:gd name="connsiteY2" fmla="*/ 4622757 h 4870463"/>
              <a:gd name="connsiteX3" fmla="*/ 3587262 w 9007238"/>
              <a:gd name="connsiteY3" fmla="*/ 4260501 h 4870463"/>
              <a:gd name="connsiteX4" fmla="*/ 1607736 w 9007238"/>
              <a:gd name="connsiteY4" fmla="*/ 3989196 h 4870463"/>
              <a:gd name="connsiteX5" fmla="*/ 0 w 9007238"/>
              <a:gd name="connsiteY5" fmla="*/ 3899276 h 4870463"/>
              <a:gd name="connsiteX6" fmla="*/ 0 w 9007238"/>
              <a:gd name="connsiteY6" fmla="*/ 0 h 4870463"/>
              <a:gd name="connsiteX0" fmla="*/ 0 w 9007238"/>
              <a:gd name="connsiteY0" fmla="*/ 0 h 4990004"/>
              <a:gd name="connsiteX1" fmla="*/ 9007238 w 9007238"/>
              <a:gd name="connsiteY1" fmla="*/ 0 h 4990004"/>
              <a:gd name="connsiteX2" fmla="*/ 9007238 w 9007238"/>
              <a:gd name="connsiteY2" fmla="*/ 4622757 h 4990004"/>
              <a:gd name="connsiteX3" fmla="*/ 7606602 w 9007238"/>
              <a:gd name="connsiteY3" fmla="*/ 4592097 h 4990004"/>
              <a:gd name="connsiteX4" fmla="*/ 3587262 w 9007238"/>
              <a:gd name="connsiteY4" fmla="*/ 4260501 h 4990004"/>
              <a:gd name="connsiteX5" fmla="*/ 1607736 w 9007238"/>
              <a:gd name="connsiteY5" fmla="*/ 3989196 h 4990004"/>
              <a:gd name="connsiteX6" fmla="*/ 0 w 9007238"/>
              <a:gd name="connsiteY6" fmla="*/ 3899276 h 4990004"/>
              <a:gd name="connsiteX7" fmla="*/ 0 w 9007238"/>
              <a:gd name="connsiteY7" fmla="*/ 0 h 4990004"/>
              <a:gd name="connsiteX0" fmla="*/ 0 w 9007238"/>
              <a:gd name="connsiteY0" fmla="*/ 0 h 4594060"/>
              <a:gd name="connsiteX1" fmla="*/ 9007238 w 9007238"/>
              <a:gd name="connsiteY1" fmla="*/ 0 h 4594060"/>
              <a:gd name="connsiteX2" fmla="*/ 8956996 w 9007238"/>
              <a:gd name="connsiteY2" fmla="*/ 2492506 h 4594060"/>
              <a:gd name="connsiteX3" fmla="*/ 7606602 w 9007238"/>
              <a:gd name="connsiteY3" fmla="*/ 4592097 h 4594060"/>
              <a:gd name="connsiteX4" fmla="*/ 3587262 w 9007238"/>
              <a:gd name="connsiteY4" fmla="*/ 4260501 h 4594060"/>
              <a:gd name="connsiteX5" fmla="*/ 1607736 w 9007238"/>
              <a:gd name="connsiteY5" fmla="*/ 3989196 h 4594060"/>
              <a:gd name="connsiteX6" fmla="*/ 0 w 9007238"/>
              <a:gd name="connsiteY6" fmla="*/ 3899276 h 4594060"/>
              <a:gd name="connsiteX7" fmla="*/ 0 w 9007238"/>
              <a:gd name="connsiteY7" fmla="*/ 0 h 4594060"/>
              <a:gd name="connsiteX0" fmla="*/ 0 w 9007238"/>
              <a:gd name="connsiteY0" fmla="*/ 0 h 4603284"/>
              <a:gd name="connsiteX1" fmla="*/ 9007238 w 9007238"/>
              <a:gd name="connsiteY1" fmla="*/ 0 h 4603284"/>
              <a:gd name="connsiteX2" fmla="*/ 8956996 w 9007238"/>
              <a:gd name="connsiteY2" fmla="*/ 2492506 h 4603284"/>
              <a:gd name="connsiteX3" fmla="*/ 7697038 w 9007238"/>
              <a:gd name="connsiteY3" fmla="*/ 3557116 h 4603284"/>
              <a:gd name="connsiteX4" fmla="*/ 7606602 w 9007238"/>
              <a:gd name="connsiteY4" fmla="*/ 4592097 h 4603284"/>
              <a:gd name="connsiteX5" fmla="*/ 3587262 w 9007238"/>
              <a:gd name="connsiteY5" fmla="*/ 4260501 h 4603284"/>
              <a:gd name="connsiteX6" fmla="*/ 1607736 w 9007238"/>
              <a:gd name="connsiteY6" fmla="*/ 3989196 h 4603284"/>
              <a:gd name="connsiteX7" fmla="*/ 0 w 9007238"/>
              <a:gd name="connsiteY7" fmla="*/ 3899276 h 4603284"/>
              <a:gd name="connsiteX8" fmla="*/ 0 w 9007238"/>
              <a:gd name="connsiteY8" fmla="*/ 0 h 4603284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41856"/>
              <a:gd name="connsiteX1" fmla="*/ 9037383 w 9037383"/>
              <a:gd name="connsiteY1" fmla="*/ 0 h 4541856"/>
              <a:gd name="connsiteX2" fmla="*/ 8987141 w 9037383"/>
              <a:gd name="connsiteY2" fmla="*/ 2492506 h 4541856"/>
              <a:gd name="connsiteX3" fmla="*/ 7727183 w 9037383"/>
              <a:gd name="connsiteY3" fmla="*/ 3557116 h 4541856"/>
              <a:gd name="connsiteX4" fmla="*/ 7244861 w 9037383"/>
              <a:gd name="connsiteY4" fmla="*/ 4541856 h 4541856"/>
              <a:gd name="connsiteX5" fmla="*/ 3617407 w 9037383"/>
              <a:gd name="connsiteY5" fmla="*/ 4260501 h 4541856"/>
              <a:gd name="connsiteX6" fmla="*/ 1637881 w 9037383"/>
              <a:gd name="connsiteY6" fmla="*/ 3989196 h 4541856"/>
              <a:gd name="connsiteX7" fmla="*/ 0 w 9037383"/>
              <a:gd name="connsiteY7" fmla="*/ 3587777 h 4541856"/>
              <a:gd name="connsiteX8" fmla="*/ 30145 w 9037383"/>
              <a:gd name="connsiteY8" fmla="*/ 0 h 4541856"/>
              <a:gd name="connsiteX0" fmla="*/ 30145 w 9037383"/>
              <a:gd name="connsiteY0" fmla="*/ 0 h 4544812"/>
              <a:gd name="connsiteX1" fmla="*/ 9037383 w 9037383"/>
              <a:gd name="connsiteY1" fmla="*/ 0 h 4544812"/>
              <a:gd name="connsiteX2" fmla="*/ 8987141 w 9037383"/>
              <a:gd name="connsiteY2" fmla="*/ 2492506 h 4544812"/>
              <a:gd name="connsiteX3" fmla="*/ 7727183 w 9037383"/>
              <a:gd name="connsiteY3" fmla="*/ 3557116 h 4544812"/>
              <a:gd name="connsiteX4" fmla="*/ 7244861 w 9037383"/>
              <a:gd name="connsiteY4" fmla="*/ 4541856 h 4544812"/>
              <a:gd name="connsiteX5" fmla="*/ 3617407 w 9037383"/>
              <a:gd name="connsiteY5" fmla="*/ 4260501 h 4544812"/>
              <a:gd name="connsiteX6" fmla="*/ 1637881 w 9037383"/>
              <a:gd name="connsiteY6" fmla="*/ 3989196 h 4544812"/>
              <a:gd name="connsiteX7" fmla="*/ 0 w 9037383"/>
              <a:gd name="connsiteY7" fmla="*/ 3587777 h 4544812"/>
              <a:gd name="connsiteX8" fmla="*/ 30145 w 9037383"/>
              <a:gd name="connsiteY8" fmla="*/ 0 h 4544812"/>
              <a:gd name="connsiteX0" fmla="*/ 30145 w 9037383"/>
              <a:gd name="connsiteY0" fmla="*/ 129512 h 4674324"/>
              <a:gd name="connsiteX1" fmla="*/ 9037383 w 9037383"/>
              <a:gd name="connsiteY1" fmla="*/ 129512 h 4674324"/>
              <a:gd name="connsiteX2" fmla="*/ 8987141 w 9037383"/>
              <a:gd name="connsiteY2" fmla="*/ 2622018 h 4674324"/>
              <a:gd name="connsiteX3" fmla="*/ 7727183 w 9037383"/>
              <a:gd name="connsiteY3" fmla="*/ 3686628 h 4674324"/>
              <a:gd name="connsiteX4" fmla="*/ 7244861 w 9037383"/>
              <a:gd name="connsiteY4" fmla="*/ 4671368 h 4674324"/>
              <a:gd name="connsiteX5" fmla="*/ 3617407 w 9037383"/>
              <a:gd name="connsiteY5" fmla="*/ 4390013 h 4674324"/>
              <a:gd name="connsiteX6" fmla="*/ 1637881 w 9037383"/>
              <a:gd name="connsiteY6" fmla="*/ 4118708 h 4674324"/>
              <a:gd name="connsiteX7" fmla="*/ 0 w 9037383"/>
              <a:gd name="connsiteY7" fmla="*/ 3717289 h 4674324"/>
              <a:gd name="connsiteX8" fmla="*/ 30145 w 9037383"/>
              <a:gd name="connsiteY8" fmla="*/ 129512 h 4674324"/>
              <a:gd name="connsiteX0" fmla="*/ 59893 w 9067131"/>
              <a:gd name="connsiteY0" fmla="*/ 129512 h 4674324"/>
              <a:gd name="connsiteX1" fmla="*/ 9067131 w 9067131"/>
              <a:gd name="connsiteY1" fmla="*/ 129512 h 4674324"/>
              <a:gd name="connsiteX2" fmla="*/ 9016889 w 9067131"/>
              <a:gd name="connsiteY2" fmla="*/ 2622018 h 4674324"/>
              <a:gd name="connsiteX3" fmla="*/ 7756931 w 9067131"/>
              <a:gd name="connsiteY3" fmla="*/ 3686628 h 4674324"/>
              <a:gd name="connsiteX4" fmla="*/ 7274609 w 9067131"/>
              <a:gd name="connsiteY4" fmla="*/ 4671368 h 4674324"/>
              <a:gd name="connsiteX5" fmla="*/ 3647155 w 9067131"/>
              <a:gd name="connsiteY5" fmla="*/ 4390013 h 4674324"/>
              <a:gd name="connsiteX6" fmla="*/ 1667629 w 9067131"/>
              <a:gd name="connsiteY6" fmla="*/ 4118708 h 4674324"/>
              <a:gd name="connsiteX7" fmla="*/ 29748 w 9067131"/>
              <a:gd name="connsiteY7" fmla="*/ 3717289 h 4674324"/>
              <a:gd name="connsiteX8" fmla="*/ 59893 w 9067131"/>
              <a:gd name="connsiteY8" fmla="*/ 129512 h 4674324"/>
              <a:gd name="connsiteX0" fmla="*/ 59893 w 9067131"/>
              <a:gd name="connsiteY0" fmla="*/ 203757 h 4748569"/>
              <a:gd name="connsiteX1" fmla="*/ 9067131 w 9067131"/>
              <a:gd name="connsiteY1" fmla="*/ 203757 h 4748569"/>
              <a:gd name="connsiteX2" fmla="*/ 9016889 w 9067131"/>
              <a:gd name="connsiteY2" fmla="*/ 2696263 h 4748569"/>
              <a:gd name="connsiteX3" fmla="*/ 7756931 w 9067131"/>
              <a:gd name="connsiteY3" fmla="*/ 3760873 h 4748569"/>
              <a:gd name="connsiteX4" fmla="*/ 7274609 w 9067131"/>
              <a:gd name="connsiteY4" fmla="*/ 4745613 h 4748569"/>
              <a:gd name="connsiteX5" fmla="*/ 3647155 w 9067131"/>
              <a:gd name="connsiteY5" fmla="*/ 4464258 h 4748569"/>
              <a:gd name="connsiteX6" fmla="*/ 1667629 w 9067131"/>
              <a:gd name="connsiteY6" fmla="*/ 4192953 h 4748569"/>
              <a:gd name="connsiteX7" fmla="*/ 29748 w 9067131"/>
              <a:gd name="connsiteY7" fmla="*/ 3791534 h 4748569"/>
              <a:gd name="connsiteX8" fmla="*/ 59893 w 9067131"/>
              <a:gd name="connsiteY8" fmla="*/ 203757 h 4748569"/>
              <a:gd name="connsiteX0" fmla="*/ 59893 w 9220628"/>
              <a:gd name="connsiteY0" fmla="*/ 203757 h 4748569"/>
              <a:gd name="connsiteX1" fmla="*/ 9067131 w 9220628"/>
              <a:gd name="connsiteY1" fmla="*/ 203757 h 4748569"/>
              <a:gd name="connsiteX2" fmla="*/ 9016889 w 9220628"/>
              <a:gd name="connsiteY2" fmla="*/ 2696263 h 4748569"/>
              <a:gd name="connsiteX3" fmla="*/ 7756931 w 9220628"/>
              <a:gd name="connsiteY3" fmla="*/ 3760873 h 4748569"/>
              <a:gd name="connsiteX4" fmla="*/ 7274609 w 9220628"/>
              <a:gd name="connsiteY4" fmla="*/ 4745613 h 4748569"/>
              <a:gd name="connsiteX5" fmla="*/ 3647155 w 9220628"/>
              <a:gd name="connsiteY5" fmla="*/ 4464258 h 4748569"/>
              <a:gd name="connsiteX6" fmla="*/ 1667629 w 9220628"/>
              <a:gd name="connsiteY6" fmla="*/ 4192953 h 4748569"/>
              <a:gd name="connsiteX7" fmla="*/ 29748 w 9220628"/>
              <a:gd name="connsiteY7" fmla="*/ 3791534 h 4748569"/>
              <a:gd name="connsiteX8" fmla="*/ 59893 w 9220628"/>
              <a:gd name="connsiteY8" fmla="*/ 203757 h 4748569"/>
              <a:gd name="connsiteX0" fmla="*/ 59893 w 9220628"/>
              <a:gd name="connsiteY0" fmla="*/ 245635 h 4790447"/>
              <a:gd name="connsiteX1" fmla="*/ 9067131 w 9220628"/>
              <a:gd name="connsiteY1" fmla="*/ 245635 h 4790447"/>
              <a:gd name="connsiteX2" fmla="*/ 9016889 w 9220628"/>
              <a:gd name="connsiteY2" fmla="*/ 2738141 h 4790447"/>
              <a:gd name="connsiteX3" fmla="*/ 7756931 w 9220628"/>
              <a:gd name="connsiteY3" fmla="*/ 3802751 h 4790447"/>
              <a:gd name="connsiteX4" fmla="*/ 7274609 w 9220628"/>
              <a:gd name="connsiteY4" fmla="*/ 4787491 h 4790447"/>
              <a:gd name="connsiteX5" fmla="*/ 3647155 w 9220628"/>
              <a:gd name="connsiteY5" fmla="*/ 4506136 h 4790447"/>
              <a:gd name="connsiteX6" fmla="*/ 1667629 w 9220628"/>
              <a:gd name="connsiteY6" fmla="*/ 4234831 h 4790447"/>
              <a:gd name="connsiteX7" fmla="*/ 29748 w 9220628"/>
              <a:gd name="connsiteY7" fmla="*/ 3833412 h 4790447"/>
              <a:gd name="connsiteX8" fmla="*/ 59893 w 9220628"/>
              <a:gd name="connsiteY8" fmla="*/ 245635 h 4790447"/>
              <a:gd name="connsiteX0" fmla="*/ 59893 w 9218337"/>
              <a:gd name="connsiteY0" fmla="*/ 245635 h 4790447"/>
              <a:gd name="connsiteX1" fmla="*/ 9067131 w 9218337"/>
              <a:gd name="connsiteY1" fmla="*/ 245635 h 4790447"/>
              <a:gd name="connsiteX2" fmla="*/ 9006840 w 9218337"/>
              <a:gd name="connsiteY2" fmla="*/ 2346255 h 4790447"/>
              <a:gd name="connsiteX3" fmla="*/ 7756931 w 9218337"/>
              <a:gd name="connsiteY3" fmla="*/ 3802751 h 4790447"/>
              <a:gd name="connsiteX4" fmla="*/ 7274609 w 9218337"/>
              <a:gd name="connsiteY4" fmla="*/ 4787491 h 4790447"/>
              <a:gd name="connsiteX5" fmla="*/ 3647155 w 9218337"/>
              <a:gd name="connsiteY5" fmla="*/ 4506136 h 4790447"/>
              <a:gd name="connsiteX6" fmla="*/ 1667629 w 9218337"/>
              <a:gd name="connsiteY6" fmla="*/ 4234831 h 4790447"/>
              <a:gd name="connsiteX7" fmla="*/ 29748 w 9218337"/>
              <a:gd name="connsiteY7" fmla="*/ 3833412 h 4790447"/>
              <a:gd name="connsiteX8" fmla="*/ 59893 w 9218337"/>
              <a:gd name="connsiteY8" fmla="*/ 245635 h 4790447"/>
              <a:gd name="connsiteX0" fmla="*/ 59893 w 9218337"/>
              <a:gd name="connsiteY0" fmla="*/ 245635 h 4790447"/>
              <a:gd name="connsiteX1" fmla="*/ 9067131 w 9218337"/>
              <a:gd name="connsiteY1" fmla="*/ 245635 h 4790447"/>
              <a:gd name="connsiteX2" fmla="*/ 9006840 w 9218337"/>
              <a:gd name="connsiteY2" fmla="*/ 2346255 h 4790447"/>
              <a:gd name="connsiteX3" fmla="*/ 7756931 w 9218337"/>
              <a:gd name="connsiteY3" fmla="*/ 3802751 h 4790447"/>
              <a:gd name="connsiteX4" fmla="*/ 7274609 w 9218337"/>
              <a:gd name="connsiteY4" fmla="*/ 4787491 h 4790447"/>
              <a:gd name="connsiteX5" fmla="*/ 3647155 w 9218337"/>
              <a:gd name="connsiteY5" fmla="*/ 4506136 h 4790447"/>
              <a:gd name="connsiteX6" fmla="*/ 1667629 w 9218337"/>
              <a:gd name="connsiteY6" fmla="*/ 4234831 h 4790447"/>
              <a:gd name="connsiteX7" fmla="*/ 29748 w 9218337"/>
              <a:gd name="connsiteY7" fmla="*/ 3833412 h 4790447"/>
              <a:gd name="connsiteX8" fmla="*/ 59893 w 9218337"/>
              <a:gd name="connsiteY8" fmla="*/ 245635 h 4790447"/>
              <a:gd name="connsiteX0" fmla="*/ 331595 w 9188589"/>
              <a:gd name="connsiteY0" fmla="*/ 389284 h 4713032"/>
              <a:gd name="connsiteX1" fmla="*/ 9037383 w 9188589"/>
              <a:gd name="connsiteY1" fmla="*/ 168220 h 4713032"/>
              <a:gd name="connsiteX2" fmla="*/ 8977092 w 9188589"/>
              <a:gd name="connsiteY2" fmla="*/ 2268840 h 4713032"/>
              <a:gd name="connsiteX3" fmla="*/ 7727183 w 9188589"/>
              <a:gd name="connsiteY3" fmla="*/ 3725336 h 4713032"/>
              <a:gd name="connsiteX4" fmla="*/ 7244861 w 9188589"/>
              <a:gd name="connsiteY4" fmla="*/ 4710076 h 4713032"/>
              <a:gd name="connsiteX5" fmla="*/ 3617407 w 9188589"/>
              <a:gd name="connsiteY5" fmla="*/ 4428721 h 4713032"/>
              <a:gd name="connsiteX6" fmla="*/ 1637881 w 9188589"/>
              <a:gd name="connsiteY6" fmla="*/ 4157416 h 4713032"/>
              <a:gd name="connsiteX7" fmla="*/ 0 w 9188589"/>
              <a:gd name="connsiteY7" fmla="*/ 3755997 h 4713032"/>
              <a:gd name="connsiteX8" fmla="*/ 331595 w 9188589"/>
              <a:gd name="connsiteY8" fmla="*/ 389284 h 4713032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24486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24486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06399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06399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17407 w 9228250"/>
              <a:gd name="connsiteY5" fmla="*/ 4546718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312612"/>
              <a:gd name="connsiteY0" fmla="*/ 507281 h 4831029"/>
              <a:gd name="connsiteX1" fmla="*/ 9037383 w 9312612"/>
              <a:gd name="connsiteY1" fmla="*/ 286217 h 4831029"/>
              <a:gd name="connsiteX2" fmla="*/ 8977092 w 9312612"/>
              <a:gd name="connsiteY2" fmla="*/ 2386837 h 4831029"/>
              <a:gd name="connsiteX3" fmla="*/ 7727183 w 9312612"/>
              <a:gd name="connsiteY3" fmla="*/ 3843333 h 4831029"/>
              <a:gd name="connsiteX4" fmla="*/ 7063991 w 9312612"/>
              <a:gd name="connsiteY4" fmla="*/ 4828073 h 4831029"/>
              <a:gd name="connsiteX5" fmla="*/ 3607358 w 9312612"/>
              <a:gd name="connsiteY5" fmla="*/ 4596960 h 4831029"/>
              <a:gd name="connsiteX6" fmla="*/ 1637881 w 9312612"/>
              <a:gd name="connsiteY6" fmla="*/ 4275413 h 4831029"/>
              <a:gd name="connsiteX7" fmla="*/ 0 w 9312612"/>
              <a:gd name="connsiteY7" fmla="*/ 3873994 h 4831029"/>
              <a:gd name="connsiteX8" fmla="*/ 331595 w 9312612"/>
              <a:gd name="connsiteY8" fmla="*/ 507281 h 4831029"/>
              <a:gd name="connsiteX0" fmla="*/ 331595 w 9312612"/>
              <a:gd name="connsiteY0" fmla="*/ 507281 h 4831029"/>
              <a:gd name="connsiteX1" fmla="*/ 9037383 w 9312612"/>
              <a:gd name="connsiteY1" fmla="*/ 286217 h 4831029"/>
              <a:gd name="connsiteX2" fmla="*/ 8977092 w 9312612"/>
              <a:gd name="connsiteY2" fmla="*/ 2386837 h 4831029"/>
              <a:gd name="connsiteX3" fmla="*/ 7727183 w 9312612"/>
              <a:gd name="connsiteY3" fmla="*/ 3843333 h 4831029"/>
              <a:gd name="connsiteX4" fmla="*/ 7063991 w 9312612"/>
              <a:gd name="connsiteY4" fmla="*/ 4828073 h 4831029"/>
              <a:gd name="connsiteX5" fmla="*/ 3607358 w 9312612"/>
              <a:gd name="connsiteY5" fmla="*/ 4596960 h 4831029"/>
              <a:gd name="connsiteX6" fmla="*/ 1637881 w 9312612"/>
              <a:gd name="connsiteY6" fmla="*/ 4275413 h 4831029"/>
              <a:gd name="connsiteX7" fmla="*/ 0 w 9312612"/>
              <a:gd name="connsiteY7" fmla="*/ 3873994 h 4831029"/>
              <a:gd name="connsiteX8" fmla="*/ 331595 w 9312612"/>
              <a:gd name="connsiteY8" fmla="*/ 507281 h 4831029"/>
              <a:gd name="connsiteX0" fmla="*/ 331595 w 9422923"/>
              <a:gd name="connsiteY0" fmla="*/ 507281 h 4831029"/>
              <a:gd name="connsiteX1" fmla="*/ 9037383 w 9422923"/>
              <a:gd name="connsiteY1" fmla="*/ 286217 h 4831029"/>
              <a:gd name="connsiteX2" fmla="*/ 8977092 w 9422923"/>
              <a:gd name="connsiteY2" fmla="*/ 2386837 h 4831029"/>
              <a:gd name="connsiteX3" fmla="*/ 7727183 w 9422923"/>
              <a:gd name="connsiteY3" fmla="*/ 3843333 h 4831029"/>
              <a:gd name="connsiteX4" fmla="*/ 7063991 w 9422923"/>
              <a:gd name="connsiteY4" fmla="*/ 4828073 h 4831029"/>
              <a:gd name="connsiteX5" fmla="*/ 3607358 w 9422923"/>
              <a:gd name="connsiteY5" fmla="*/ 4596960 h 4831029"/>
              <a:gd name="connsiteX6" fmla="*/ 1637881 w 9422923"/>
              <a:gd name="connsiteY6" fmla="*/ 4275413 h 4831029"/>
              <a:gd name="connsiteX7" fmla="*/ 0 w 9422923"/>
              <a:gd name="connsiteY7" fmla="*/ 3873994 h 4831029"/>
              <a:gd name="connsiteX8" fmla="*/ 331595 w 9422923"/>
              <a:gd name="connsiteY8" fmla="*/ 507281 h 4831029"/>
              <a:gd name="connsiteX0" fmla="*/ 331595 w 9531225"/>
              <a:gd name="connsiteY0" fmla="*/ 507281 h 4831029"/>
              <a:gd name="connsiteX1" fmla="*/ 9037383 w 9531225"/>
              <a:gd name="connsiteY1" fmla="*/ 286217 h 4831029"/>
              <a:gd name="connsiteX2" fmla="*/ 8977092 w 9531225"/>
              <a:gd name="connsiteY2" fmla="*/ 2386837 h 4831029"/>
              <a:gd name="connsiteX3" fmla="*/ 7727183 w 9531225"/>
              <a:gd name="connsiteY3" fmla="*/ 3843333 h 4831029"/>
              <a:gd name="connsiteX4" fmla="*/ 7063991 w 9531225"/>
              <a:gd name="connsiteY4" fmla="*/ 4828073 h 4831029"/>
              <a:gd name="connsiteX5" fmla="*/ 3607358 w 9531225"/>
              <a:gd name="connsiteY5" fmla="*/ 4596960 h 4831029"/>
              <a:gd name="connsiteX6" fmla="*/ 1637881 w 9531225"/>
              <a:gd name="connsiteY6" fmla="*/ 4275413 h 4831029"/>
              <a:gd name="connsiteX7" fmla="*/ 0 w 9531225"/>
              <a:gd name="connsiteY7" fmla="*/ 3873994 h 4831029"/>
              <a:gd name="connsiteX8" fmla="*/ 331595 w 9531225"/>
              <a:gd name="connsiteY8" fmla="*/ 507281 h 4831029"/>
              <a:gd name="connsiteX0" fmla="*/ 331595 w 9531225"/>
              <a:gd name="connsiteY0" fmla="*/ 563906 h 4887654"/>
              <a:gd name="connsiteX1" fmla="*/ 9037383 w 9531225"/>
              <a:gd name="connsiteY1" fmla="*/ 342842 h 4887654"/>
              <a:gd name="connsiteX2" fmla="*/ 8977092 w 9531225"/>
              <a:gd name="connsiteY2" fmla="*/ 2443462 h 4887654"/>
              <a:gd name="connsiteX3" fmla="*/ 7727183 w 9531225"/>
              <a:gd name="connsiteY3" fmla="*/ 3899958 h 4887654"/>
              <a:gd name="connsiteX4" fmla="*/ 7063991 w 9531225"/>
              <a:gd name="connsiteY4" fmla="*/ 4884698 h 4887654"/>
              <a:gd name="connsiteX5" fmla="*/ 3607358 w 9531225"/>
              <a:gd name="connsiteY5" fmla="*/ 4653585 h 4887654"/>
              <a:gd name="connsiteX6" fmla="*/ 1637881 w 9531225"/>
              <a:gd name="connsiteY6" fmla="*/ 4332038 h 4887654"/>
              <a:gd name="connsiteX7" fmla="*/ 0 w 9531225"/>
              <a:gd name="connsiteY7" fmla="*/ 3930619 h 4887654"/>
              <a:gd name="connsiteX8" fmla="*/ 331595 w 9531225"/>
              <a:gd name="connsiteY8" fmla="*/ 563906 h 4887654"/>
              <a:gd name="connsiteX0" fmla="*/ 331595 w 9531225"/>
              <a:gd name="connsiteY0" fmla="*/ 563906 h 4887654"/>
              <a:gd name="connsiteX1" fmla="*/ 9037383 w 9531225"/>
              <a:gd name="connsiteY1" fmla="*/ 342842 h 4887654"/>
              <a:gd name="connsiteX2" fmla="*/ 8977092 w 9531225"/>
              <a:gd name="connsiteY2" fmla="*/ 2443462 h 4887654"/>
              <a:gd name="connsiteX3" fmla="*/ 7727183 w 9531225"/>
              <a:gd name="connsiteY3" fmla="*/ 3899958 h 4887654"/>
              <a:gd name="connsiteX4" fmla="*/ 7063991 w 9531225"/>
              <a:gd name="connsiteY4" fmla="*/ 4884698 h 4887654"/>
              <a:gd name="connsiteX5" fmla="*/ 3607358 w 9531225"/>
              <a:gd name="connsiteY5" fmla="*/ 4653585 h 4887654"/>
              <a:gd name="connsiteX6" fmla="*/ 1637881 w 9531225"/>
              <a:gd name="connsiteY6" fmla="*/ 4332038 h 4887654"/>
              <a:gd name="connsiteX7" fmla="*/ 0 w 9531225"/>
              <a:gd name="connsiteY7" fmla="*/ 3930619 h 4887654"/>
              <a:gd name="connsiteX8" fmla="*/ 331595 w 9531225"/>
              <a:gd name="connsiteY8" fmla="*/ 563906 h 4887654"/>
              <a:gd name="connsiteX0" fmla="*/ 331595 w 9531225"/>
              <a:gd name="connsiteY0" fmla="*/ 563906 h 4891324"/>
              <a:gd name="connsiteX1" fmla="*/ 9037383 w 9531225"/>
              <a:gd name="connsiteY1" fmla="*/ 342842 h 4891324"/>
              <a:gd name="connsiteX2" fmla="*/ 8977092 w 9531225"/>
              <a:gd name="connsiteY2" fmla="*/ 2443462 h 4891324"/>
              <a:gd name="connsiteX3" fmla="*/ 7727183 w 9531225"/>
              <a:gd name="connsiteY3" fmla="*/ 3899958 h 4891324"/>
              <a:gd name="connsiteX4" fmla="*/ 7063991 w 9531225"/>
              <a:gd name="connsiteY4" fmla="*/ 4884698 h 4891324"/>
              <a:gd name="connsiteX5" fmla="*/ 3607358 w 9531225"/>
              <a:gd name="connsiteY5" fmla="*/ 4653585 h 4891324"/>
              <a:gd name="connsiteX6" fmla="*/ 1637881 w 9531225"/>
              <a:gd name="connsiteY6" fmla="*/ 4332038 h 4891324"/>
              <a:gd name="connsiteX7" fmla="*/ 0 w 9531225"/>
              <a:gd name="connsiteY7" fmla="*/ 3930619 h 4891324"/>
              <a:gd name="connsiteX8" fmla="*/ 331595 w 9531225"/>
              <a:gd name="connsiteY8" fmla="*/ 563906 h 489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1225" h="4891324">
                <a:moveTo>
                  <a:pt x="331595" y="563906"/>
                </a:moveTo>
                <a:cubicBezTo>
                  <a:pt x="641050" y="-129431"/>
                  <a:pt x="8486768" y="-159576"/>
                  <a:pt x="9037383" y="342842"/>
                </a:cubicBezTo>
                <a:cubicBezTo>
                  <a:pt x="9703924" y="1113386"/>
                  <a:pt x="9707272" y="1341322"/>
                  <a:pt x="8977092" y="2443462"/>
                </a:cubicBezTo>
                <a:cubicBezTo>
                  <a:pt x="7985002" y="3367910"/>
                  <a:pt x="8364232" y="2454755"/>
                  <a:pt x="7727183" y="3899958"/>
                </a:cubicBezTo>
                <a:cubicBezTo>
                  <a:pt x="7542310" y="4671921"/>
                  <a:pt x="7668566" y="4938289"/>
                  <a:pt x="7063991" y="4884698"/>
                </a:cubicBezTo>
                <a:cubicBezTo>
                  <a:pt x="4801438" y="4750720"/>
                  <a:pt x="5715837" y="4712202"/>
                  <a:pt x="3607358" y="4653585"/>
                </a:cubicBezTo>
                <a:cubicBezTo>
                  <a:pt x="2202264" y="4584921"/>
                  <a:pt x="2262554" y="4367121"/>
                  <a:pt x="1637881" y="4332038"/>
                </a:cubicBezTo>
                <a:cubicBezTo>
                  <a:pt x="1101969" y="4302065"/>
                  <a:pt x="154075" y="4442913"/>
                  <a:pt x="0" y="3930619"/>
                </a:cubicBezTo>
                <a:cubicBezTo>
                  <a:pt x="10048" y="2734693"/>
                  <a:pt x="-30146" y="1227270"/>
                  <a:pt x="331595" y="56390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Picture 10" descr="A logo for a run company&#10;&#10;Description automatically generated">
            <a:extLst>
              <a:ext uri="{FF2B5EF4-FFF2-40B4-BE49-F238E27FC236}">
                <a16:creationId xmlns:a16="http://schemas.microsoft.com/office/drawing/2014/main" id="{8661746A-A3E9-33AB-056B-C84C7077B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23" y="3879193"/>
            <a:ext cx="1447800" cy="98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E3E2A-DD57-4FE1-B33E-8A14002C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49" y="2912204"/>
            <a:ext cx="1976755" cy="554355"/>
          </a:xfrm>
          <a:prstGeom prst="rect">
            <a:avLst/>
          </a:prstGeom>
        </p:spPr>
      </p:pic>
      <p:pic>
        <p:nvPicPr>
          <p:cNvPr id="6" name="Picture 5" descr="A purple and yellow logo&#10;&#10;Description automatically generated">
            <a:extLst>
              <a:ext uri="{FF2B5EF4-FFF2-40B4-BE49-F238E27FC236}">
                <a16:creationId xmlns:a16="http://schemas.microsoft.com/office/drawing/2014/main" id="{519F9C66-6E9E-6CC0-7606-42CBF7EFC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79" y="1046447"/>
            <a:ext cx="1654810" cy="701040"/>
          </a:xfrm>
          <a:prstGeom prst="rect">
            <a:avLst/>
          </a:prstGeom>
        </p:spPr>
      </p:pic>
      <p:pic>
        <p:nvPicPr>
          <p:cNvPr id="7" name="Picture 6" descr="A logo for a health care company&#10;&#10;Description automatically generated">
            <a:extLst>
              <a:ext uri="{FF2B5EF4-FFF2-40B4-BE49-F238E27FC236}">
                <a16:creationId xmlns:a16="http://schemas.microsoft.com/office/drawing/2014/main" id="{0DA92B63-03B0-3C96-B112-D3B579C796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43" y="1841568"/>
            <a:ext cx="1784350" cy="1087755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BB7A8FCF-162C-1D16-987F-52654FF73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61" y="1046447"/>
            <a:ext cx="1098550" cy="109855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F7105-F8B0-3766-0C3B-5670B8C092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09" y="3994669"/>
            <a:ext cx="2487295" cy="795020"/>
          </a:xfrm>
          <a:prstGeom prst="rect">
            <a:avLst/>
          </a:prstGeom>
        </p:spPr>
      </p:pic>
      <p:pic>
        <p:nvPicPr>
          <p:cNvPr id="10" name="Picture 9" descr="A logo with a letter s in a circle&#10;&#10;Description automatically generated">
            <a:extLst>
              <a:ext uri="{FF2B5EF4-FFF2-40B4-BE49-F238E27FC236}">
                <a16:creationId xmlns:a16="http://schemas.microsoft.com/office/drawing/2014/main" id="{39822660-82E2-443E-2443-F5BD867EC5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4" y="1366166"/>
            <a:ext cx="2220595" cy="109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04E4F-EEAA-9913-BEC5-5DEB4A51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448" y="326539"/>
            <a:ext cx="4207087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HeaLS-prosjektet</a:t>
            </a:r>
            <a:endParaRPr lang="nb-NO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BDCD0389-BCC9-6C67-B838-B83D9A8B4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4" y="3599139"/>
            <a:ext cx="2746375" cy="557530"/>
          </a:xfrm>
          <a:prstGeom prst="rect">
            <a:avLst/>
          </a:prstGeom>
        </p:spPr>
      </p:pic>
      <p:pic>
        <p:nvPicPr>
          <p:cNvPr id="13" name="Picture 12" descr="A red and black text&#10;&#10;Description automatically generated">
            <a:extLst>
              <a:ext uri="{FF2B5EF4-FFF2-40B4-BE49-F238E27FC236}">
                <a16:creationId xmlns:a16="http://schemas.microsoft.com/office/drawing/2014/main" id="{5C54CA50-DFFA-A53E-E5AD-F0AD6CD0B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4" y="2500976"/>
            <a:ext cx="2516505" cy="828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B2702-8880-4ACE-9D73-7FCC3E7071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437" y="3396167"/>
            <a:ext cx="1934210" cy="760095"/>
          </a:xfrm>
          <a:prstGeom prst="rect">
            <a:avLst/>
          </a:prstGeom>
        </p:spPr>
      </p:pic>
      <p:sp>
        <p:nvSpPr>
          <p:cNvPr id="26" name="Rektangel 25">
            <a:extLst>
              <a:ext uri="{FF2B5EF4-FFF2-40B4-BE49-F238E27FC236}">
                <a16:creationId xmlns:a16="http://schemas.microsoft.com/office/drawing/2014/main" id="{FB4032EC-839F-A853-C170-AF0B47A87C82}"/>
              </a:ext>
            </a:extLst>
          </p:cNvPr>
          <p:cNvSpPr/>
          <p:nvPr/>
        </p:nvSpPr>
        <p:spPr>
          <a:xfrm>
            <a:off x="148236" y="4701510"/>
            <a:ext cx="9350417" cy="2027441"/>
          </a:xfrm>
          <a:custGeom>
            <a:avLst/>
            <a:gdLst>
              <a:gd name="connsiteX0" fmla="*/ 0 w 8891805"/>
              <a:gd name="connsiteY0" fmla="*/ 0 h 1404441"/>
              <a:gd name="connsiteX1" fmla="*/ 8891805 w 8891805"/>
              <a:gd name="connsiteY1" fmla="*/ 0 h 1404441"/>
              <a:gd name="connsiteX2" fmla="*/ 8891805 w 8891805"/>
              <a:gd name="connsiteY2" fmla="*/ 1404441 h 1404441"/>
              <a:gd name="connsiteX3" fmla="*/ 0 w 8891805"/>
              <a:gd name="connsiteY3" fmla="*/ 1404441 h 1404441"/>
              <a:gd name="connsiteX4" fmla="*/ 0 w 8891805"/>
              <a:gd name="connsiteY4" fmla="*/ 0 h 1404441"/>
              <a:gd name="connsiteX0" fmla="*/ 0 w 8891805"/>
              <a:gd name="connsiteY0" fmla="*/ 110532 h 1514973"/>
              <a:gd name="connsiteX1" fmla="*/ 2122595 w 8891805"/>
              <a:gd name="connsiteY1" fmla="*/ 0 h 1514973"/>
              <a:gd name="connsiteX2" fmla="*/ 8891805 w 8891805"/>
              <a:gd name="connsiteY2" fmla="*/ 110532 h 1514973"/>
              <a:gd name="connsiteX3" fmla="*/ 8891805 w 8891805"/>
              <a:gd name="connsiteY3" fmla="*/ 1514973 h 1514973"/>
              <a:gd name="connsiteX4" fmla="*/ 0 w 8891805"/>
              <a:gd name="connsiteY4" fmla="*/ 1514973 h 1514973"/>
              <a:gd name="connsiteX5" fmla="*/ 0 w 8891805"/>
              <a:gd name="connsiteY5" fmla="*/ 110532 h 1514973"/>
              <a:gd name="connsiteX0" fmla="*/ 0 w 8992288"/>
              <a:gd name="connsiteY0" fmla="*/ 0 h 1796327"/>
              <a:gd name="connsiteX1" fmla="*/ 2223078 w 8992288"/>
              <a:gd name="connsiteY1" fmla="*/ 281354 h 1796327"/>
              <a:gd name="connsiteX2" fmla="*/ 8992288 w 8992288"/>
              <a:gd name="connsiteY2" fmla="*/ 391886 h 1796327"/>
              <a:gd name="connsiteX3" fmla="*/ 8992288 w 8992288"/>
              <a:gd name="connsiteY3" fmla="*/ 1796327 h 1796327"/>
              <a:gd name="connsiteX4" fmla="*/ 100483 w 8992288"/>
              <a:gd name="connsiteY4" fmla="*/ 1796327 h 1796327"/>
              <a:gd name="connsiteX5" fmla="*/ 0 w 8992288"/>
              <a:gd name="connsiteY5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8992288 w 8992288"/>
              <a:gd name="connsiteY2" fmla="*/ 391886 h 1796327"/>
              <a:gd name="connsiteX3" fmla="*/ 8992288 w 8992288"/>
              <a:gd name="connsiteY3" fmla="*/ 1796327 h 1796327"/>
              <a:gd name="connsiteX4" fmla="*/ 100483 w 8992288"/>
              <a:gd name="connsiteY4" fmla="*/ 1796327 h 1796327"/>
              <a:gd name="connsiteX5" fmla="*/ 0 w 8992288"/>
              <a:gd name="connsiteY5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3388687 w 8992288"/>
              <a:gd name="connsiteY2" fmla="*/ 221064 h 1796327"/>
              <a:gd name="connsiteX3" fmla="*/ 8992288 w 8992288"/>
              <a:gd name="connsiteY3" fmla="*/ 391886 h 1796327"/>
              <a:gd name="connsiteX4" fmla="*/ 8992288 w 8992288"/>
              <a:gd name="connsiteY4" fmla="*/ 1796327 h 1796327"/>
              <a:gd name="connsiteX5" fmla="*/ 100483 w 8992288"/>
              <a:gd name="connsiteY5" fmla="*/ 1796327 h 1796327"/>
              <a:gd name="connsiteX6" fmla="*/ 0 w 8992288"/>
              <a:gd name="connsiteY6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3388687 w 8992288"/>
              <a:gd name="connsiteY2" fmla="*/ 221064 h 1796327"/>
              <a:gd name="connsiteX3" fmla="*/ 7056336 w 8992288"/>
              <a:gd name="connsiteY3" fmla="*/ 381837 h 1796327"/>
              <a:gd name="connsiteX4" fmla="*/ 8992288 w 8992288"/>
              <a:gd name="connsiteY4" fmla="*/ 391886 h 1796327"/>
              <a:gd name="connsiteX5" fmla="*/ 8992288 w 8992288"/>
              <a:gd name="connsiteY5" fmla="*/ 1796327 h 1796327"/>
              <a:gd name="connsiteX6" fmla="*/ 100483 w 8992288"/>
              <a:gd name="connsiteY6" fmla="*/ 1796327 h 1796327"/>
              <a:gd name="connsiteX7" fmla="*/ 0 w 8992288"/>
              <a:gd name="connsiteY7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3388687 w 8992288"/>
              <a:gd name="connsiteY2" fmla="*/ 221064 h 1796327"/>
              <a:gd name="connsiteX3" fmla="*/ 7056336 w 8992288"/>
              <a:gd name="connsiteY3" fmla="*/ 381837 h 1796327"/>
              <a:gd name="connsiteX4" fmla="*/ 8992288 w 8992288"/>
              <a:gd name="connsiteY4" fmla="*/ 391886 h 1796327"/>
              <a:gd name="connsiteX5" fmla="*/ 8992288 w 8992288"/>
              <a:gd name="connsiteY5" fmla="*/ 1796327 h 1796327"/>
              <a:gd name="connsiteX6" fmla="*/ 100483 w 8992288"/>
              <a:gd name="connsiteY6" fmla="*/ 1796327 h 1796327"/>
              <a:gd name="connsiteX7" fmla="*/ 0 w 8992288"/>
              <a:gd name="connsiteY7" fmla="*/ 0 h 1796327"/>
              <a:gd name="connsiteX0" fmla="*/ 0 w 9197721"/>
              <a:gd name="connsiteY0" fmla="*/ 0 h 1796327"/>
              <a:gd name="connsiteX1" fmla="*/ 1590032 w 9197721"/>
              <a:gd name="connsiteY1" fmla="*/ 20097 h 1796327"/>
              <a:gd name="connsiteX2" fmla="*/ 3388687 w 9197721"/>
              <a:gd name="connsiteY2" fmla="*/ 221064 h 1796327"/>
              <a:gd name="connsiteX3" fmla="*/ 7056336 w 9197721"/>
              <a:gd name="connsiteY3" fmla="*/ 381837 h 1796327"/>
              <a:gd name="connsiteX4" fmla="*/ 8992288 w 9197721"/>
              <a:gd name="connsiteY4" fmla="*/ 391886 h 1796327"/>
              <a:gd name="connsiteX5" fmla="*/ 8992288 w 9197721"/>
              <a:gd name="connsiteY5" fmla="*/ 1796327 h 1796327"/>
              <a:gd name="connsiteX6" fmla="*/ 100483 w 9197721"/>
              <a:gd name="connsiteY6" fmla="*/ 1796327 h 1796327"/>
              <a:gd name="connsiteX7" fmla="*/ 0 w 9197721"/>
              <a:gd name="connsiteY7" fmla="*/ 0 h 1796327"/>
              <a:gd name="connsiteX0" fmla="*/ 56917 w 9254638"/>
              <a:gd name="connsiteY0" fmla="*/ 0 h 1796327"/>
              <a:gd name="connsiteX1" fmla="*/ 1646949 w 9254638"/>
              <a:gd name="connsiteY1" fmla="*/ 20097 h 1796327"/>
              <a:gd name="connsiteX2" fmla="*/ 3445604 w 9254638"/>
              <a:gd name="connsiteY2" fmla="*/ 221064 h 1796327"/>
              <a:gd name="connsiteX3" fmla="*/ 7113253 w 9254638"/>
              <a:gd name="connsiteY3" fmla="*/ 381837 h 1796327"/>
              <a:gd name="connsiteX4" fmla="*/ 9049205 w 9254638"/>
              <a:gd name="connsiteY4" fmla="*/ 391886 h 1796327"/>
              <a:gd name="connsiteX5" fmla="*/ 9049205 w 9254638"/>
              <a:gd name="connsiteY5" fmla="*/ 1796327 h 1796327"/>
              <a:gd name="connsiteX6" fmla="*/ 157400 w 9254638"/>
              <a:gd name="connsiteY6" fmla="*/ 1796327 h 1796327"/>
              <a:gd name="connsiteX7" fmla="*/ 56917 w 9254638"/>
              <a:gd name="connsiteY7" fmla="*/ 0 h 1796327"/>
              <a:gd name="connsiteX0" fmla="*/ 56917 w 9254638"/>
              <a:gd name="connsiteY0" fmla="*/ 0 h 1845452"/>
              <a:gd name="connsiteX1" fmla="*/ 1646949 w 9254638"/>
              <a:gd name="connsiteY1" fmla="*/ 20097 h 1845452"/>
              <a:gd name="connsiteX2" fmla="*/ 3445604 w 9254638"/>
              <a:gd name="connsiteY2" fmla="*/ 221064 h 1845452"/>
              <a:gd name="connsiteX3" fmla="*/ 7113253 w 9254638"/>
              <a:gd name="connsiteY3" fmla="*/ 381837 h 1845452"/>
              <a:gd name="connsiteX4" fmla="*/ 9049205 w 9254638"/>
              <a:gd name="connsiteY4" fmla="*/ 391886 h 1845452"/>
              <a:gd name="connsiteX5" fmla="*/ 9049205 w 9254638"/>
              <a:gd name="connsiteY5" fmla="*/ 1796327 h 1845452"/>
              <a:gd name="connsiteX6" fmla="*/ 157400 w 9254638"/>
              <a:gd name="connsiteY6" fmla="*/ 1796327 h 1845452"/>
              <a:gd name="connsiteX7" fmla="*/ 56917 w 9254638"/>
              <a:gd name="connsiteY7" fmla="*/ 0 h 1845452"/>
              <a:gd name="connsiteX0" fmla="*/ 56917 w 9254638"/>
              <a:gd name="connsiteY0" fmla="*/ 66592 h 1912044"/>
              <a:gd name="connsiteX1" fmla="*/ 1646949 w 9254638"/>
              <a:gd name="connsiteY1" fmla="*/ 86689 h 1912044"/>
              <a:gd name="connsiteX2" fmla="*/ 3445604 w 9254638"/>
              <a:gd name="connsiteY2" fmla="*/ 287656 h 1912044"/>
              <a:gd name="connsiteX3" fmla="*/ 7113253 w 9254638"/>
              <a:gd name="connsiteY3" fmla="*/ 448429 h 1912044"/>
              <a:gd name="connsiteX4" fmla="*/ 9049205 w 9254638"/>
              <a:gd name="connsiteY4" fmla="*/ 458478 h 1912044"/>
              <a:gd name="connsiteX5" fmla="*/ 9049205 w 9254638"/>
              <a:gd name="connsiteY5" fmla="*/ 1862919 h 1912044"/>
              <a:gd name="connsiteX6" fmla="*/ 157400 w 9254638"/>
              <a:gd name="connsiteY6" fmla="*/ 1862919 h 1912044"/>
              <a:gd name="connsiteX7" fmla="*/ 56917 w 9254638"/>
              <a:gd name="connsiteY7" fmla="*/ 66592 h 1912044"/>
              <a:gd name="connsiteX0" fmla="*/ 167718 w 9214714"/>
              <a:gd name="connsiteY0" fmla="*/ 105754 h 1840674"/>
              <a:gd name="connsiteX1" fmla="*/ 1607025 w 9214714"/>
              <a:gd name="connsiteY1" fmla="*/ 15319 h 1840674"/>
              <a:gd name="connsiteX2" fmla="*/ 3405680 w 9214714"/>
              <a:gd name="connsiteY2" fmla="*/ 216286 h 1840674"/>
              <a:gd name="connsiteX3" fmla="*/ 7073329 w 9214714"/>
              <a:gd name="connsiteY3" fmla="*/ 377059 h 1840674"/>
              <a:gd name="connsiteX4" fmla="*/ 9009281 w 9214714"/>
              <a:gd name="connsiteY4" fmla="*/ 387108 h 1840674"/>
              <a:gd name="connsiteX5" fmla="*/ 9009281 w 9214714"/>
              <a:gd name="connsiteY5" fmla="*/ 1791549 h 1840674"/>
              <a:gd name="connsiteX6" fmla="*/ 117476 w 9214714"/>
              <a:gd name="connsiteY6" fmla="*/ 1791549 h 1840674"/>
              <a:gd name="connsiteX7" fmla="*/ 167718 w 9214714"/>
              <a:gd name="connsiteY7" fmla="*/ 105754 h 1840674"/>
              <a:gd name="connsiteX0" fmla="*/ 221160 w 9268156"/>
              <a:gd name="connsiteY0" fmla="*/ 105754 h 1840674"/>
              <a:gd name="connsiteX1" fmla="*/ 1660467 w 9268156"/>
              <a:gd name="connsiteY1" fmla="*/ 15319 h 1840674"/>
              <a:gd name="connsiteX2" fmla="*/ 3459122 w 9268156"/>
              <a:gd name="connsiteY2" fmla="*/ 216286 h 1840674"/>
              <a:gd name="connsiteX3" fmla="*/ 7126771 w 9268156"/>
              <a:gd name="connsiteY3" fmla="*/ 377059 h 1840674"/>
              <a:gd name="connsiteX4" fmla="*/ 9062723 w 9268156"/>
              <a:gd name="connsiteY4" fmla="*/ 387108 h 1840674"/>
              <a:gd name="connsiteX5" fmla="*/ 9062723 w 9268156"/>
              <a:gd name="connsiteY5" fmla="*/ 1791549 h 1840674"/>
              <a:gd name="connsiteX6" fmla="*/ 170918 w 9268156"/>
              <a:gd name="connsiteY6" fmla="*/ 1791549 h 1840674"/>
              <a:gd name="connsiteX7" fmla="*/ 221160 w 9268156"/>
              <a:gd name="connsiteY7" fmla="*/ 105754 h 1840674"/>
              <a:gd name="connsiteX0" fmla="*/ 221160 w 9268156"/>
              <a:gd name="connsiteY0" fmla="*/ 145287 h 1880207"/>
              <a:gd name="connsiteX1" fmla="*/ 1660467 w 9268156"/>
              <a:gd name="connsiteY1" fmla="*/ 54852 h 1880207"/>
              <a:gd name="connsiteX2" fmla="*/ 3459122 w 9268156"/>
              <a:gd name="connsiteY2" fmla="*/ 255819 h 1880207"/>
              <a:gd name="connsiteX3" fmla="*/ 7126771 w 9268156"/>
              <a:gd name="connsiteY3" fmla="*/ 416592 h 1880207"/>
              <a:gd name="connsiteX4" fmla="*/ 9062723 w 9268156"/>
              <a:gd name="connsiteY4" fmla="*/ 426641 h 1880207"/>
              <a:gd name="connsiteX5" fmla="*/ 9062723 w 9268156"/>
              <a:gd name="connsiteY5" fmla="*/ 1831082 h 1880207"/>
              <a:gd name="connsiteX6" fmla="*/ 170918 w 9268156"/>
              <a:gd name="connsiteY6" fmla="*/ 1831082 h 1880207"/>
              <a:gd name="connsiteX7" fmla="*/ 221160 w 9268156"/>
              <a:gd name="connsiteY7" fmla="*/ 145287 h 1880207"/>
              <a:gd name="connsiteX0" fmla="*/ 221160 w 9268156"/>
              <a:gd name="connsiteY0" fmla="*/ 196801 h 1931721"/>
              <a:gd name="connsiteX1" fmla="*/ 1660467 w 9268156"/>
              <a:gd name="connsiteY1" fmla="*/ 106366 h 1931721"/>
              <a:gd name="connsiteX2" fmla="*/ 3459122 w 9268156"/>
              <a:gd name="connsiteY2" fmla="*/ 307333 h 1931721"/>
              <a:gd name="connsiteX3" fmla="*/ 7126771 w 9268156"/>
              <a:gd name="connsiteY3" fmla="*/ 468106 h 1931721"/>
              <a:gd name="connsiteX4" fmla="*/ 9062723 w 9268156"/>
              <a:gd name="connsiteY4" fmla="*/ 478155 h 1931721"/>
              <a:gd name="connsiteX5" fmla="*/ 9062723 w 9268156"/>
              <a:gd name="connsiteY5" fmla="*/ 1882596 h 1931721"/>
              <a:gd name="connsiteX6" fmla="*/ 170918 w 9268156"/>
              <a:gd name="connsiteY6" fmla="*/ 1882596 h 1931721"/>
              <a:gd name="connsiteX7" fmla="*/ 221160 w 9268156"/>
              <a:gd name="connsiteY7" fmla="*/ 196801 h 1931721"/>
              <a:gd name="connsiteX0" fmla="*/ 221160 w 9268156"/>
              <a:gd name="connsiteY0" fmla="*/ 279324 h 2014244"/>
              <a:gd name="connsiteX1" fmla="*/ 1580080 w 9268156"/>
              <a:gd name="connsiteY1" fmla="*/ 18067 h 2014244"/>
              <a:gd name="connsiteX2" fmla="*/ 3459122 w 9268156"/>
              <a:gd name="connsiteY2" fmla="*/ 389856 h 2014244"/>
              <a:gd name="connsiteX3" fmla="*/ 7126771 w 9268156"/>
              <a:gd name="connsiteY3" fmla="*/ 550629 h 2014244"/>
              <a:gd name="connsiteX4" fmla="*/ 9062723 w 9268156"/>
              <a:gd name="connsiteY4" fmla="*/ 560678 h 2014244"/>
              <a:gd name="connsiteX5" fmla="*/ 9062723 w 9268156"/>
              <a:gd name="connsiteY5" fmla="*/ 1965119 h 2014244"/>
              <a:gd name="connsiteX6" fmla="*/ 170918 w 9268156"/>
              <a:gd name="connsiteY6" fmla="*/ 1965119 h 2014244"/>
              <a:gd name="connsiteX7" fmla="*/ 221160 w 9268156"/>
              <a:gd name="connsiteY7" fmla="*/ 279324 h 2014244"/>
              <a:gd name="connsiteX0" fmla="*/ 221160 w 9268156"/>
              <a:gd name="connsiteY0" fmla="*/ 279324 h 2014244"/>
              <a:gd name="connsiteX1" fmla="*/ 1580080 w 9268156"/>
              <a:gd name="connsiteY1" fmla="*/ 18067 h 2014244"/>
              <a:gd name="connsiteX2" fmla="*/ 3459122 w 9268156"/>
              <a:gd name="connsiteY2" fmla="*/ 389856 h 2014244"/>
              <a:gd name="connsiteX3" fmla="*/ 7126771 w 9268156"/>
              <a:gd name="connsiteY3" fmla="*/ 550629 h 2014244"/>
              <a:gd name="connsiteX4" fmla="*/ 9062723 w 9268156"/>
              <a:gd name="connsiteY4" fmla="*/ 560678 h 2014244"/>
              <a:gd name="connsiteX5" fmla="*/ 9062723 w 9268156"/>
              <a:gd name="connsiteY5" fmla="*/ 1965119 h 2014244"/>
              <a:gd name="connsiteX6" fmla="*/ 170918 w 9268156"/>
              <a:gd name="connsiteY6" fmla="*/ 1965119 h 2014244"/>
              <a:gd name="connsiteX7" fmla="*/ 221160 w 9268156"/>
              <a:gd name="connsiteY7" fmla="*/ 279324 h 2014244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459122 w 9268156"/>
              <a:gd name="connsiteY2" fmla="*/ 371789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49557 w 9268156"/>
              <a:gd name="connsiteY2" fmla="*/ 291402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29460 w 9268156"/>
              <a:gd name="connsiteY2" fmla="*/ 361741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29460 w 9268156"/>
              <a:gd name="connsiteY2" fmla="*/ 361741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29460 w 9268156"/>
              <a:gd name="connsiteY2" fmla="*/ 251209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19412 w 9268156"/>
              <a:gd name="connsiteY2" fmla="*/ 321548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19412 w 9268156"/>
              <a:gd name="connsiteY2" fmla="*/ 321548 h 1996177"/>
              <a:gd name="connsiteX3" fmla="*/ 6875562 w 9268156"/>
              <a:gd name="connsiteY3" fmla="*/ 602900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19412 w 9268156"/>
              <a:gd name="connsiteY2" fmla="*/ 321548 h 1996177"/>
              <a:gd name="connsiteX3" fmla="*/ 6875562 w 9268156"/>
              <a:gd name="connsiteY3" fmla="*/ 602900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3072"/>
              <a:gd name="connsiteY0" fmla="*/ 261257 h 1996177"/>
              <a:gd name="connsiteX1" fmla="*/ 1580080 w 9263072"/>
              <a:gd name="connsiteY1" fmla="*/ 0 h 1996177"/>
              <a:gd name="connsiteX2" fmla="*/ 3519412 w 9263072"/>
              <a:gd name="connsiteY2" fmla="*/ 321548 h 1996177"/>
              <a:gd name="connsiteX3" fmla="*/ 6875562 w 9263072"/>
              <a:gd name="connsiteY3" fmla="*/ 602900 h 1996177"/>
              <a:gd name="connsiteX4" fmla="*/ 9042626 w 9263072"/>
              <a:gd name="connsiteY4" fmla="*/ 673239 h 1996177"/>
              <a:gd name="connsiteX5" fmla="*/ 9062723 w 9263072"/>
              <a:gd name="connsiteY5" fmla="*/ 1947052 h 1996177"/>
              <a:gd name="connsiteX6" fmla="*/ 170918 w 9263072"/>
              <a:gd name="connsiteY6" fmla="*/ 1947052 h 1996177"/>
              <a:gd name="connsiteX7" fmla="*/ 221160 w 9263072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875562 w 9350417"/>
              <a:gd name="connsiteY3" fmla="*/ 602900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875562 w 9350417"/>
              <a:gd name="connsiteY3" fmla="*/ 602900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986094 w 9350417"/>
              <a:gd name="connsiteY3" fmla="*/ 592851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986094 w 9350417"/>
              <a:gd name="connsiteY3" fmla="*/ 592851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92521 h 2027441"/>
              <a:gd name="connsiteX1" fmla="*/ 1580080 w 9350417"/>
              <a:gd name="connsiteY1" fmla="*/ 31264 h 2027441"/>
              <a:gd name="connsiteX2" fmla="*/ 3519412 w 9350417"/>
              <a:gd name="connsiteY2" fmla="*/ 352812 h 2027441"/>
              <a:gd name="connsiteX3" fmla="*/ 6986094 w 9350417"/>
              <a:gd name="connsiteY3" fmla="*/ 624115 h 2027441"/>
              <a:gd name="connsiteX4" fmla="*/ 9042626 w 9350417"/>
              <a:gd name="connsiteY4" fmla="*/ 704503 h 2027441"/>
              <a:gd name="connsiteX5" fmla="*/ 9062723 w 9350417"/>
              <a:gd name="connsiteY5" fmla="*/ 1978316 h 2027441"/>
              <a:gd name="connsiteX6" fmla="*/ 170918 w 9350417"/>
              <a:gd name="connsiteY6" fmla="*/ 1978316 h 2027441"/>
              <a:gd name="connsiteX7" fmla="*/ 221160 w 9350417"/>
              <a:gd name="connsiteY7" fmla="*/ 292521 h 2027441"/>
              <a:gd name="connsiteX0" fmla="*/ 221160 w 9350417"/>
              <a:gd name="connsiteY0" fmla="*/ 292521 h 2027441"/>
              <a:gd name="connsiteX1" fmla="*/ 1580080 w 9350417"/>
              <a:gd name="connsiteY1" fmla="*/ 31264 h 2027441"/>
              <a:gd name="connsiteX2" fmla="*/ 3519412 w 9350417"/>
              <a:gd name="connsiteY2" fmla="*/ 352812 h 2027441"/>
              <a:gd name="connsiteX3" fmla="*/ 6986094 w 9350417"/>
              <a:gd name="connsiteY3" fmla="*/ 624115 h 2027441"/>
              <a:gd name="connsiteX4" fmla="*/ 9042626 w 9350417"/>
              <a:gd name="connsiteY4" fmla="*/ 704503 h 2027441"/>
              <a:gd name="connsiteX5" fmla="*/ 9062723 w 9350417"/>
              <a:gd name="connsiteY5" fmla="*/ 1978316 h 2027441"/>
              <a:gd name="connsiteX6" fmla="*/ 170918 w 9350417"/>
              <a:gd name="connsiteY6" fmla="*/ 1978316 h 2027441"/>
              <a:gd name="connsiteX7" fmla="*/ 221160 w 9350417"/>
              <a:gd name="connsiteY7" fmla="*/ 292521 h 2027441"/>
              <a:gd name="connsiteX0" fmla="*/ 221160 w 9350417"/>
              <a:gd name="connsiteY0" fmla="*/ 292521 h 2027441"/>
              <a:gd name="connsiteX1" fmla="*/ 1580080 w 9350417"/>
              <a:gd name="connsiteY1" fmla="*/ 31264 h 2027441"/>
              <a:gd name="connsiteX2" fmla="*/ 3519412 w 9350417"/>
              <a:gd name="connsiteY2" fmla="*/ 352812 h 2027441"/>
              <a:gd name="connsiteX3" fmla="*/ 6986094 w 9350417"/>
              <a:gd name="connsiteY3" fmla="*/ 624115 h 2027441"/>
              <a:gd name="connsiteX4" fmla="*/ 9042626 w 9350417"/>
              <a:gd name="connsiteY4" fmla="*/ 704503 h 2027441"/>
              <a:gd name="connsiteX5" fmla="*/ 9062723 w 9350417"/>
              <a:gd name="connsiteY5" fmla="*/ 1978316 h 2027441"/>
              <a:gd name="connsiteX6" fmla="*/ 170918 w 9350417"/>
              <a:gd name="connsiteY6" fmla="*/ 1978316 h 2027441"/>
              <a:gd name="connsiteX7" fmla="*/ 221160 w 9350417"/>
              <a:gd name="connsiteY7" fmla="*/ 292521 h 2027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0417" h="2027441">
                <a:moveTo>
                  <a:pt x="221160" y="292521"/>
                </a:moveTo>
                <a:cubicBezTo>
                  <a:pt x="523410" y="-89315"/>
                  <a:pt x="564398" y="1120"/>
                  <a:pt x="1580080" y="31264"/>
                </a:cubicBezTo>
                <a:cubicBezTo>
                  <a:pt x="2645205" y="215485"/>
                  <a:pt x="2534673" y="379607"/>
                  <a:pt x="3519412" y="352812"/>
                </a:cubicBezTo>
                <a:cubicBezTo>
                  <a:pt x="4798902" y="389656"/>
                  <a:pt x="5726701" y="496835"/>
                  <a:pt x="6986094" y="624115"/>
                </a:cubicBezTo>
                <a:cubicBezTo>
                  <a:pt x="8361592" y="677706"/>
                  <a:pt x="8199691" y="610718"/>
                  <a:pt x="9042626" y="704503"/>
                </a:cubicBezTo>
                <a:cubicBezTo>
                  <a:pt x="9364173" y="891296"/>
                  <a:pt x="9524948" y="1560411"/>
                  <a:pt x="9062723" y="1978316"/>
                </a:cubicBezTo>
                <a:cubicBezTo>
                  <a:pt x="6098788" y="1978316"/>
                  <a:pt x="632813" y="2088848"/>
                  <a:pt x="170918" y="1978316"/>
                </a:cubicBezTo>
                <a:cubicBezTo>
                  <a:pt x="-133882" y="1379540"/>
                  <a:pt x="23542" y="519508"/>
                  <a:pt x="221160" y="29252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3CF1557-4AA6-FE55-3B6C-4CF9D52DF3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1384" y="5852616"/>
            <a:ext cx="2387600" cy="424180"/>
          </a:xfrm>
          <a:prstGeom prst="rect">
            <a:avLst/>
          </a:prstGeom>
        </p:spPr>
      </p:pic>
      <p:pic>
        <p:nvPicPr>
          <p:cNvPr id="1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3F14B6DA-4EFF-9EC0-AC1C-C4E0BC43DF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9" y="4924803"/>
            <a:ext cx="2866390" cy="2025650"/>
          </a:xfrm>
          <a:prstGeom prst="rect">
            <a:avLst/>
          </a:prstGeom>
        </p:spPr>
      </p:pic>
      <p:pic>
        <p:nvPicPr>
          <p:cNvPr id="20" name="Grafikk 19">
            <a:extLst>
              <a:ext uri="{FF2B5EF4-FFF2-40B4-BE49-F238E27FC236}">
                <a16:creationId xmlns:a16="http://schemas.microsoft.com/office/drawing/2014/main" id="{EEE65304-1A97-D57E-9086-99D9F0F92E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45750" y="5498293"/>
            <a:ext cx="2931772" cy="1206215"/>
          </a:xfrm>
          <a:prstGeom prst="rect">
            <a:avLst/>
          </a:prstGeom>
        </p:spPr>
      </p:pic>
      <p:pic>
        <p:nvPicPr>
          <p:cNvPr id="22" name="Bilde 21" descr="Et bilde som inneholder symbol, emblem, logo, Varemerke&#10;&#10;Automatisk generert beskrivelse">
            <a:extLst>
              <a:ext uri="{FF2B5EF4-FFF2-40B4-BE49-F238E27FC236}">
                <a16:creationId xmlns:a16="http://schemas.microsoft.com/office/drawing/2014/main" id="{2A5AD59C-740C-1FD4-E144-F5F1A43BC3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66" y="5545268"/>
            <a:ext cx="989640" cy="984486"/>
          </a:xfrm>
          <a:prstGeom prst="rect">
            <a:avLst/>
          </a:prstGeom>
        </p:spPr>
      </p:pic>
      <p:pic>
        <p:nvPicPr>
          <p:cNvPr id="23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04A3140-18EA-432F-E613-F352CD15E4A5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1" y="1632342"/>
            <a:ext cx="980530" cy="1476515"/>
          </a:xfrm>
          <a:prstGeom prst="rect">
            <a:avLst/>
          </a:prstGeom>
        </p:spPr>
      </p:pic>
      <p:sp>
        <p:nvSpPr>
          <p:cNvPr id="24" name="TextBox 5">
            <a:extLst>
              <a:ext uri="{FF2B5EF4-FFF2-40B4-BE49-F238E27FC236}">
                <a16:creationId xmlns:a16="http://schemas.microsoft.com/office/drawing/2014/main" id="{04B3E78D-6633-7043-CA09-6FA7D1D3595A}"/>
              </a:ext>
            </a:extLst>
          </p:cNvPr>
          <p:cNvSpPr txBox="1"/>
          <p:nvPr/>
        </p:nvSpPr>
        <p:spPr>
          <a:xfrm>
            <a:off x="3032253" y="3129280"/>
            <a:ext cx="268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Egil Nygaard  </a:t>
            </a:r>
            <a:br>
              <a:rPr lang="en-US" sz="1200" b="1"/>
            </a:br>
            <a:r>
              <a:rPr lang="en-US" sz="1200"/>
              <a:t>Prosjektleder, Promenta, UiO</a:t>
            </a:r>
            <a:endParaRPr lang="nb-NO" sz="12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4E9596-ADCD-64B5-4039-7565CAB10436}"/>
              </a:ext>
            </a:extLst>
          </p:cNvPr>
          <p:cNvSpPr txBox="1">
            <a:spLocks/>
          </p:cNvSpPr>
          <p:nvPr/>
        </p:nvSpPr>
        <p:spPr>
          <a:xfrm>
            <a:off x="3874108" y="4815556"/>
            <a:ext cx="3273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Finansiering</a:t>
            </a:r>
            <a:endParaRPr lang="nb-NO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13F5A2-C599-F4FC-1E97-BEBC7CA876C8}"/>
              </a:ext>
            </a:extLst>
          </p:cNvPr>
          <p:cNvSpPr txBox="1">
            <a:spLocks/>
          </p:cNvSpPr>
          <p:nvPr/>
        </p:nvSpPr>
        <p:spPr>
          <a:xfrm>
            <a:off x="8487222" y="3168764"/>
            <a:ext cx="4231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LIFE-prosjektet</a:t>
            </a:r>
            <a:endParaRPr lang="nb-NO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6" name="Bilde 15" descr="Et bilde som inneholder tekst, skjermbilde, Font, Grafikk&#10;&#10;Automatisk generert beskrivelse">
            <a:extLst>
              <a:ext uri="{FF2B5EF4-FFF2-40B4-BE49-F238E27FC236}">
                <a16:creationId xmlns:a16="http://schemas.microsoft.com/office/drawing/2014/main" id="{A9BBAC58-AD3B-4FF7-702A-D658FBDE54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10" y="4210234"/>
            <a:ext cx="3002768" cy="8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25A86BF2-2271-4092-8EE3-7EFD492C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4551" cy="1325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  <a:latin typeface="Calibri "/>
              </a:rPr>
              <a:t>Hvorfor er vi interesserte i dette?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alibri "/>
            </a:endParaRP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4020268B-985A-6ECB-D5CA-32D27E2E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37288" cy="3516924"/>
          </a:xfrm>
        </p:spPr>
        <p:txBody>
          <a:bodyPr>
            <a:normAutofit lnSpcReduction="10000"/>
          </a:bodyPr>
          <a:lstStyle/>
          <a:p>
            <a:r>
              <a:rPr lang="nb-NO" sz="3200"/>
              <a:t>LK20 ga innførte det tverrfaglige temaet "Folkehelse og livsmestring", med store målsettinger</a:t>
            </a:r>
          </a:p>
          <a:p>
            <a:r>
              <a:rPr lang="nb-NO" sz="3200"/>
              <a:t>Men lite detaljer om konkrete kompetansemål og hvordan det gjennomføres.</a:t>
            </a:r>
          </a:p>
          <a:p>
            <a:r>
              <a:rPr lang="nb-NO" sz="3200"/>
              <a:t>Opp til skolene og lærerne hvordan dette skal omsettes til praksis.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941764B6-8AF0-2B30-3FDB-059C64336EBC}"/>
              </a:ext>
            </a:extLst>
          </p:cNvPr>
          <p:cNvSpPr/>
          <p:nvPr/>
        </p:nvSpPr>
        <p:spPr>
          <a:xfrm>
            <a:off x="7375489" y="1670538"/>
            <a:ext cx="4461469" cy="32290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n-NO" i="1"/>
              <a:t>Alle elevar har rett til eit trygt og godt skolemiljø som fremjar helse, trivsel og læring </a:t>
            </a:r>
            <a:r>
              <a:rPr lang="nn-NO"/>
              <a:t>(Oppl.lov. </a:t>
            </a:r>
            <a:r>
              <a:rPr lang="nb-NO"/>
              <a:t>§ 9A-2)</a:t>
            </a:r>
            <a:endParaRPr lang="nb-NO" i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b-NO" i="1"/>
              <a:t>Folkehelse og livsmestring som tverrfaglig tema i skolen skal gi elevene kompetanse som fremmer god psykisk og fysisk helse, og som gir muligheter til å ta ansvarlige livsvalg. </a:t>
            </a:r>
            <a:r>
              <a:rPr lang="nb-NO"/>
              <a:t>(LK20)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4D4926C1-0AAC-3845-4C05-3879797991D5}"/>
              </a:ext>
            </a:extLst>
          </p:cNvPr>
          <p:cNvSpPr txBox="1"/>
          <p:nvPr/>
        </p:nvSpPr>
        <p:spPr>
          <a:xfrm>
            <a:off x="838201" y="5342549"/>
            <a:ext cx="1008126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variasjoner mellom skoler i elevmassens behov, lokale muligheter/trusler og lærerbakgrunner.</a:t>
            </a:r>
          </a:p>
        </p:txBody>
      </p:sp>
    </p:spTree>
    <p:extLst>
      <p:ext uri="{BB962C8B-B14F-4D97-AF65-F5344CB8AC3E}">
        <p14:creationId xmlns:p14="http://schemas.microsoft.com/office/powerpoint/2010/main" val="9572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2ADA4C-5DF9-158F-5BDD-1BD0ED9E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Hva er formålet?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772C8D-E932-7FCC-4E62-7DDD1628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1825625"/>
            <a:ext cx="11304396" cy="4667250"/>
          </a:xfrm>
        </p:spPr>
        <p:txBody>
          <a:bodyPr>
            <a:normAutofit/>
          </a:bodyPr>
          <a:lstStyle/>
          <a:p>
            <a:r>
              <a:rPr lang="nb-NO"/>
              <a:t>Studien ønsker å finne ut</a:t>
            </a:r>
          </a:p>
          <a:p>
            <a:pPr lvl="1"/>
            <a:r>
              <a:rPr lang="nb-NO"/>
              <a:t>Hvordan foregår opplæringen i folkehelse og livsmestring?</a:t>
            </a:r>
          </a:p>
          <a:p>
            <a:pPr lvl="1"/>
            <a:r>
              <a:rPr lang="nb-NO"/>
              <a:t>Kan variasjoner i hvordan elevene lærer om folkehelse og livsmestring på skolen påvirke skolemiljøet og elevenes mentale helse, skoleprestasjoner og frafall? </a:t>
            </a:r>
          </a:p>
          <a:p>
            <a:r>
              <a:rPr lang="nb-NO"/>
              <a:t>Intensjonene er </a:t>
            </a:r>
          </a:p>
          <a:p>
            <a:pPr marL="457200" lvl="1" indent="0">
              <a:buNone/>
            </a:pPr>
            <a:r>
              <a:rPr lang="nb-NO" i="1"/>
              <a:t>Kortsiktig</a:t>
            </a:r>
            <a:r>
              <a:rPr lang="nb-NO"/>
              <a:t>: Å forstå kompleksiteten i, og forbedre, implementeringene blant lærere, skoler og (fylkes)kommuner</a:t>
            </a:r>
          </a:p>
          <a:p>
            <a:pPr marL="457200" lvl="1" indent="0">
              <a:buNone/>
            </a:pPr>
            <a:r>
              <a:rPr lang="nb-NO" i="1"/>
              <a:t>Langsiktig</a:t>
            </a:r>
            <a:r>
              <a:rPr lang="nb-NO"/>
              <a:t>: Å forbedre skolemiljø, og elevenes mentale helse og skoleprestasjoner</a:t>
            </a:r>
          </a:p>
        </p:txBody>
      </p:sp>
    </p:spTree>
    <p:extLst>
      <p:ext uri="{BB962C8B-B14F-4D97-AF65-F5344CB8AC3E}">
        <p14:creationId xmlns:p14="http://schemas.microsoft.com/office/powerpoint/2010/main" val="118432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0B5B3-A20D-CD48-6214-2533D743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Hva innebærer skolens deltakelse?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E33AAC-7A19-29EF-408E-2CDAE9A8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4974" cy="4351338"/>
          </a:xfrm>
        </p:spPr>
        <p:txBody>
          <a:bodyPr>
            <a:normAutofit/>
          </a:bodyPr>
          <a:lstStyle/>
          <a:p>
            <a:r>
              <a:rPr lang="nb-NO"/>
              <a:t>Sendes ut rundt 15. oktober 2024</a:t>
            </a:r>
          </a:p>
          <a:p>
            <a:r>
              <a:rPr lang="nb-NO"/>
              <a:t>Deltakende lærere får </a:t>
            </a:r>
            <a:r>
              <a:rPr lang="nb-NO" u="sng"/>
              <a:t>en av disse to</a:t>
            </a:r>
            <a:r>
              <a:rPr lang="nb-NO"/>
              <a:t>:</a:t>
            </a:r>
          </a:p>
          <a:p>
            <a:pPr lvl="1"/>
            <a:r>
              <a:rPr lang="nb-NO"/>
              <a:t>En 15 minutter spørreundersøkelse om Folkehelse og livsmestring</a:t>
            </a:r>
          </a:p>
          <a:p>
            <a:pPr lvl="1"/>
            <a:r>
              <a:rPr lang="nb-NO"/>
              <a:t>En veldig kort spørreskjema (3-5 min) og så en logg på 2-3 min før/etter 4 undervisningsøkter</a:t>
            </a:r>
          </a:p>
          <a:p>
            <a:r>
              <a:rPr lang="nb-NO"/>
              <a:t>Alt vil være mobilvennlig</a:t>
            </a:r>
          </a:p>
          <a:p>
            <a:r>
              <a:rPr lang="nb-NO"/>
              <a:t>Spørsmålene kvalitetssikres på forhånd av skoleforbund, lærere og forskere</a:t>
            </a:r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05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AB7F42-766E-E06D-9637-8A8EAFCC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Hva får deres skole igjen?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D0A85A-5C25-25B9-C2FC-F83B6542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5272"/>
          </a:xfrm>
        </p:spPr>
        <p:txBody>
          <a:bodyPr>
            <a:normAutofit/>
          </a:bodyPr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Alle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som svarer på spørreundersøkelsen: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deltar i trekning av 50 gavekort fra DittGavekort.no på 2 000 kr som kan benyttes i hele Norge.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inviteres til webinar med påfyll om undervisning i </a:t>
            </a:r>
            <a:r>
              <a:rPr lang="nb-NO" sz="20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folkehelse og livsmestring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fra erfarne forskere og lærere, og presentasjon av foreløpige funn fra undersøkelsene.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Skoler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med svar fra skoleleder og minst 2 lærere, deltar i trekning av 3 premier av verdi 10 000 kr per skole.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Skoler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med nok svar vil få tilbakemeldinger på hvordan lærerne ved skolen har svart sammenlignet med resten av landet. Ved færre svar aggregerer vi opp til </a:t>
            </a:r>
            <a:r>
              <a:rPr lang="nb-NO" sz="2000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(fylkes)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kommunen.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Skoler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får tilgang på et gruppebasert refleksjonsopplegg for kollektiv profesjonsutvikling om temaet. Det består av faglig påfyll og praksisfortellinger samt felles refleksjonsoppgaver.</a:t>
            </a:r>
          </a:p>
        </p:txBody>
      </p:sp>
    </p:spTree>
    <p:extLst>
      <p:ext uri="{BB962C8B-B14F-4D97-AF65-F5344CB8AC3E}">
        <p14:creationId xmlns:p14="http://schemas.microsoft.com/office/powerpoint/2010/main" val="151622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B566811-FB49-FCA7-6F05-AC17B050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</a:rPr>
              <a:t>heals.nifu.no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EC3EEB-296F-994E-70ED-7F8AF48D6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Mer detaljer om deltakelse (personvern og rettigheter)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Tilbakemeldinger med sammenligninger, for deltakende skoler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Nyheter om prosjektet</a:t>
            </a:r>
          </a:p>
        </p:txBody>
      </p:sp>
    </p:spTree>
    <p:extLst>
      <p:ext uri="{BB962C8B-B14F-4D97-AF65-F5344CB8AC3E}">
        <p14:creationId xmlns:p14="http://schemas.microsoft.com/office/powerpoint/2010/main" val="38071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30DD5D-F7E5-40E4-174B-5CECF8F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Vedlegg: Kanskje Stilte Spørsmål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801C3B-3A1C-8935-8480-8DAAA954D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889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F245301-B488-1F9F-B835-694DA701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Utloddingen og tilbakemeldinger til skoler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5CD1E48-814B-FC77-429B-0B153141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odds er bedre enn 1:400 på gavekort til 2000kr</a:t>
            </a:r>
          </a:p>
          <a:p>
            <a:r>
              <a:rPr lang="nb-NO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odds er bedre enn 1:1000 på gavekort til 10 000kr</a:t>
            </a:r>
          </a:p>
          <a:p>
            <a:r>
              <a:rPr lang="nb-NO"/>
              <a:t>Skoler med nok svar = avhenger av svardistribusjonene men omtrent 8 lærere.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626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3964555AFFE64F884EE67E120A9447" ma:contentTypeVersion="14" ma:contentTypeDescription="Create a new document." ma:contentTypeScope="" ma:versionID="b2a99fc34ad02d616d8778946c43da15">
  <xsd:schema xmlns:xsd="http://www.w3.org/2001/XMLSchema" xmlns:xs="http://www.w3.org/2001/XMLSchema" xmlns:p="http://schemas.microsoft.com/office/2006/metadata/properties" xmlns:ns2="fb17e819-1221-450f-a8a5-a0b26ac061b7" xmlns:ns3="b853394b-6561-44a4-84fa-27a09c0dd23b" targetNamespace="http://schemas.microsoft.com/office/2006/metadata/properties" ma:root="true" ma:fieldsID="bb837651c01fe3aae3ca5d5d809cef17" ns2:_="" ns3:_="">
    <xsd:import namespace="fb17e819-1221-450f-a8a5-a0b26ac061b7"/>
    <xsd:import namespace="b853394b-6561-44a4-84fa-27a09c0dd2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7e819-1221-450f-a8a5-a0b26ac06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e38e3b8-c49d-4d39-b090-a295a8e129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3394b-6561-44a4-84fa-27a09c0dd23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f519172-3b8c-49ab-9a96-5dc6f5998f6b}" ma:internalName="TaxCatchAll" ma:showField="CatchAllData" ma:web="b853394b-6561-44a4-84fa-27a09c0dd2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17e819-1221-450f-a8a5-a0b26ac061b7">
      <Terms xmlns="http://schemas.microsoft.com/office/infopath/2007/PartnerControls"/>
    </lcf76f155ced4ddcb4097134ff3c332f>
    <TaxCatchAll xmlns="b853394b-6561-44a4-84fa-27a09c0dd23b" xsi:nil="true"/>
    <SharedWithUsers xmlns="b853394b-6561-44a4-84fa-27a09c0dd23b">
      <UserInfo>
        <DisplayName>Stephan Daus / NIFU</DisplayName>
        <AccountId>12</AccountId>
        <AccountType/>
      </UserInfo>
      <UserInfo>
        <DisplayName>Ronnie Smith</DisplayName>
        <AccountId>67</AccountId>
        <AccountType/>
      </UserInfo>
      <UserInfo>
        <DisplayName>Claes Lampi / NIFU</DisplayName>
        <AccountId>17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59D773-43B1-4038-8930-D7A9BD77A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17e819-1221-450f-a8a5-a0b26ac061b7"/>
    <ds:schemaRef ds:uri="b853394b-6561-44a4-84fa-27a09c0dd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94F279-6DAD-40CB-827E-72064E35A92E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b853394b-6561-44a4-84fa-27a09c0dd23b"/>
    <ds:schemaRef ds:uri="http://schemas.microsoft.com/office/2006/documentManagement/types"/>
    <ds:schemaRef ds:uri="http://purl.org/dc/dcmitype/"/>
    <ds:schemaRef ds:uri="fb17e819-1221-450f-a8a5-a0b26ac061b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EED6451-C0E2-40DB-BEE0-37BE4C6D4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10879</TotalTime>
  <Words>687</Words>
  <Application>Microsoft Macintosh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Calibri </vt:lpstr>
      <vt:lpstr>Calibri Light</vt:lpstr>
      <vt:lpstr>Garamond</vt:lpstr>
      <vt:lpstr>Merriweather</vt:lpstr>
      <vt:lpstr>Symbol</vt:lpstr>
      <vt:lpstr>Office Theme</vt:lpstr>
      <vt:lpstr>PowerPoint Presentation</vt:lpstr>
      <vt:lpstr>HeaLS-prosjektet</vt:lpstr>
      <vt:lpstr>Hvorfor er vi interesserte i dette?</vt:lpstr>
      <vt:lpstr>Hva er formålet?</vt:lpstr>
      <vt:lpstr>Hva innebærer skolens deltakelse?</vt:lpstr>
      <vt:lpstr>Hva får deres skole igjen?</vt:lpstr>
      <vt:lpstr>heals.nifu.no</vt:lpstr>
      <vt:lpstr>Vedlegg: Kanskje Stilte Spørsmål</vt:lpstr>
      <vt:lpstr>Utloddingen og tilbakemeldinger til skoler</vt:lpstr>
      <vt:lpstr>Må virkelig så mange lærere ved skolen bidra?</vt:lpstr>
      <vt:lpstr>Hvorfor ble LIFE-prosjektet nevnt på slide 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HeaLS – Effects of the implementation of the interdisciplinary topic “Health and Life Skills” in schools</dc:title>
  <dc:creator>Egil Nygaard</dc:creator>
  <cp:lastModifiedBy>Ronnie Smith</cp:lastModifiedBy>
  <cp:revision>206</cp:revision>
  <cp:lastPrinted>2022-11-28T18:35:57Z</cp:lastPrinted>
  <dcterms:created xsi:type="dcterms:W3CDTF">2022-10-14T17:02:36Z</dcterms:created>
  <dcterms:modified xsi:type="dcterms:W3CDTF">2024-04-11T06:57:22Z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0x010100BC3964555AFFE64F884EE67E120A9447</vt:lpwstr>
  </property>
  <property fmtid="{D5CDD505-2E9C-101B-9397-08002B2CF9AE}" pid="3" name="MediaServiceImageTags">
    <vt:lpwstr/>
  </property>
</Properties>
</file>