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aus / NIFU" userId="7d5f721f-c7a0-4e47-a147-288111e6901b" providerId="ADAL" clId="{C1C6E4E2-8E83-4BA2-94C2-353F95AFA88C}"/>
    <pc:docChg chg="modSld">
      <pc:chgData name="Stephan Daus / NIFU" userId="7d5f721f-c7a0-4e47-a147-288111e6901b" providerId="ADAL" clId="{C1C6E4E2-8E83-4BA2-94C2-353F95AFA88C}" dt="2023-06-20T10:10:50.805" v="0" actId="20577"/>
      <pc:docMkLst>
        <pc:docMk/>
      </pc:docMkLst>
      <pc:sldChg chg="modSp mod">
        <pc:chgData name="Stephan Daus / NIFU" userId="7d5f721f-c7a0-4e47-a147-288111e6901b" providerId="ADAL" clId="{C1C6E4E2-8E83-4BA2-94C2-353F95AFA88C}" dt="2023-06-20T10:10:50.805" v="0" actId="20577"/>
        <pc:sldMkLst>
          <pc:docMk/>
          <pc:sldMk cId="370833176" sldId="258"/>
        </pc:sldMkLst>
        <pc:graphicFrameChg chg="modGraphic">
          <ac:chgData name="Stephan Daus / NIFU" userId="7d5f721f-c7a0-4e47-a147-288111e6901b" providerId="ADAL" clId="{C1C6E4E2-8E83-4BA2-94C2-353F95AFA88C}" dt="2023-06-20T10:10:50.805" v="0" actId="20577"/>
          <ac:graphicFrameMkLst>
            <pc:docMk/>
            <pc:sldMk cId="370833176" sldId="258"/>
            <ac:graphicFrameMk id="4" creationId="{4A4CF31A-CDC2-B69C-FF42-9349A877061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350ED2-BE1E-0C45-24E4-391F9D65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29A0759-3B73-06B5-2953-BC21AD072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6BF8C51-85F4-D045-6CAD-13311DAD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57E68B-1525-AC35-DE3B-00C55D8E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A585FA-EDBA-C074-F211-0EAA6142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05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E27520-B455-08C4-C942-6E42E6DC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15FCA44-0DFA-A23F-2EB9-EC5ED8D6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238D47-CFD3-F6E0-1EE1-1017FA1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027DC7-6D81-FA72-08B8-E9132BE0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FB760A-408F-B29D-2461-E9F1B507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522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80FAB93-68CE-F94F-9F35-8FFA0AA7B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225C172-47EF-291F-F4E5-19A5533AF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FC488E0-5A1A-3F66-72DC-9846E04F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E74263B-5C06-EFC6-B33E-1F089B36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BD05308-4B91-87B9-E78E-C2CCF585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237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BF2CF0-B761-6D27-8E95-04081D3D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E8D87-0804-3E10-5104-BCF47403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5DA9939-27FD-76CA-876C-95FC72C1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385FB4-995F-1A29-C4D0-1849A9C1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93A7520-B82D-C8F5-219B-FD52B6E5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16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A0D401-2EB8-026F-16C4-76849EA8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2F57B0-6D77-66B5-FB69-FF787E5D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1A90A7-D2AD-C96F-C62A-536AB604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E1E90B-8812-BCDA-0581-8D482B57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D8F2D8-8CC7-C5C6-744B-6A74F5E0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2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BB0230-6AF2-F1CC-705F-A08673F5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65150C-C943-9432-00C0-C1C827599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70A4AD9-A536-844D-788A-DECBC090F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45A892-EF91-2844-D350-8B35E976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A206FC3-42DD-88B4-A846-29928B1A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7F7DEA-902F-9312-B001-86ED584D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462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037C91-6AA8-99F8-9E1F-63D5F59C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F0CC82D-4B2B-71D1-7E9F-6ACC6F46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EEE98EE-D64B-582D-F907-474D761A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1F44516-59EF-701D-46FC-2E33EAA6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10DD0C6-0D0C-E0A9-CF3D-B669196C9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A6BFAD7-A3BD-4294-3958-1020A69F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492405A-89C9-0414-25F4-1A2FE181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E0C27A1-D711-F24D-BD7E-963E153C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105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B71FCD-C987-DC19-F3CA-5B03C1A1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65EE142-98D9-841C-B2DB-BF93FDEF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BDF1B83-DEE4-E253-3A93-CD2E3AD6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F346FB1-D28D-3A90-A007-2BCC98F1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958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4F0B54A-9B01-884D-BDF3-EA791C94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378A6C7-3480-64CD-97C6-029148AF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563BA14-E97E-3557-3B1C-4BA4F0CF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96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7791AE-C5A9-EC2C-2DD1-2D14E2EE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143F64-293F-B9D6-DE06-A9AC4DA2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89A976B-9DBB-17E8-0285-1100CB401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E24861D-D4C0-C38A-4405-8E434C79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B82597-2F9A-8455-4F84-22D872B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FA2A524-4F3E-AD62-1CDF-82EB12B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250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C8C324-78B2-AC8E-A9EE-25240C73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8BF0A1D-B132-7A59-CD4F-6F89A196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E640CA0-BB06-2E6E-1183-E91A805CA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CFE7AEE-BE98-7E0B-4011-5A575507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D2570F-B994-7936-9480-05201469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6F7A760-395B-86C0-2CFF-C91005B6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89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0D6C912-690F-C6EB-4697-AF93EC53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0F4C279-F6A9-DE6D-C4BE-C36CA9F4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49462-79D2-D446-3BCB-41A77002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E831-AA2A-453A-AD1F-C83B23FF4CC5}" type="datetimeFigureOut">
              <a:rPr lang="nb-NO" smtClean="0"/>
              <a:t>20.06.2023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6BDACFD-0BDE-9B81-6315-B3523212D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C34D04D-7D50-9752-8E4C-11EE9FEF9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3BC51-FD57-4570-ABFA-373501FC15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8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892F8D-9EFF-12F7-EBFA-E273929BE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SAROS/Rstudio - minikurs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D18F954-9CF1-64F0-A513-A7AD80DB9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Søk og erstatt</a:t>
            </a:r>
          </a:p>
        </p:txBody>
      </p:sp>
    </p:spTree>
    <p:extLst>
      <p:ext uri="{BB962C8B-B14F-4D97-AF65-F5344CB8AC3E}">
        <p14:creationId xmlns:p14="http://schemas.microsoft.com/office/powerpoint/2010/main" val="32684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9BB951-502A-A6D3-A7F1-55056D1C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Problemer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4A4CF31A-CDC2-B69C-FF42-9349A8770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59363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686966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01339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Bytte ut alle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Med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5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Tabell X.X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@tbl-x_x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Figur X.X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@fig-x_x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{tbl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{@tbl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1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3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4E89B1-331C-A61B-BA80-6C043EF4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Løsning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F3238F-E923-F138-FDD8-F5F59235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/>
              <a:t>⁠Tabell ([0-9]+)\.([0-9]+) til @tbl-\1_\2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/>
              <a:t>Figur ([0-9]+)\.([0-9]+) til @fig-\1_\2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/>
              <a:t>⁠{tbl til {#tbl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/>
              <a:t>- til =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831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9503BA-9871-DF1D-E1B1-C75C363D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Annet kjekt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0AE62B-5718-4345-756F-DA3BC18F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Sett hele avsnittet i sitat-formatering med en enkel &gt; foran avsnittet (ev. velg blockquote fra Format-menyen).</a:t>
            </a:r>
          </a:p>
          <a:p>
            <a:pPr marL="0" indent="0">
              <a:buNone/>
            </a:pPr>
            <a:r>
              <a:rPr lang="nb-NO"/>
              <a:t>*kursiv*</a:t>
            </a:r>
          </a:p>
          <a:p>
            <a:pPr marL="0" indent="0">
              <a:buNone/>
            </a:pPr>
            <a:r>
              <a:rPr lang="nb-NO"/>
              <a:t>**fet skrift*</a:t>
            </a:r>
          </a:p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102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SAROS/Rstudio - minikurs</vt:lpstr>
      <vt:lpstr>Problemer</vt:lpstr>
      <vt:lpstr>Løsning</vt:lpstr>
      <vt:lpstr>Annet kjekt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SAROS/Rstudio - minikurs</dc:title>
  <dc:creator>Stephan Daus / NIFU</dc:creator>
  <cp:lastModifiedBy>Stephan Daus / NIFU</cp:lastModifiedBy>
  <cp:revision>1</cp:revision>
  <dcterms:created xsi:type="dcterms:W3CDTF">2023-06-19T20:44:03Z</dcterms:created>
  <dcterms:modified xsi:type="dcterms:W3CDTF">2023-06-20T10:11:01Z</dcterms:modified>
</cp:coreProperties>
</file>