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0" r:id="rId5"/>
  </p:sldMasterIdLst>
  <p:notesMasterIdLst>
    <p:notesMasterId r:id="rId18"/>
  </p:notesMasterIdLst>
  <p:handoutMasterIdLst>
    <p:handoutMasterId r:id="rId19"/>
  </p:handoutMasterIdLst>
  <p:sldIdLst>
    <p:sldId id="298" r:id="rId6"/>
    <p:sldId id="306" r:id="rId7"/>
    <p:sldId id="308" r:id="rId8"/>
    <p:sldId id="305" r:id="rId9"/>
    <p:sldId id="302" r:id="rId10"/>
    <p:sldId id="276" r:id="rId11"/>
    <p:sldId id="304" r:id="rId12"/>
    <p:sldId id="310" r:id="rId13"/>
    <p:sldId id="300" r:id="rId14"/>
    <p:sldId id="303" r:id="rId15"/>
    <p:sldId id="307" r:id="rId16"/>
    <p:sldId id="309" r:id="rId17"/>
  </p:sldIdLst>
  <p:sldSz cx="12192000" cy="6858000"/>
  <p:notesSz cx="6858000" cy="9144000"/>
  <p:defaultTextStyle>
    <a:defPPr rtl="0"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ADC01-2A8C-4D4D-AFA1-8683F364E96D}" v="499" dt="2023-12-05T06:39:36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Daus / NIFU" userId="7d5f721f-c7a0-4e47-a147-288111e6901b" providerId="ADAL" clId="{2DBADC01-2A8C-4D4D-AFA1-8683F364E96D}"/>
    <pc:docChg chg="undo custSel addSld delSld modSld sldOrd">
      <pc:chgData name="Stephan Daus / NIFU" userId="7d5f721f-c7a0-4e47-a147-288111e6901b" providerId="ADAL" clId="{2DBADC01-2A8C-4D4D-AFA1-8683F364E96D}" dt="2023-12-05T06:39:36.951" v="4577" actId="20577"/>
      <pc:docMkLst>
        <pc:docMk/>
      </pc:docMkLst>
      <pc:sldChg chg="modSp mod">
        <pc:chgData name="Stephan Daus / NIFU" userId="7d5f721f-c7a0-4e47-a147-288111e6901b" providerId="ADAL" clId="{2DBADC01-2A8C-4D4D-AFA1-8683F364E96D}" dt="2023-12-05T06:39:36.951" v="4577" actId="20577"/>
        <pc:sldMkLst>
          <pc:docMk/>
          <pc:sldMk cId="608147405" sldId="276"/>
        </pc:sldMkLst>
        <pc:spChg chg="mod">
          <ac:chgData name="Stephan Daus / NIFU" userId="7d5f721f-c7a0-4e47-a147-288111e6901b" providerId="ADAL" clId="{2DBADC01-2A8C-4D4D-AFA1-8683F364E96D}" dt="2023-12-04T14:57:02.859" v="119" actId="1076"/>
          <ac:spMkLst>
            <pc:docMk/>
            <pc:sldMk cId="608147405" sldId="276"/>
            <ac:spMk id="4" creationId="{C65A51FC-6756-800D-0BAA-8088A016107D}"/>
          </ac:spMkLst>
        </pc:spChg>
        <pc:spChg chg="mod">
          <ac:chgData name="Stephan Daus / NIFU" userId="7d5f721f-c7a0-4e47-a147-288111e6901b" providerId="ADAL" clId="{2DBADC01-2A8C-4D4D-AFA1-8683F364E96D}" dt="2023-12-04T14:57:33.819" v="147" actId="20577"/>
          <ac:spMkLst>
            <pc:docMk/>
            <pc:sldMk cId="608147405" sldId="276"/>
            <ac:spMk id="6" creationId="{880AC7E1-CE27-87C6-E057-1F1D87EA144C}"/>
          </ac:spMkLst>
        </pc:spChg>
        <pc:spChg chg="mod">
          <ac:chgData name="Stephan Daus / NIFU" userId="7d5f721f-c7a0-4e47-a147-288111e6901b" providerId="ADAL" clId="{2DBADC01-2A8C-4D4D-AFA1-8683F364E96D}" dt="2023-12-04T14:57:59.604" v="172" actId="20577"/>
          <ac:spMkLst>
            <pc:docMk/>
            <pc:sldMk cId="608147405" sldId="276"/>
            <ac:spMk id="9" creationId="{3317EFD8-E56C-EB29-6A23-620607777CCB}"/>
          </ac:spMkLst>
        </pc:spChg>
        <pc:spChg chg="mod">
          <ac:chgData name="Stephan Daus / NIFU" userId="7d5f721f-c7a0-4e47-a147-288111e6901b" providerId="ADAL" clId="{2DBADC01-2A8C-4D4D-AFA1-8683F364E96D}" dt="2023-12-04T14:57:02.859" v="119" actId="1076"/>
          <ac:spMkLst>
            <pc:docMk/>
            <pc:sldMk cId="608147405" sldId="276"/>
            <ac:spMk id="14" creationId="{064FAA7B-A121-C319-8616-FFAB553046D4}"/>
          </ac:spMkLst>
        </pc:spChg>
        <pc:spChg chg="mod">
          <ac:chgData name="Stephan Daus / NIFU" userId="7d5f721f-c7a0-4e47-a147-288111e6901b" providerId="ADAL" clId="{2DBADC01-2A8C-4D4D-AFA1-8683F364E96D}" dt="2023-12-04T14:57:02.859" v="119" actId="1076"/>
          <ac:spMkLst>
            <pc:docMk/>
            <pc:sldMk cId="608147405" sldId="276"/>
            <ac:spMk id="15" creationId="{46E7FFA1-B873-AFF5-325F-241097A04FAF}"/>
          </ac:spMkLst>
        </pc:spChg>
        <pc:spChg chg="mod">
          <ac:chgData name="Stephan Daus / NIFU" userId="7d5f721f-c7a0-4e47-a147-288111e6901b" providerId="ADAL" clId="{2DBADC01-2A8C-4D4D-AFA1-8683F364E96D}" dt="2023-12-04T14:57:02.859" v="119" actId="1076"/>
          <ac:spMkLst>
            <pc:docMk/>
            <pc:sldMk cId="608147405" sldId="276"/>
            <ac:spMk id="16" creationId="{56FB4E27-459A-2411-8487-98198E2E7EEE}"/>
          </ac:spMkLst>
        </pc:spChg>
        <pc:spChg chg="mod">
          <ac:chgData name="Stephan Daus / NIFU" userId="7d5f721f-c7a0-4e47-a147-288111e6901b" providerId="ADAL" clId="{2DBADC01-2A8C-4D4D-AFA1-8683F364E96D}" dt="2023-12-05T06:39:36.951" v="4577" actId="20577"/>
          <ac:spMkLst>
            <pc:docMk/>
            <pc:sldMk cId="608147405" sldId="276"/>
            <ac:spMk id="17" creationId="{24DC18E8-D5DF-1C9D-3A91-5A64C6931D1A}"/>
          </ac:spMkLst>
        </pc:spChg>
      </pc:sldChg>
      <pc:sldChg chg="modSp mod">
        <pc:chgData name="Stephan Daus / NIFU" userId="7d5f721f-c7a0-4e47-a147-288111e6901b" providerId="ADAL" clId="{2DBADC01-2A8C-4D4D-AFA1-8683F364E96D}" dt="2023-12-04T14:53:47.867" v="40" actId="20577"/>
        <pc:sldMkLst>
          <pc:docMk/>
          <pc:sldMk cId="193143965" sldId="298"/>
        </pc:sldMkLst>
        <pc:spChg chg="mod">
          <ac:chgData name="Stephan Daus / NIFU" userId="7d5f721f-c7a0-4e47-a147-288111e6901b" providerId="ADAL" clId="{2DBADC01-2A8C-4D4D-AFA1-8683F364E96D}" dt="2023-12-04T14:53:21.525" v="12" actId="20577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Stephan Daus / NIFU" userId="7d5f721f-c7a0-4e47-a147-288111e6901b" providerId="ADAL" clId="{2DBADC01-2A8C-4D4D-AFA1-8683F364E96D}" dt="2023-12-04T14:53:47.867" v="40" actId="20577"/>
          <ac:spMkLst>
            <pc:docMk/>
            <pc:sldMk cId="193143965" sldId="298"/>
            <ac:spMk id="3" creationId="{255E1F2F-E259-4EA8-9FFD-3A10AF541859}"/>
          </ac:spMkLst>
        </pc:spChg>
      </pc:sldChg>
      <pc:sldChg chg="del">
        <pc:chgData name="Stephan Daus / NIFU" userId="7d5f721f-c7a0-4e47-a147-288111e6901b" providerId="ADAL" clId="{2DBADC01-2A8C-4D4D-AFA1-8683F364E96D}" dt="2023-12-04T14:53:56.788" v="41" actId="47"/>
        <pc:sldMkLst>
          <pc:docMk/>
          <pc:sldMk cId="2119108026" sldId="299"/>
        </pc:sldMkLst>
      </pc:sldChg>
      <pc:sldChg chg="modSp mod">
        <pc:chgData name="Stephan Daus / NIFU" userId="7d5f721f-c7a0-4e47-a147-288111e6901b" providerId="ADAL" clId="{2DBADC01-2A8C-4D4D-AFA1-8683F364E96D}" dt="2023-12-04T21:29:50.896" v="3652" actId="2164"/>
        <pc:sldMkLst>
          <pc:docMk/>
          <pc:sldMk cId="3843063446" sldId="300"/>
        </pc:sldMkLst>
        <pc:graphicFrameChg chg="modGraphic">
          <ac:chgData name="Stephan Daus / NIFU" userId="7d5f721f-c7a0-4e47-a147-288111e6901b" providerId="ADAL" clId="{2DBADC01-2A8C-4D4D-AFA1-8683F364E96D}" dt="2023-12-04T21:29:50.896" v="3652" actId="2164"/>
          <ac:graphicFrameMkLst>
            <pc:docMk/>
            <pc:sldMk cId="3843063446" sldId="300"/>
            <ac:graphicFrameMk id="4" creationId="{F36A3073-56B0-311C-B9AD-9F03425D2706}"/>
          </ac:graphicFrameMkLst>
        </pc:graphicFrameChg>
      </pc:sldChg>
      <pc:sldChg chg="del">
        <pc:chgData name="Stephan Daus / NIFU" userId="7d5f721f-c7a0-4e47-a147-288111e6901b" providerId="ADAL" clId="{2DBADC01-2A8C-4D4D-AFA1-8683F364E96D}" dt="2023-12-04T14:54:06.826" v="42" actId="47"/>
        <pc:sldMkLst>
          <pc:docMk/>
          <pc:sldMk cId="3370454752" sldId="301"/>
        </pc:sldMkLst>
      </pc:sldChg>
      <pc:sldChg chg="modSp mod">
        <pc:chgData name="Stephan Daus / NIFU" userId="7d5f721f-c7a0-4e47-a147-288111e6901b" providerId="ADAL" clId="{2DBADC01-2A8C-4D4D-AFA1-8683F364E96D}" dt="2023-12-04T18:52:23.436" v="2686" actId="14100"/>
        <pc:sldMkLst>
          <pc:docMk/>
          <pc:sldMk cId="2046628464" sldId="302"/>
        </pc:sldMkLst>
        <pc:graphicFrameChg chg="mod">
          <ac:chgData name="Stephan Daus / NIFU" userId="7d5f721f-c7a0-4e47-a147-288111e6901b" providerId="ADAL" clId="{2DBADC01-2A8C-4D4D-AFA1-8683F364E96D}" dt="2023-12-04T18:52:23.436" v="2686" actId="14100"/>
          <ac:graphicFrameMkLst>
            <pc:docMk/>
            <pc:sldMk cId="2046628464" sldId="302"/>
            <ac:graphicFrameMk id="4" creationId="{15CC798C-9BFC-1CA2-7146-B9B2026770CB}"/>
          </ac:graphicFrameMkLst>
        </pc:graphicFrameChg>
      </pc:sldChg>
      <pc:sldChg chg="modSp mod">
        <pc:chgData name="Stephan Daus / NIFU" userId="7d5f721f-c7a0-4e47-a147-288111e6901b" providerId="ADAL" clId="{2DBADC01-2A8C-4D4D-AFA1-8683F364E96D}" dt="2023-12-05T06:34:55.116" v="4460" actId="20577"/>
        <pc:sldMkLst>
          <pc:docMk/>
          <pc:sldMk cId="931515036" sldId="303"/>
        </pc:sldMkLst>
        <pc:spChg chg="mod">
          <ac:chgData name="Stephan Daus / NIFU" userId="7d5f721f-c7a0-4e47-a147-288111e6901b" providerId="ADAL" clId="{2DBADC01-2A8C-4D4D-AFA1-8683F364E96D}" dt="2023-12-05T06:34:55.116" v="4460" actId="20577"/>
          <ac:spMkLst>
            <pc:docMk/>
            <pc:sldMk cId="931515036" sldId="303"/>
            <ac:spMk id="2" creationId="{45C42002-66BA-1F66-AA53-3C4714B19646}"/>
          </ac:spMkLst>
        </pc:spChg>
        <pc:graphicFrameChg chg="modGraphic">
          <ac:chgData name="Stephan Daus / NIFU" userId="7d5f721f-c7a0-4e47-a147-288111e6901b" providerId="ADAL" clId="{2DBADC01-2A8C-4D4D-AFA1-8683F364E96D}" dt="2023-12-05T06:09:55.025" v="4334" actId="2164"/>
          <ac:graphicFrameMkLst>
            <pc:docMk/>
            <pc:sldMk cId="931515036" sldId="303"/>
            <ac:graphicFrameMk id="4" creationId="{4ABED835-C51B-C362-2CDA-3284E35FB18A}"/>
          </ac:graphicFrameMkLst>
        </pc:graphicFrameChg>
      </pc:sldChg>
      <pc:sldChg chg="delSp modSp mod modAnim">
        <pc:chgData name="Stephan Daus / NIFU" userId="7d5f721f-c7a0-4e47-a147-288111e6901b" providerId="ADAL" clId="{2DBADC01-2A8C-4D4D-AFA1-8683F364E96D}" dt="2023-12-04T21:08:20.484" v="3612" actId="20577"/>
        <pc:sldMkLst>
          <pc:docMk/>
          <pc:sldMk cId="3819096978" sldId="304"/>
        </pc:sldMkLst>
        <pc:spChg chg="mod">
          <ac:chgData name="Stephan Daus / NIFU" userId="7d5f721f-c7a0-4e47-a147-288111e6901b" providerId="ADAL" clId="{2DBADC01-2A8C-4D4D-AFA1-8683F364E96D}" dt="2023-12-04T21:08:20.484" v="3612" actId="20577"/>
          <ac:spMkLst>
            <pc:docMk/>
            <pc:sldMk cId="3819096978" sldId="304"/>
            <ac:spMk id="3" creationId="{79ADEA41-8937-9369-806A-7CF41BB6BA71}"/>
          </ac:spMkLst>
        </pc:spChg>
        <pc:spChg chg="del">
          <ac:chgData name="Stephan Daus / NIFU" userId="7d5f721f-c7a0-4e47-a147-288111e6901b" providerId="ADAL" clId="{2DBADC01-2A8C-4D4D-AFA1-8683F364E96D}" dt="2023-12-04T17:05:47.603" v="1799" actId="478"/>
          <ac:spMkLst>
            <pc:docMk/>
            <pc:sldMk cId="3819096978" sldId="304"/>
            <ac:spMk id="4" creationId="{915BFD75-1B5E-4095-0B5B-B2CEB65F512D}"/>
          </ac:spMkLst>
        </pc:spChg>
      </pc:sldChg>
      <pc:sldChg chg="addSp modSp mod ord modAnim">
        <pc:chgData name="Stephan Daus / NIFU" userId="7d5f721f-c7a0-4e47-a147-288111e6901b" providerId="ADAL" clId="{2DBADC01-2A8C-4D4D-AFA1-8683F364E96D}" dt="2023-12-05T06:15:09.629" v="4402" actId="20577"/>
        <pc:sldMkLst>
          <pc:docMk/>
          <pc:sldMk cId="501649126" sldId="305"/>
        </pc:sldMkLst>
        <pc:spChg chg="mod">
          <ac:chgData name="Stephan Daus / NIFU" userId="7d5f721f-c7a0-4e47-a147-288111e6901b" providerId="ADAL" clId="{2DBADC01-2A8C-4D4D-AFA1-8683F364E96D}" dt="2023-12-05T06:09:11.872" v="4310" actId="20577"/>
          <ac:spMkLst>
            <pc:docMk/>
            <pc:sldMk cId="501649126" sldId="305"/>
            <ac:spMk id="2" creationId="{DDC9432F-5D62-4D4A-CE32-032701C2AC04}"/>
          </ac:spMkLst>
        </pc:spChg>
        <pc:spChg chg="mod">
          <ac:chgData name="Stephan Daus / NIFU" userId="7d5f721f-c7a0-4e47-a147-288111e6901b" providerId="ADAL" clId="{2DBADC01-2A8C-4D4D-AFA1-8683F364E96D}" dt="2023-12-05T06:15:09.629" v="4402" actId="20577"/>
          <ac:spMkLst>
            <pc:docMk/>
            <pc:sldMk cId="501649126" sldId="305"/>
            <ac:spMk id="3" creationId="{AB4D276E-6ACB-7073-01C8-1558E7D89139}"/>
          </ac:spMkLst>
        </pc:spChg>
        <pc:spChg chg="add mod">
          <ac:chgData name="Stephan Daus / NIFU" userId="7d5f721f-c7a0-4e47-a147-288111e6901b" providerId="ADAL" clId="{2DBADC01-2A8C-4D4D-AFA1-8683F364E96D}" dt="2023-12-04T20:41:48.834" v="3260" actId="14100"/>
          <ac:spMkLst>
            <pc:docMk/>
            <pc:sldMk cId="501649126" sldId="305"/>
            <ac:spMk id="4" creationId="{D855D4A1-79A8-33A6-0E08-16EC6FFA5933}"/>
          </ac:spMkLst>
        </pc:spChg>
        <pc:spChg chg="add mod">
          <ac:chgData name="Stephan Daus / NIFU" userId="7d5f721f-c7a0-4e47-a147-288111e6901b" providerId="ADAL" clId="{2DBADC01-2A8C-4D4D-AFA1-8683F364E96D}" dt="2023-12-04T20:39:53.867" v="3183" actId="1076"/>
          <ac:spMkLst>
            <pc:docMk/>
            <pc:sldMk cId="501649126" sldId="305"/>
            <ac:spMk id="5" creationId="{CEE5CE69-4981-FD21-0B38-8A2D9262E7F6}"/>
          </ac:spMkLst>
        </pc:spChg>
        <pc:spChg chg="add mod">
          <ac:chgData name="Stephan Daus / NIFU" userId="7d5f721f-c7a0-4e47-a147-288111e6901b" providerId="ADAL" clId="{2DBADC01-2A8C-4D4D-AFA1-8683F364E96D}" dt="2023-12-04T20:39:53.867" v="3183" actId="1076"/>
          <ac:spMkLst>
            <pc:docMk/>
            <pc:sldMk cId="501649126" sldId="305"/>
            <ac:spMk id="6" creationId="{6A8501A1-7C8B-5CB5-B013-605AE05EB007}"/>
          </ac:spMkLst>
        </pc:spChg>
        <pc:spChg chg="add mod">
          <ac:chgData name="Stephan Daus / NIFU" userId="7d5f721f-c7a0-4e47-a147-288111e6901b" providerId="ADAL" clId="{2DBADC01-2A8C-4D4D-AFA1-8683F364E96D}" dt="2023-12-04T20:39:53.867" v="3183" actId="1076"/>
          <ac:spMkLst>
            <pc:docMk/>
            <pc:sldMk cId="501649126" sldId="305"/>
            <ac:spMk id="7" creationId="{9039FBD3-E818-D903-9882-C5736A61DFA1}"/>
          </ac:spMkLst>
        </pc:spChg>
        <pc:spChg chg="add mod">
          <ac:chgData name="Stephan Daus / NIFU" userId="7d5f721f-c7a0-4e47-a147-288111e6901b" providerId="ADAL" clId="{2DBADC01-2A8C-4D4D-AFA1-8683F364E96D}" dt="2023-12-04T20:39:53.867" v="3183" actId="1076"/>
          <ac:spMkLst>
            <pc:docMk/>
            <pc:sldMk cId="501649126" sldId="305"/>
            <ac:spMk id="8" creationId="{BD5ABB48-AA07-1134-7E6E-CAB560C0A7C6}"/>
          </ac:spMkLst>
        </pc:spChg>
        <pc:spChg chg="add mod">
          <ac:chgData name="Stephan Daus / NIFU" userId="7d5f721f-c7a0-4e47-a147-288111e6901b" providerId="ADAL" clId="{2DBADC01-2A8C-4D4D-AFA1-8683F364E96D}" dt="2023-12-04T20:41:54.058" v="3265" actId="20577"/>
          <ac:spMkLst>
            <pc:docMk/>
            <pc:sldMk cId="501649126" sldId="305"/>
            <ac:spMk id="29" creationId="{6042B986-A24B-A0E9-1B02-8677D4C0FEE1}"/>
          </ac:spMkLst>
        </pc:spChg>
        <pc:cxnChg chg="add mod">
          <ac:chgData name="Stephan Daus / NIFU" userId="7d5f721f-c7a0-4e47-a147-288111e6901b" providerId="ADAL" clId="{2DBADC01-2A8C-4D4D-AFA1-8683F364E96D}" dt="2023-12-04T20:41:48.834" v="3260" actId="14100"/>
          <ac:cxnSpMkLst>
            <pc:docMk/>
            <pc:sldMk cId="501649126" sldId="305"/>
            <ac:cxnSpMk id="10" creationId="{BF5FF1AD-5EC9-4F40-31AB-0CE86307E07A}"/>
          </ac:cxnSpMkLst>
        </pc:cxnChg>
        <pc:cxnChg chg="add mod">
          <ac:chgData name="Stephan Daus / NIFU" userId="7d5f721f-c7a0-4e47-a147-288111e6901b" providerId="ADAL" clId="{2DBADC01-2A8C-4D4D-AFA1-8683F364E96D}" dt="2023-12-04T20:41:48.834" v="3260" actId="14100"/>
          <ac:cxnSpMkLst>
            <pc:docMk/>
            <pc:sldMk cId="501649126" sldId="305"/>
            <ac:cxnSpMk id="11" creationId="{0E47F684-5ACC-6905-DE2E-692252496A32}"/>
          </ac:cxnSpMkLst>
        </pc:cxnChg>
        <pc:cxnChg chg="add mod">
          <ac:chgData name="Stephan Daus / NIFU" userId="7d5f721f-c7a0-4e47-a147-288111e6901b" providerId="ADAL" clId="{2DBADC01-2A8C-4D4D-AFA1-8683F364E96D}" dt="2023-12-04T20:41:48.834" v="3260" actId="14100"/>
          <ac:cxnSpMkLst>
            <pc:docMk/>
            <pc:sldMk cId="501649126" sldId="305"/>
            <ac:cxnSpMk id="15" creationId="{CB9A9504-EC8F-F07B-D7B5-B5A82AC49E68}"/>
          </ac:cxnSpMkLst>
        </pc:cxnChg>
        <pc:cxnChg chg="add mod">
          <ac:chgData name="Stephan Daus / NIFU" userId="7d5f721f-c7a0-4e47-a147-288111e6901b" providerId="ADAL" clId="{2DBADC01-2A8C-4D4D-AFA1-8683F364E96D}" dt="2023-12-04T20:41:48.834" v="3260" actId="14100"/>
          <ac:cxnSpMkLst>
            <pc:docMk/>
            <pc:sldMk cId="501649126" sldId="305"/>
            <ac:cxnSpMk id="18" creationId="{E7F2AE66-BAA2-AB92-9BA9-43C4A1233DE8}"/>
          </ac:cxnSpMkLst>
        </pc:cxnChg>
        <pc:cxnChg chg="add mod">
          <ac:chgData name="Stephan Daus / NIFU" userId="7d5f721f-c7a0-4e47-a147-288111e6901b" providerId="ADAL" clId="{2DBADC01-2A8C-4D4D-AFA1-8683F364E96D}" dt="2023-12-04T20:41:48.834" v="3260" actId="14100"/>
          <ac:cxnSpMkLst>
            <pc:docMk/>
            <pc:sldMk cId="501649126" sldId="305"/>
            <ac:cxnSpMk id="30" creationId="{EB05E212-0111-AD0E-3544-3CA8A8C4116A}"/>
          </ac:cxnSpMkLst>
        </pc:cxnChg>
      </pc:sldChg>
      <pc:sldChg chg="modSp new mod ord">
        <pc:chgData name="Stephan Daus / NIFU" userId="7d5f721f-c7a0-4e47-a147-288111e6901b" providerId="ADAL" clId="{2DBADC01-2A8C-4D4D-AFA1-8683F364E96D}" dt="2023-12-04T20:33:34.117" v="3135" actId="20577"/>
        <pc:sldMkLst>
          <pc:docMk/>
          <pc:sldMk cId="3775778808" sldId="306"/>
        </pc:sldMkLst>
        <pc:spChg chg="mod">
          <ac:chgData name="Stephan Daus / NIFU" userId="7d5f721f-c7a0-4e47-a147-288111e6901b" providerId="ADAL" clId="{2DBADC01-2A8C-4D4D-AFA1-8683F364E96D}" dt="2023-12-04T17:17:46.246" v="2121" actId="20577"/>
          <ac:spMkLst>
            <pc:docMk/>
            <pc:sldMk cId="3775778808" sldId="306"/>
            <ac:spMk id="2" creationId="{10C67DFF-01E8-97D3-7B7A-934210D02C8C}"/>
          </ac:spMkLst>
        </pc:spChg>
        <pc:spChg chg="mod">
          <ac:chgData name="Stephan Daus / NIFU" userId="7d5f721f-c7a0-4e47-a147-288111e6901b" providerId="ADAL" clId="{2DBADC01-2A8C-4D4D-AFA1-8683F364E96D}" dt="2023-12-04T20:33:34.117" v="3135" actId="20577"/>
          <ac:spMkLst>
            <pc:docMk/>
            <pc:sldMk cId="3775778808" sldId="306"/>
            <ac:spMk id="3" creationId="{382C710E-2FDE-AFFB-F444-114634F180D7}"/>
          </ac:spMkLst>
        </pc:spChg>
      </pc:sldChg>
      <pc:sldChg chg="addSp delSp modSp new mod">
        <pc:chgData name="Stephan Daus / NIFU" userId="7d5f721f-c7a0-4e47-a147-288111e6901b" providerId="ADAL" clId="{2DBADC01-2A8C-4D4D-AFA1-8683F364E96D}" dt="2023-12-05T06:15:56.998" v="4428" actId="20577"/>
        <pc:sldMkLst>
          <pc:docMk/>
          <pc:sldMk cId="1706513829" sldId="307"/>
        </pc:sldMkLst>
        <pc:spChg chg="mod">
          <ac:chgData name="Stephan Daus / NIFU" userId="7d5f721f-c7a0-4e47-a147-288111e6901b" providerId="ADAL" clId="{2DBADC01-2A8C-4D4D-AFA1-8683F364E96D}" dt="2023-12-04T17:09:54.473" v="1820" actId="20577"/>
          <ac:spMkLst>
            <pc:docMk/>
            <pc:sldMk cId="1706513829" sldId="307"/>
            <ac:spMk id="2" creationId="{1AF323A4-1E8F-BBB2-FF63-DC472F8E4CF0}"/>
          </ac:spMkLst>
        </pc:spChg>
        <pc:spChg chg="del">
          <ac:chgData name="Stephan Daus / NIFU" userId="7d5f721f-c7a0-4e47-a147-288111e6901b" providerId="ADAL" clId="{2DBADC01-2A8C-4D4D-AFA1-8683F364E96D}" dt="2023-12-04T17:10:49.998" v="1821" actId="3680"/>
          <ac:spMkLst>
            <pc:docMk/>
            <pc:sldMk cId="1706513829" sldId="307"/>
            <ac:spMk id="3" creationId="{C8E16174-5F87-D195-47EF-7C4D2140DD5B}"/>
          </ac:spMkLst>
        </pc:spChg>
        <pc:graphicFrameChg chg="add mod ord modGraphic">
          <ac:chgData name="Stephan Daus / NIFU" userId="7d5f721f-c7a0-4e47-a147-288111e6901b" providerId="ADAL" clId="{2DBADC01-2A8C-4D4D-AFA1-8683F364E96D}" dt="2023-12-05T06:15:56.998" v="4428" actId="20577"/>
          <ac:graphicFrameMkLst>
            <pc:docMk/>
            <pc:sldMk cId="1706513829" sldId="307"/>
            <ac:graphicFrameMk id="4" creationId="{ADD464EC-9E12-9F2D-24AE-CEECFBD7B50A}"/>
          </ac:graphicFrameMkLst>
        </pc:graphicFrameChg>
      </pc:sldChg>
      <pc:sldChg chg="modSp new mod ord">
        <pc:chgData name="Stephan Daus / NIFU" userId="7d5f721f-c7a0-4e47-a147-288111e6901b" providerId="ADAL" clId="{2DBADC01-2A8C-4D4D-AFA1-8683F364E96D}" dt="2023-12-05T06:09:17.453" v="4314"/>
        <pc:sldMkLst>
          <pc:docMk/>
          <pc:sldMk cId="3124292060" sldId="308"/>
        </pc:sldMkLst>
        <pc:spChg chg="mod">
          <ac:chgData name="Stephan Daus / NIFU" userId="7d5f721f-c7a0-4e47-a147-288111e6901b" providerId="ADAL" clId="{2DBADC01-2A8C-4D4D-AFA1-8683F364E96D}" dt="2023-12-05T06:09:15.029" v="4312" actId="20577"/>
          <ac:spMkLst>
            <pc:docMk/>
            <pc:sldMk cId="3124292060" sldId="308"/>
            <ac:spMk id="2" creationId="{91B8382C-069D-31A6-5AFC-7747E55BE806}"/>
          </ac:spMkLst>
        </pc:spChg>
        <pc:spChg chg="mod">
          <ac:chgData name="Stephan Daus / NIFU" userId="7d5f721f-c7a0-4e47-a147-288111e6901b" providerId="ADAL" clId="{2DBADC01-2A8C-4D4D-AFA1-8683F364E96D}" dt="2023-12-04T20:44:43.232" v="3288" actId="114"/>
          <ac:spMkLst>
            <pc:docMk/>
            <pc:sldMk cId="3124292060" sldId="308"/>
            <ac:spMk id="3" creationId="{03FF76B4-9DE8-7AFB-0669-CE0469E2724E}"/>
          </ac:spMkLst>
        </pc:spChg>
      </pc:sldChg>
      <pc:sldChg chg="modSp new mod">
        <pc:chgData name="Stephan Daus / NIFU" userId="7d5f721f-c7a0-4e47-a147-288111e6901b" providerId="ADAL" clId="{2DBADC01-2A8C-4D4D-AFA1-8683F364E96D}" dt="2023-12-04T20:32:46.878" v="3118" actId="20577"/>
        <pc:sldMkLst>
          <pc:docMk/>
          <pc:sldMk cId="3149768197" sldId="309"/>
        </pc:sldMkLst>
        <pc:spChg chg="mod">
          <ac:chgData name="Stephan Daus / NIFU" userId="7d5f721f-c7a0-4e47-a147-288111e6901b" providerId="ADAL" clId="{2DBADC01-2A8C-4D4D-AFA1-8683F364E96D}" dt="2023-12-04T20:24:36.953" v="3035" actId="20577"/>
          <ac:spMkLst>
            <pc:docMk/>
            <pc:sldMk cId="3149768197" sldId="309"/>
            <ac:spMk id="2" creationId="{96A09147-7C32-E835-366D-D29718FD1B22}"/>
          </ac:spMkLst>
        </pc:spChg>
        <pc:spChg chg="mod">
          <ac:chgData name="Stephan Daus / NIFU" userId="7d5f721f-c7a0-4e47-a147-288111e6901b" providerId="ADAL" clId="{2DBADC01-2A8C-4D4D-AFA1-8683F364E96D}" dt="2023-12-04T20:32:46.878" v="3118" actId="20577"/>
          <ac:spMkLst>
            <pc:docMk/>
            <pc:sldMk cId="3149768197" sldId="309"/>
            <ac:spMk id="3" creationId="{626CF5E7-5F19-777C-F86D-277213975F86}"/>
          </ac:spMkLst>
        </pc:spChg>
      </pc:sldChg>
      <pc:sldChg chg="addSp modSp new mod">
        <pc:chgData name="Stephan Daus / NIFU" userId="7d5f721f-c7a0-4e47-a147-288111e6901b" providerId="ADAL" clId="{2DBADC01-2A8C-4D4D-AFA1-8683F364E96D}" dt="2023-12-04T21:52:26.722" v="4106" actId="1076"/>
        <pc:sldMkLst>
          <pc:docMk/>
          <pc:sldMk cId="946119724" sldId="310"/>
        </pc:sldMkLst>
        <pc:spChg chg="mod">
          <ac:chgData name="Stephan Daus / NIFU" userId="7d5f721f-c7a0-4e47-a147-288111e6901b" providerId="ADAL" clId="{2DBADC01-2A8C-4D4D-AFA1-8683F364E96D}" dt="2023-12-04T21:49:18.908" v="3862" actId="20577"/>
          <ac:spMkLst>
            <pc:docMk/>
            <pc:sldMk cId="946119724" sldId="310"/>
            <ac:spMk id="2" creationId="{A57D04CC-77AA-9732-6CAB-B488F188C11E}"/>
          </ac:spMkLst>
        </pc:spChg>
        <pc:spChg chg="mod">
          <ac:chgData name="Stephan Daus / NIFU" userId="7d5f721f-c7a0-4e47-a147-288111e6901b" providerId="ADAL" clId="{2DBADC01-2A8C-4D4D-AFA1-8683F364E96D}" dt="2023-12-04T21:51:49.916" v="4038" actId="5793"/>
          <ac:spMkLst>
            <pc:docMk/>
            <pc:sldMk cId="946119724" sldId="310"/>
            <ac:spMk id="3" creationId="{43258F68-4ED1-9799-0699-BEF5700A4EB3}"/>
          </ac:spMkLst>
        </pc:spChg>
        <pc:spChg chg="add mod">
          <ac:chgData name="Stephan Daus / NIFU" userId="7d5f721f-c7a0-4e47-a147-288111e6901b" providerId="ADAL" clId="{2DBADC01-2A8C-4D4D-AFA1-8683F364E96D}" dt="2023-12-04T21:52:26.722" v="4106" actId="1076"/>
          <ac:spMkLst>
            <pc:docMk/>
            <pc:sldMk cId="946119724" sldId="310"/>
            <ac:spMk id="5" creationId="{F4563588-B904-ABDF-4AD2-FAF11DF89C9D}"/>
          </ac:spMkLst>
        </pc:spChg>
      </pc:sldChg>
    </pc:docChg>
  </pc:docChgLst>
  <pc:docChgLst>
    <pc:chgData name="Stephan Daus / NIFU" userId="7d5f721f-c7a0-4e47-a147-288111e6901b" providerId="ADAL" clId="{B8D22F63-739C-48C2-B4D6-E07F6576D5A2}"/>
    <pc:docChg chg="undo custSel addSld delSld modSld sldOrd">
      <pc:chgData name="Stephan Daus / NIFU" userId="7d5f721f-c7a0-4e47-a147-288111e6901b" providerId="ADAL" clId="{B8D22F63-739C-48C2-B4D6-E07F6576D5A2}" dt="2023-11-13T10:13:36.495" v="2746" actId="113"/>
      <pc:docMkLst>
        <pc:docMk/>
      </pc:docMkLst>
      <pc:sldChg chg="addSp delSp modSp add del mod ord modAnim">
        <pc:chgData name="Stephan Daus / NIFU" userId="7d5f721f-c7a0-4e47-a147-288111e6901b" providerId="ADAL" clId="{B8D22F63-739C-48C2-B4D6-E07F6576D5A2}" dt="2023-11-13T09:16:38.207" v="2488" actId="20577"/>
        <pc:sldMkLst>
          <pc:docMk/>
          <pc:sldMk cId="608147405" sldId="276"/>
        </pc:sldMkLst>
        <pc:spChg chg="mod">
          <ac:chgData name="Stephan Daus / NIFU" userId="7d5f721f-c7a0-4e47-a147-288111e6901b" providerId="ADAL" clId="{B8D22F63-739C-48C2-B4D6-E07F6576D5A2}" dt="2023-11-13T09:16:38.207" v="2488" actId="20577"/>
          <ac:spMkLst>
            <pc:docMk/>
            <pc:sldMk cId="608147405" sldId="276"/>
            <ac:spMk id="2" creationId="{0059F048-1BDF-7C6C-1D69-48A10412E401}"/>
          </ac:spMkLst>
        </pc:spChg>
        <pc:spChg chg="del">
          <ac:chgData name="Stephan Daus / NIFU" userId="7d5f721f-c7a0-4e47-a147-288111e6901b" providerId="ADAL" clId="{B8D22F63-739C-48C2-B4D6-E07F6576D5A2}" dt="2023-11-12T16:48:01.325" v="283" actId="478"/>
          <ac:spMkLst>
            <pc:docMk/>
            <pc:sldMk cId="608147405" sldId="276"/>
            <ac:spMk id="3" creationId="{C76FECB5-F154-39B4-55EA-236A64A56CF6}"/>
          </ac:spMkLst>
        </pc:spChg>
        <pc:spChg chg="del">
          <ac:chgData name="Stephan Daus / NIFU" userId="7d5f721f-c7a0-4e47-a147-288111e6901b" providerId="ADAL" clId="{B8D22F63-739C-48C2-B4D6-E07F6576D5A2}" dt="2023-11-12T20:26:00.361" v="1296" actId="478"/>
          <ac:spMkLst>
            <pc:docMk/>
            <pc:sldMk cId="608147405" sldId="276"/>
            <ac:spMk id="5" creationId="{0CC864D2-2661-0E23-6110-CA443519D6FE}"/>
          </ac:spMkLst>
        </pc:spChg>
        <pc:spChg chg="mod">
          <ac:chgData name="Stephan Daus / NIFU" userId="7d5f721f-c7a0-4e47-a147-288111e6901b" providerId="ADAL" clId="{B8D22F63-739C-48C2-B4D6-E07F6576D5A2}" dt="2023-11-12T20:25:58.458" v="1295" actId="14100"/>
          <ac:spMkLst>
            <pc:docMk/>
            <pc:sldMk cId="608147405" sldId="276"/>
            <ac:spMk id="6" creationId="{880AC7E1-CE27-87C6-E057-1F1D87EA144C}"/>
          </ac:spMkLst>
        </pc:spChg>
        <pc:spChg chg="del">
          <ac:chgData name="Stephan Daus / NIFU" userId="7d5f721f-c7a0-4e47-a147-288111e6901b" providerId="ADAL" clId="{B8D22F63-739C-48C2-B4D6-E07F6576D5A2}" dt="2023-11-12T16:48:01.325" v="283" actId="478"/>
          <ac:spMkLst>
            <pc:docMk/>
            <pc:sldMk cId="608147405" sldId="276"/>
            <ac:spMk id="7" creationId="{AB8711B5-0F45-473E-BA93-96CEA5E8664D}"/>
          </ac:spMkLst>
        </pc:spChg>
        <pc:spChg chg="mod">
          <ac:chgData name="Stephan Daus / NIFU" userId="7d5f721f-c7a0-4e47-a147-288111e6901b" providerId="ADAL" clId="{B8D22F63-739C-48C2-B4D6-E07F6576D5A2}" dt="2023-11-13T06:46:14.249" v="1953" actId="14100"/>
          <ac:spMkLst>
            <pc:docMk/>
            <pc:sldMk cId="608147405" sldId="276"/>
            <ac:spMk id="8" creationId="{11CAE831-0EB1-00CE-7670-2DC8272DD5FF}"/>
          </ac:spMkLst>
        </pc:spChg>
        <pc:spChg chg="mod">
          <ac:chgData name="Stephan Daus / NIFU" userId="7d5f721f-c7a0-4e47-a147-288111e6901b" providerId="ADAL" clId="{B8D22F63-739C-48C2-B4D6-E07F6576D5A2}" dt="2023-11-12T20:26:16.009" v="1311" actId="20577"/>
          <ac:spMkLst>
            <pc:docMk/>
            <pc:sldMk cId="608147405" sldId="276"/>
            <ac:spMk id="9" creationId="{3317EFD8-E56C-EB29-6A23-620607777CCB}"/>
          </ac:spMkLst>
        </pc:spChg>
        <pc:spChg chg="mod">
          <ac:chgData name="Stephan Daus / NIFU" userId="7d5f721f-c7a0-4e47-a147-288111e6901b" providerId="ADAL" clId="{B8D22F63-739C-48C2-B4D6-E07F6576D5A2}" dt="2023-11-12T20:30:31.216" v="1337" actId="14100"/>
          <ac:spMkLst>
            <pc:docMk/>
            <pc:sldMk cId="608147405" sldId="276"/>
            <ac:spMk id="10" creationId="{FE784500-C559-A68A-984E-4D200B9A3CF2}"/>
          </ac:spMkLst>
        </pc:spChg>
        <pc:spChg chg="del">
          <ac:chgData name="Stephan Daus / NIFU" userId="7d5f721f-c7a0-4e47-a147-288111e6901b" providerId="ADAL" clId="{B8D22F63-739C-48C2-B4D6-E07F6576D5A2}" dt="2023-11-12T20:36:12.010" v="1683" actId="478"/>
          <ac:spMkLst>
            <pc:docMk/>
            <pc:sldMk cId="608147405" sldId="276"/>
            <ac:spMk id="12" creationId="{9581DD3A-C637-5BC2-BD4D-9A39DE6F3FDF}"/>
          </ac:spMkLst>
        </pc:spChg>
        <pc:spChg chg="add del mod">
          <ac:chgData name="Stephan Daus / NIFU" userId="7d5f721f-c7a0-4e47-a147-288111e6901b" providerId="ADAL" clId="{B8D22F63-739C-48C2-B4D6-E07F6576D5A2}" dt="2023-11-12T20:26:01.907" v="1297" actId="478"/>
          <ac:spMkLst>
            <pc:docMk/>
            <pc:sldMk cId="608147405" sldId="276"/>
            <ac:spMk id="13" creationId="{984EAE08-ED25-7261-76E0-69CC26EDF3C4}"/>
          </ac:spMkLst>
        </pc:spChg>
        <pc:spChg chg="mod">
          <ac:chgData name="Stephan Daus / NIFU" userId="7d5f721f-c7a0-4e47-a147-288111e6901b" providerId="ADAL" clId="{B8D22F63-739C-48C2-B4D6-E07F6576D5A2}" dt="2023-11-12T20:26:04.310" v="1298" actId="1076"/>
          <ac:spMkLst>
            <pc:docMk/>
            <pc:sldMk cId="608147405" sldId="276"/>
            <ac:spMk id="14" creationId="{064FAA7B-A121-C319-8616-FFAB553046D4}"/>
          </ac:spMkLst>
        </pc:spChg>
        <pc:spChg chg="mod">
          <ac:chgData name="Stephan Daus / NIFU" userId="7d5f721f-c7a0-4e47-a147-288111e6901b" providerId="ADAL" clId="{B8D22F63-739C-48C2-B4D6-E07F6576D5A2}" dt="2023-11-12T20:26:19.831" v="1313" actId="20577"/>
          <ac:spMkLst>
            <pc:docMk/>
            <pc:sldMk cId="608147405" sldId="276"/>
            <ac:spMk id="15" creationId="{46E7FFA1-B873-AFF5-325F-241097A04FAF}"/>
          </ac:spMkLst>
        </pc:spChg>
        <pc:spChg chg="mod">
          <ac:chgData name="Stephan Daus / NIFU" userId="7d5f721f-c7a0-4e47-a147-288111e6901b" providerId="ADAL" clId="{B8D22F63-739C-48C2-B4D6-E07F6576D5A2}" dt="2023-11-13T09:10:09.242" v="2471" actId="20577"/>
          <ac:spMkLst>
            <pc:docMk/>
            <pc:sldMk cId="608147405" sldId="276"/>
            <ac:spMk id="17" creationId="{24DC18E8-D5DF-1C9D-3A91-5A64C6931D1A}"/>
          </ac:spMkLst>
        </pc:spChg>
        <pc:spChg chg="mod">
          <ac:chgData name="Stephan Daus / NIFU" userId="7d5f721f-c7a0-4e47-a147-288111e6901b" providerId="ADAL" clId="{B8D22F63-739C-48C2-B4D6-E07F6576D5A2}" dt="2023-11-13T09:09:45.239" v="2449" actId="20577"/>
          <ac:spMkLst>
            <pc:docMk/>
            <pc:sldMk cId="608147405" sldId="276"/>
            <ac:spMk id="19" creationId="{451043B7-21B7-812E-E811-517406564E63}"/>
          </ac:spMkLst>
        </pc:spChg>
        <pc:spChg chg="mod">
          <ac:chgData name="Stephan Daus / NIFU" userId="7d5f721f-c7a0-4e47-a147-288111e6901b" providerId="ADAL" clId="{B8D22F63-739C-48C2-B4D6-E07F6576D5A2}" dt="2023-11-12T20:34:07.711" v="1583" actId="1076"/>
          <ac:spMkLst>
            <pc:docMk/>
            <pc:sldMk cId="608147405" sldId="276"/>
            <ac:spMk id="20" creationId="{82FD1A1B-EC3A-0D1F-2346-0BFB6C6A1BB8}"/>
          </ac:spMkLst>
        </pc:spChg>
        <pc:spChg chg="mod">
          <ac:chgData name="Stephan Daus / NIFU" userId="7d5f721f-c7a0-4e47-a147-288111e6901b" providerId="ADAL" clId="{B8D22F63-739C-48C2-B4D6-E07F6576D5A2}" dt="2023-11-12T20:36:07.073" v="1682" actId="14100"/>
          <ac:spMkLst>
            <pc:docMk/>
            <pc:sldMk cId="608147405" sldId="276"/>
            <ac:spMk id="72" creationId="{D1AF7EF8-3629-030D-F2CA-C7BD74AD1180}"/>
          </ac:spMkLst>
        </pc:spChg>
        <pc:picChg chg="del">
          <ac:chgData name="Stephan Daus / NIFU" userId="7d5f721f-c7a0-4e47-a147-288111e6901b" providerId="ADAL" clId="{B8D22F63-739C-48C2-B4D6-E07F6576D5A2}" dt="2023-11-12T20:36:14.807" v="1684" actId="478"/>
          <ac:picMkLst>
            <pc:docMk/>
            <pc:sldMk cId="608147405" sldId="276"/>
            <ac:picMk id="11" creationId="{B776D424-107D-AE19-95E7-FED2EFC21BA1}"/>
          </ac:picMkLst>
        </pc:picChg>
      </pc:sldChg>
      <pc:sldChg chg="modSp mod">
        <pc:chgData name="Stephan Daus / NIFU" userId="7d5f721f-c7a0-4e47-a147-288111e6901b" providerId="ADAL" clId="{B8D22F63-739C-48C2-B4D6-E07F6576D5A2}" dt="2023-11-13T07:51:51.648" v="2302" actId="20577"/>
        <pc:sldMkLst>
          <pc:docMk/>
          <pc:sldMk cId="193143965" sldId="298"/>
        </pc:sldMkLst>
        <pc:spChg chg="mod">
          <ac:chgData name="Stephan Daus / NIFU" userId="7d5f721f-c7a0-4e47-a147-288111e6901b" providerId="ADAL" clId="{B8D22F63-739C-48C2-B4D6-E07F6576D5A2}" dt="2023-11-13T07:51:51.648" v="2302" actId="20577"/>
          <ac:spMkLst>
            <pc:docMk/>
            <pc:sldMk cId="193143965" sldId="298"/>
            <ac:spMk id="3" creationId="{255E1F2F-E259-4EA8-9FFD-3A10AF541859}"/>
          </ac:spMkLst>
        </pc:spChg>
      </pc:sldChg>
      <pc:sldChg chg="modSp mod modAnim modNotesTx">
        <pc:chgData name="Stephan Daus / NIFU" userId="7d5f721f-c7a0-4e47-a147-288111e6901b" providerId="ADAL" clId="{B8D22F63-739C-48C2-B4D6-E07F6576D5A2}" dt="2023-11-13T06:43:02.371" v="1950" actId="113"/>
        <pc:sldMkLst>
          <pc:docMk/>
          <pc:sldMk cId="2119108026" sldId="299"/>
        </pc:sldMkLst>
        <pc:spChg chg="mod">
          <ac:chgData name="Stephan Daus / NIFU" userId="7d5f721f-c7a0-4e47-a147-288111e6901b" providerId="ADAL" clId="{B8D22F63-739C-48C2-B4D6-E07F6576D5A2}" dt="2023-11-13T06:43:02.371" v="1950" actId="113"/>
          <ac:spMkLst>
            <pc:docMk/>
            <pc:sldMk cId="2119108026" sldId="299"/>
            <ac:spMk id="3" creationId="{13786662-7042-1773-16C4-670FE3B3CA5F}"/>
          </ac:spMkLst>
        </pc:spChg>
      </pc:sldChg>
      <pc:sldChg chg="addSp delSp modSp mod">
        <pc:chgData name="Stephan Daus / NIFU" userId="7d5f721f-c7a0-4e47-a147-288111e6901b" providerId="ADAL" clId="{B8D22F63-739C-48C2-B4D6-E07F6576D5A2}" dt="2023-11-13T06:55:06.336" v="2267" actId="20577"/>
        <pc:sldMkLst>
          <pc:docMk/>
          <pc:sldMk cId="3843063446" sldId="300"/>
        </pc:sldMkLst>
        <pc:spChg chg="mod">
          <ac:chgData name="Stephan Daus / NIFU" userId="7d5f721f-c7a0-4e47-a147-288111e6901b" providerId="ADAL" clId="{B8D22F63-739C-48C2-B4D6-E07F6576D5A2}" dt="2023-11-12T20:36:38.426" v="1735" actId="6549"/>
          <ac:spMkLst>
            <pc:docMk/>
            <pc:sldMk cId="3843063446" sldId="300"/>
            <ac:spMk id="2" creationId="{85D0236F-9510-20D7-B40A-8EB18F876F1D}"/>
          </ac:spMkLst>
        </pc:spChg>
        <pc:spChg chg="del mod">
          <ac:chgData name="Stephan Daus / NIFU" userId="7d5f721f-c7a0-4e47-a147-288111e6901b" providerId="ADAL" clId="{B8D22F63-739C-48C2-B4D6-E07F6576D5A2}" dt="2023-11-12T17:58:23.230" v="337" actId="3680"/>
          <ac:spMkLst>
            <pc:docMk/>
            <pc:sldMk cId="3843063446" sldId="300"/>
            <ac:spMk id="3" creationId="{5A447E21-6C01-85DC-3BF1-FA040A2E1980}"/>
          </ac:spMkLst>
        </pc:spChg>
        <pc:graphicFrameChg chg="add mod ord modGraphic">
          <ac:chgData name="Stephan Daus / NIFU" userId="7d5f721f-c7a0-4e47-a147-288111e6901b" providerId="ADAL" clId="{B8D22F63-739C-48C2-B4D6-E07F6576D5A2}" dt="2023-11-13T06:55:06.336" v="2267" actId="20577"/>
          <ac:graphicFrameMkLst>
            <pc:docMk/>
            <pc:sldMk cId="3843063446" sldId="300"/>
            <ac:graphicFrameMk id="4" creationId="{F36A3073-56B0-311C-B9AD-9F03425D2706}"/>
          </ac:graphicFrameMkLst>
        </pc:graphicFrameChg>
      </pc:sldChg>
      <pc:sldChg chg="addSp modSp mod modAnim">
        <pc:chgData name="Stephan Daus / NIFU" userId="7d5f721f-c7a0-4e47-a147-288111e6901b" providerId="ADAL" clId="{B8D22F63-739C-48C2-B4D6-E07F6576D5A2}" dt="2023-11-13T10:07:07.196" v="2658"/>
        <pc:sldMkLst>
          <pc:docMk/>
          <pc:sldMk cId="3370454752" sldId="301"/>
        </pc:sldMkLst>
        <pc:spChg chg="mod">
          <ac:chgData name="Stephan Daus / NIFU" userId="7d5f721f-c7a0-4e47-a147-288111e6901b" providerId="ADAL" clId="{B8D22F63-739C-48C2-B4D6-E07F6576D5A2}" dt="2023-11-12T20:59:51.532" v="1909" actId="20577"/>
          <ac:spMkLst>
            <pc:docMk/>
            <pc:sldMk cId="3370454752" sldId="301"/>
            <ac:spMk id="3" creationId="{5BC9281C-F762-AECF-EFF4-96D803D8E067}"/>
          </ac:spMkLst>
        </pc:spChg>
        <pc:picChg chg="add mod">
          <ac:chgData name="Stephan Daus / NIFU" userId="7d5f721f-c7a0-4e47-a147-288111e6901b" providerId="ADAL" clId="{B8D22F63-739C-48C2-B4D6-E07F6576D5A2}" dt="2023-11-13T10:04:31.965" v="2639" actId="1076"/>
          <ac:picMkLst>
            <pc:docMk/>
            <pc:sldMk cId="3370454752" sldId="301"/>
            <ac:picMk id="7" creationId="{3D0CD040-43AF-1666-BCBE-328A489213D2}"/>
          </ac:picMkLst>
        </pc:picChg>
      </pc:sldChg>
      <pc:sldChg chg="addSp delSp modSp mod ord">
        <pc:chgData name="Stephan Daus / NIFU" userId="7d5f721f-c7a0-4e47-a147-288111e6901b" providerId="ADAL" clId="{B8D22F63-739C-48C2-B4D6-E07F6576D5A2}" dt="2023-11-13T09:09:15.466" v="2435" actId="20577"/>
        <pc:sldMkLst>
          <pc:docMk/>
          <pc:sldMk cId="2046628464" sldId="302"/>
        </pc:sldMkLst>
        <pc:spChg chg="del mod">
          <ac:chgData name="Stephan Daus / NIFU" userId="7d5f721f-c7a0-4e47-a147-288111e6901b" providerId="ADAL" clId="{B8D22F63-739C-48C2-B4D6-E07F6576D5A2}" dt="2023-11-12T15:50:30.555" v="92" actId="478"/>
          <ac:spMkLst>
            <pc:docMk/>
            <pc:sldMk cId="2046628464" sldId="302"/>
            <ac:spMk id="2" creationId="{D5089998-88A9-2051-2034-301615EF32A8}"/>
          </ac:spMkLst>
        </pc:spChg>
        <pc:spChg chg="del">
          <ac:chgData name="Stephan Daus / NIFU" userId="7d5f721f-c7a0-4e47-a147-288111e6901b" providerId="ADAL" clId="{B8D22F63-739C-48C2-B4D6-E07F6576D5A2}" dt="2023-11-12T15:50:13.804" v="70" actId="1032"/>
          <ac:spMkLst>
            <pc:docMk/>
            <pc:sldMk cId="2046628464" sldId="302"/>
            <ac:spMk id="3" creationId="{62C75D0A-507E-B9AC-F139-3A5400154B00}"/>
          </ac:spMkLst>
        </pc:spChg>
        <pc:spChg chg="add del mod">
          <ac:chgData name="Stephan Daus / NIFU" userId="7d5f721f-c7a0-4e47-a147-288111e6901b" providerId="ADAL" clId="{B8D22F63-739C-48C2-B4D6-E07F6576D5A2}" dt="2023-11-12T15:50:32.391" v="93" actId="478"/>
          <ac:spMkLst>
            <pc:docMk/>
            <pc:sldMk cId="2046628464" sldId="302"/>
            <ac:spMk id="6" creationId="{F29442E7-56AC-A9F9-400B-8BDC68A12B15}"/>
          </ac:spMkLst>
        </pc:spChg>
        <pc:graphicFrameChg chg="add mod modGraphic">
          <ac:chgData name="Stephan Daus / NIFU" userId="7d5f721f-c7a0-4e47-a147-288111e6901b" providerId="ADAL" clId="{B8D22F63-739C-48C2-B4D6-E07F6576D5A2}" dt="2023-11-13T09:09:15.466" v="2435" actId="20577"/>
          <ac:graphicFrameMkLst>
            <pc:docMk/>
            <pc:sldMk cId="2046628464" sldId="302"/>
            <ac:graphicFrameMk id="4" creationId="{15CC798C-9BFC-1CA2-7146-B9B2026770CB}"/>
          </ac:graphicFrameMkLst>
        </pc:graphicFrameChg>
      </pc:sldChg>
      <pc:sldChg chg="addSp modSp mod ord">
        <pc:chgData name="Stephan Daus / NIFU" userId="7d5f721f-c7a0-4e47-a147-288111e6901b" providerId="ADAL" clId="{B8D22F63-739C-48C2-B4D6-E07F6576D5A2}" dt="2023-11-13T10:09:08.003" v="2688" actId="20577"/>
        <pc:sldMkLst>
          <pc:docMk/>
          <pc:sldMk cId="931515036" sldId="303"/>
        </pc:sldMkLst>
        <pc:spChg chg="mod">
          <ac:chgData name="Stephan Daus / NIFU" userId="7d5f721f-c7a0-4e47-a147-288111e6901b" providerId="ADAL" clId="{B8D22F63-739C-48C2-B4D6-E07F6576D5A2}" dt="2023-11-13T10:09:08.003" v="2688" actId="20577"/>
          <ac:spMkLst>
            <pc:docMk/>
            <pc:sldMk cId="931515036" sldId="303"/>
            <ac:spMk id="2" creationId="{45C42002-66BA-1F66-AA53-3C4714B19646}"/>
          </ac:spMkLst>
        </pc:spChg>
        <pc:spChg chg="mod">
          <ac:chgData name="Stephan Daus / NIFU" userId="7d5f721f-c7a0-4e47-a147-288111e6901b" providerId="ADAL" clId="{B8D22F63-739C-48C2-B4D6-E07F6576D5A2}" dt="2023-11-12T18:21:24.333" v="1034" actId="6549"/>
          <ac:spMkLst>
            <pc:docMk/>
            <pc:sldMk cId="931515036" sldId="303"/>
            <ac:spMk id="3" creationId="{9BE3FADF-AF1E-5398-652C-1751D5000BA0}"/>
          </ac:spMkLst>
        </pc:spChg>
        <pc:graphicFrameChg chg="add mod modGraphic">
          <ac:chgData name="Stephan Daus / NIFU" userId="7d5f721f-c7a0-4e47-a147-288111e6901b" providerId="ADAL" clId="{B8D22F63-739C-48C2-B4D6-E07F6576D5A2}" dt="2023-11-13T10:08:59.354" v="2684" actId="20577"/>
          <ac:graphicFrameMkLst>
            <pc:docMk/>
            <pc:sldMk cId="931515036" sldId="303"/>
            <ac:graphicFrameMk id="4" creationId="{4ABED835-C51B-C362-2CDA-3284E35FB18A}"/>
          </ac:graphicFrameMkLst>
        </pc:graphicFrameChg>
      </pc:sldChg>
      <pc:sldChg chg="addSp delSp modSp new del mod modAnim">
        <pc:chgData name="Stephan Daus / NIFU" userId="7d5f721f-c7a0-4e47-a147-288111e6901b" providerId="ADAL" clId="{B8D22F63-739C-48C2-B4D6-E07F6576D5A2}" dt="2023-11-12T16:47:27.939" v="272" actId="47"/>
        <pc:sldMkLst>
          <pc:docMk/>
          <pc:sldMk cId="1950579377" sldId="304"/>
        </pc:sldMkLst>
        <pc:spChg chg="del">
          <ac:chgData name="Stephan Daus / NIFU" userId="7d5f721f-c7a0-4e47-a147-288111e6901b" providerId="ADAL" clId="{B8D22F63-739C-48C2-B4D6-E07F6576D5A2}" dt="2023-11-12T16:46:46.999" v="267" actId="478"/>
          <ac:spMkLst>
            <pc:docMk/>
            <pc:sldMk cId="1950579377" sldId="304"/>
            <ac:spMk id="2" creationId="{427877BE-4701-DECF-8D62-37950958D661}"/>
          </ac:spMkLst>
        </pc:spChg>
        <pc:spChg chg="del">
          <ac:chgData name="Stephan Daus / NIFU" userId="7d5f721f-c7a0-4e47-a147-288111e6901b" providerId="ADAL" clId="{B8D22F63-739C-48C2-B4D6-E07F6576D5A2}" dt="2023-11-12T16:46:46.999" v="267" actId="478"/>
          <ac:spMkLst>
            <pc:docMk/>
            <pc:sldMk cId="1950579377" sldId="304"/>
            <ac:spMk id="3" creationId="{B384D311-B816-F35E-5CB2-DB92EA9D7EE7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4" creationId="{AD73339E-DA98-18D4-A9A3-E0633310F3AC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5" creationId="{D509C362-EC29-DA61-08F1-75DD6FFFE9A8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6" creationId="{B91AB74A-76BC-A1EA-086E-A9AFBB7A5EE0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7" creationId="{62418E5D-4078-B46E-FC30-53E2F26CF6DF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8" creationId="{61312CCE-6ADB-E369-5032-663B67CCA8F5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9" creationId="{9A63FE0C-A0EE-B834-6BE1-CFB349EC1331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10" creationId="{1688679C-E860-B142-5059-64D868769262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11" creationId="{A2EBC598-EFE4-6BEB-2478-415242DB2C5E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12" creationId="{98071E17-0B00-FD42-52E6-E37E242264C4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13" creationId="{754C8B03-D95F-5C3B-6E4F-77932AAB1B5E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14" creationId="{806052BD-3C33-9400-EFE2-739806C9A85F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15" creationId="{3EA2171E-841A-8CF9-6A36-52C9108B2115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16" creationId="{59B5636C-0616-E572-B9F7-C7E5638CDB51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17" creationId="{131FAEB9-49DA-B4EB-7BF6-97D1334F3DBF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18" creationId="{D3C594A2-C9F6-F298-63BD-8A87B9133703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19" creationId="{D6B9A2D7-84A4-9247-5A2E-C1CCD42B2416}"/>
          </ac:spMkLst>
        </pc:spChg>
        <pc:spChg chg="add mod">
          <ac:chgData name="Stephan Daus / NIFU" userId="7d5f721f-c7a0-4e47-a147-288111e6901b" providerId="ADAL" clId="{B8D22F63-739C-48C2-B4D6-E07F6576D5A2}" dt="2023-11-12T16:47:09.243" v="270" actId="1076"/>
          <ac:spMkLst>
            <pc:docMk/>
            <pc:sldMk cId="1950579377" sldId="304"/>
            <ac:spMk id="21" creationId="{CCAAB7E9-7A9A-BF03-E68D-017465394798}"/>
          </ac:spMkLst>
        </pc:spChg>
        <pc:picChg chg="add del mod">
          <ac:chgData name="Stephan Daus / NIFU" userId="7d5f721f-c7a0-4e47-a147-288111e6901b" providerId="ADAL" clId="{B8D22F63-739C-48C2-B4D6-E07F6576D5A2}" dt="2023-11-12T16:47:20.311" v="271" actId="478"/>
          <ac:picMkLst>
            <pc:docMk/>
            <pc:sldMk cId="1950579377" sldId="304"/>
            <ac:picMk id="20" creationId="{4EB8D3B2-5D3B-32C9-DE70-8CC3CE6AFF55}"/>
          </ac:picMkLst>
        </pc:picChg>
      </pc:sldChg>
      <pc:sldChg chg="addSp modSp new mod modAnim">
        <pc:chgData name="Stephan Daus / NIFU" userId="7d5f721f-c7a0-4e47-a147-288111e6901b" providerId="ADAL" clId="{B8D22F63-739C-48C2-B4D6-E07F6576D5A2}" dt="2023-11-13T10:13:36.495" v="2746" actId="113"/>
        <pc:sldMkLst>
          <pc:docMk/>
          <pc:sldMk cId="3819096978" sldId="304"/>
        </pc:sldMkLst>
        <pc:spChg chg="mod">
          <ac:chgData name="Stephan Daus / NIFU" userId="7d5f721f-c7a0-4e47-a147-288111e6901b" providerId="ADAL" clId="{B8D22F63-739C-48C2-B4D6-E07F6576D5A2}" dt="2023-11-13T09:16:57.564" v="2497" actId="20577"/>
          <ac:spMkLst>
            <pc:docMk/>
            <pc:sldMk cId="3819096978" sldId="304"/>
            <ac:spMk id="2" creationId="{E3A65421-64C0-39F1-26BE-F3AC7CD105E0}"/>
          </ac:spMkLst>
        </pc:spChg>
        <pc:spChg chg="mod">
          <ac:chgData name="Stephan Daus / NIFU" userId="7d5f721f-c7a0-4e47-a147-288111e6901b" providerId="ADAL" clId="{B8D22F63-739C-48C2-B4D6-E07F6576D5A2}" dt="2023-11-13T10:13:09.890" v="2736" actId="27636"/>
          <ac:spMkLst>
            <pc:docMk/>
            <pc:sldMk cId="3819096978" sldId="304"/>
            <ac:spMk id="3" creationId="{79ADEA41-8937-9369-806A-7CF41BB6BA71}"/>
          </ac:spMkLst>
        </pc:spChg>
        <pc:spChg chg="add mod">
          <ac:chgData name="Stephan Daus / NIFU" userId="7d5f721f-c7a0-4e47-a147-288111e6901b" providerId="ADAL" clId="{B8D22F63-739C-48C2-B4D6-E07F6576D5A2}" dt="2023-11-13T10:13:36.495" v="2746" actId="113"/>
          <ac:spMkLst>
            <pc:docMk/>
            <pc:sldMk cId="3819096978" sldId="304"/>
            <ac:spMk id="4" creationId="{915BFD75-1B5E-4095-0B5B-B2CEB65F512D}"/>
          </ac:spMkLst>
        </pc:spChg>
      </pc:sldChg>
      <pc:sldChg chg="modSp new mod">
        <pc:chgData name="Stephan Daus / NIFU" userId="7d5f721f-c7a0-4e47-a147-288111e6901b" providerId="ADAL" clId="{B8D22F63-739C-48C2-B4D6-E07F6576D5A2}" dt="2023-11-13T09:21:02.648" v="2620" actId="20577"/>
        <pc:sldMkLst>
          <pc:docMk/>
          <pc:sldMk cId="501649126" sldId="305"/>
        </pc:sldMkLst>
        <pc:spChg chg="mod">
          <ac:chgData name="Stephan Daus / NIFU" userId="7d5f721f-c7a0-4e47-a147-288111e6901b" providerId="ADAL" clId="{B8D22F63-739C-48C2-B4D6-E07F6576D5A2}" dt="2023-11-13T09:21:02.648" v="2620" actId="20577"/>
          <ac:spMkLst>
            <pc:docMk/>
            <pc:sldMk cId="501649126" sldId="305"/>
            <ac:spMk id="3" creationId="{AB4D276E-6ACB-7073-01C8-1558E7D8913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8C8C1-36B9-48D6-A46E-4685F1F9BB6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C8DE2646-0E89-4A38-9716-48F219B2B053}">
      <dgm:prSet phldrT="[Tekst]"/>
      <dgm:spPr/>
      <dgm:t>
        <a:bodyPr/>
        <a:lstStyle/>
        <a:p>
          <a:r>
            <a:rPr lang="nb-NO"/>
            <a:t>Saros</a:t>
          </a:r>
        </a:p>
      </dgm:t>
    </dgm:pt>
    <dgm:pt modelId="{AEE4D8F5-98C4-4205-9F82-6E684675D286}" type="parTrans" cxnId="{A074A98C-FB8A-4C82-A5AF-2AAFD0C2A491}">
      <dgm:prSet/>
      <dgm:spPr/>
      <dgm:t>
        <a:bodyPr/>
        <a:lstStyle/>
        <a:p>
          <a:endParaRPr lang="nb-NO"/>
        </a:p>
      </dgm:t>
    </dgm:pt>
    <dgm:pt modelId="{C1541CB0-48A6-4157-9FDF-5E460289491F}" type="sibTrans" cxnId="{A074A98C-FB8A-4C82-A5AF-2AAFD0C2A491}">
      <dgm:prSet/>
      <dgm:spPr/>
      <dgm:t>
        <a:bodyPr/>
        <a:lstStyle/>
        <a:p>
          <a:endParaRPr lang="nb-NO"/>
        </a:p>
      </dgm:t>
    </dgm:pt>
    <dgm:pt modelId="{13E17030-ABB8-4541-8E01-5FEC121814DC}">
      <dgm:prSet phldrT="[Tekst]"/>
      <dgm:spPr/>
      <dgm:t>
        <a:bodyPr/>
        <a:lstStyle/>
        <a:p>
          <a:r>
            <a:rPr lang="nb-NO"/>
            <a:t>Bruker-opplevelse (interaktivitet, tilgjengelighet, universelt design)</a:t>
          </a:r>
        </a:p>
      </dgm:t>
    </dgm:pt>
    <dgm:pt modelId="{DF6F11ED-6524-4DD2-8CB5-7661C1CEC8FB}" type="parTrans" cxnId="{D082D13B-1B6D-44BC-A819-7BC410097419}">
      <dgm:prSet/>
      <dgm:spPr/>
      <dgm:t>
        <a:bodyPr/>
        <a:lstStyle/>
        <a:p>
          <a:endParaRPr lang="nb-NO"/>
        </a:p>
      </dgm:t>
    </dgm:pt>
    <dgm:pt modelId="{A7EC4EB4-6B3A-4BB0-A3A4-C38EF5D65294}" type="sibTrans" cxnId="{D082D13B-1B6D-44BC-A819-7BC410097419}">
      <dgm:prSet/>
      <dgm:spPr/>
      <dgm:t>
        <a:bodyPr/>
        <a:lstStyle/>
        <a:p>
          <a:endParaRPr lang="nb-NO"/>
        </a:p>
      </dgm:t>
    </dgm:pt>
    <dgm:pt modelId="{069FB184-9405-4F25-84FD-33B1FBE10092}">
      <dgm:prSet phldrT="[Tekst]"/>
      <dgm:spPr/>
      <dgm:t>
        <a:bodyPr/>
        <a:lstStyle/>
        <a:p>
          <a:r>
            <a:rPr lang="nb-NO"/>
            <a:t>Effektivitet, frigjorte ressurser og økt motivasjon</a:t>
          </a:r>
        </a:p>
      </dgm:t>
    </dgm:pt>
    <dgm:pt modelId="{8F78D6F0-75BA-46D6-BFC4-B172483BADE8}" type="parTrans" cxnId="{B6A0F16C-FB63-4E9E-A8BC-F29129173518}">
      <dgm:prSet/>
      <dgm:spPr/>
      <dgm:t>
        <a:bodyPr/>
        <a:lstStyle/>
        <a:p>
          <a:endParaRPr lang="nb-NO"/>
        </a:p>
      </dgm:t>
    </dgm:pt>
    <dgm:pt modelId="{92A2A66C-265A-45D3-A3C4-0F9A9DC12808}" type="sibTrans" cxnId="{B6A0F16C-FB63-4E9E-A8BC-F29129173518}">
      <dgm:prSet/>
      <dgm:spPr/>
      <dgm:t>
        <a:bodyPr/>
        <a:lstStyle/>
        <a:p>
          <a:endParaRPr lang="nb-NO"/>
        </a:p>
      </dgm:t>
    </dgm:pt>
    <dgm:pt modelId="{BA962311-7A83-476A-9E94-928D853A8FEA}">
      <dgm:prSet phldrT="[Tekst]"/>
      <dgm:spPr/>
      <dgm:t>
        <a:bodyPr/>
        <a:lstStyle/>
        <a:p>
          <a:r>
            <a:rPr lang="nb-NO"/>
            <a:t>Kvalitets-sikring av metodikk, dokumentasjon</a:t>
          </a:r>
        </a:p>
      </dgm:t>
    </dgm:pt>
    <dgm:pt modelId="{B5409685-F936-4006-8392-A9374F1F7FAE}" type="parTrans" cxnId="{86830017-7370-4619-8602-36ED4888F31F}">
      <dgm:prSet/>
      <dgm:spPr/>
      <dgm:t>
        <a:bodyPr/>
        <a:lstStyle/>
        <a:p>
          <a:endParaRPr lang="nb-NO"/>
        </a:p>
      </dgm:t>
    </dgm:pt>
    <dgm:pt modelId="{63DA87EC-8041-47C9-901A-EE2F1D2DF597}" type="sibTrans" cxnId="{86830017-7370-4619-8602-36ED4888F31F}">
      <dgm:prSet/>
      <dgm:spPr/>
      <dgm:t>
        <a:bodyPr/>
        <a:lstStyle/>
        <a:p>
          <a:endParaRPr lang="nb-NO"/>
        </a:p>
      </dgm:t>
    </dgm:pt>
    <dgm:pt modelId="{B98042E2-AFA0-4F6D-BB12-3FD04B1A87A9}">
      <dgm:prSet phldrT="[Tekst]"/>
      <dgm:spPr/>
      <dgm:t>
        <a:bodyPr/>
        <a:lstStyle/>
        <a:p>
          <a:r>
            <a:rPr lang="nb-NO"/>
            <a:t>Fleksibilitet og modularitet!</a:t>
          </a:r>
        </a:p>
      </dgm:t>
    </dgm:pt>
    <dgm:pt modelId="{2FF640A9-4BD3-4D22-8594-D48FB6CA9A37}" type="parTrans" cxnId="{9706C78C-2F72-4B2F-B356-A282C87AA096}">
      <dgm:prSet/>
      <dgm:spPr/>
      <dgm:t>
        <a:bodyPr/>
        <a:lstStyle/>
        <a:p>
          <a:endParaRPr lang="nb-NO"/>
        </a:p>
      </dgm:t>
    </dgm:pt>
    <dgm:pt modelId="{AF1058AD-B66D-40FD-BC9F-9C751200D300}" type="sibTrans" cxnId="{9706C78C-2F72-4B2F-B356-A282C87AA096}">
      <dgm:prSet/>
      <dgm:spPr/>
      <dgm:t>
        <a:bodyPr/>
        <a:lstStyle/>
        <a:p>
          <a:endParaRPr lang="nb-NO"/>
        </a:p>
      </dgm:t>
    </dgm:pt>
    <dgm:pt modelId="{386B1ABA-A96C-4806-966B-89A463D61170}" type="pres">
      <dgm:prSet presAssocID="{A038C8C1-36B9-48D6-A46E-4685F1F9BB6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79D4C6E-3CB1-44D9-B921-23D92F404395}" type="pres">
      <dgm:prSet presAssocID="{C8DE2646-0E89-4A38-9716-48F219B2B053}" presName="centerShape" presStyleLbl="node0" presStyleIdx="0" presStyleCnt="1"/>
      <dgm:spPr/>
    </dgm:pt>
    <dgm:pt modelId="{131C75F2-2C12-44D7-911F-A9F31E7FB007}" type="pres">
      <dgm:prSet presAssocID="{13E17030-ABB8-4541-8E01-5FEC121814DC}" presName="node" presStyleLbl="node1" presStyleIdx="0" presStyleCnt="4">
        <dgm:presLayoutVars>
          <dgm:bulletEnabled val="1"/>
        </dgm:presLayoutVars>
      </dgm:prSet>
      <dgm:spPr/>
    </dgm:pt>
    <dgm:pt modelId="{95D22483-F3C9-44CF-8FFB-F8B6122C31E9}" type="pres">
      <dgm:prSet presAssocID="{13E17030-ABB8-4541-8E01-5FEC121814DC}" presName="dummy" presStyleCnt="0"/>
      <dgm:spPr/>
    </dgm:pt>
    <dgm:pt modelId="{5EF214FA-B154-42E4-9F11-C513EBFB867C}" type="pres">
      <dgm:prSet presAssocID="{A7EC4EB4-6B3A-4BB0-A3A4-C38EF5D65294}" presName="sibTrans" presStyleLbl="sibTrans2D1" presStyleIdx="0" presStyleCnt="4"/>
      <dgm:spPr/>
    </dgm:pt>
    <dgm:pt modelId="{698450FB-8D38-42F8-8873-7E4AC0E52B11}" type="pres">
      <dgm:prSet presAssocID="{069FB184-9405-4F25-84FD-33B1FBE10092}" presName="node" presStyleLbl="node1" presStyleIdx="1" presStyleCnt="4">
        <dgm:presLayoutVars>
          <dgm:bulletEnabled val="1"/>
        </dgm:presLayoutVars>
      </dgm:prSet>
      <dgm:spPr/>
    </dgm:pt>
    <dgm:pt modelId="{4DA02ADB-7ABA-43FF-AE86-3FF1D610FC1A}" type="pres">
      <dgm:prSet presAssocID="{069FB184-9405-4F25-84FD-33B1FBE10092}" presName="dummy" presStyleCnt="0"/>
      <dgm:spPr/>
    </dgm:pt>
    <dgm:pt modelId="{CCA9E14F-ED49-48A0-995C-86662D6367EB}" type="pres">
      <dgm:prSet presAssocID="{92A2A66C-265A-45D3-A3C4-0F9A9DC12808}" presName="sibTrans" presStyleLbl="sibTrans2D1" presStyleIdx="1" presStyleCnt="4"/>
      <dgm:spPr/>
    </dgm:pt>
    <dgm:pt modelId="{CC050850-C548-471B-9302-447CECB51542}" type="pres">
      <dgm:prSet presAssocID="{BA962311-7A83-476A-9E94-928D853A8FEA}" presName="node" presStyleLbl="node1" presStyleIdx="2" presStyleCnt="4">
        <dgm:presLayoutVars>
          <dgm:bulletEnabled val="1"/>
        </dgm:presLayoutVars>
      </dgm:prSet>
      <dgm:spPr/>
    </dgm:pt>
    <dgm:pt modelId="{FB24364A-0EE3-4372-AF9F-5AE6A1E93DA9}" type="pres">
      <dgm:prSet presAssocID="{BA962311-7A83-476A-9E94-928D853A8FEA}" presName="dummy" presStyleCnt="0"/>
      <dgm:spPr/>
    </dgm:pt>
    <dgm:pt modelId="{E49AC455-614E-4DAB-B57B-E3C518DB85ED}" type="pres">
      <dgm:prSet presAssocID="{63DA87EC-8041-47C9-901A-EE2F1D2DF597}" presName="sibTrans" presStyleLbl="sibTrans2D1" presStyleIdx="2" presStyleCnt="4"/>
      <dgm:spPr/>
    </dgm:pt>
    <dgm:pt modelId="{FE6354BD-986B-46CE-88B9-74068ABA4565}" type="pres">
      <dgm:prSet presAssocID="{B98042E2-AFA0-4F6D-BB12-3FD04B1A87A9}" presName="node" presStyleLbl="node1" presStyleIdx="3" presStyleCnt="4">
        <dgm:presLayoutVars>
          <dgm:bulletEnabled val="1"/>
        </dgm:presLayoutVars>
      </dgm:prSet>
      <dgm:spPr/>
    </dgm:pt>
    <dgm:pt modelId="{2D042C0E-3E69-47C3-8A04-6EFE380ADB5C}" type="pres">
      <dgm:prSet presAssocID="{B98042E2-AFA0-4F6D-BB12-3FD04B1A87A9}" presName="dummy" presStyleCnt="0"/>
      <dgm:spPr/>
    </dgm:pt>
    <dgm:pt modelId="{D0F6ACC8-9CC7-4C76-BD6D-61C96C5A577D}" type="pres">
      <dgm:prSet presAssocID="{AF1058AD-B66D-40FD-BC9F-9C751200D300}" presName="sibTrans" presStyleLbl="sibTrans2D1" presStyleIdx="3" presStyleCnt="4"/>
      <dgm:spPr/>
    </dgm:pt>
  </dgm:ptLst>
  <dgm:cxnLst>
    <dgm:cxn modelId="{BC730904-F37E-44EC-8F55-C4185ABABE93}" type="presOf" srcId="{069FB184-9405-4F25-84FD-33B1FBE10092}" destId="{698450FB-8D38-42F8-8873-7E4AC0E52B11}" srcOrd="0" destOrd="0" presId="urn:microsoft.com/office/officeart/2005/8/layout/radial6"/>
    <dgm:cxn modelId="{86830017-7370-4619-8602-36ED4888F31F}" srcId="{C8DE2646-0E89-4A38-9716-48F219B2B053}" destId="{BA962311-7A83-476A-9E94-928D853A8FEA}" srcOrd="2" destOrd="0" parTransId="{B5409685-F936-4006-8392-A9374F1F7FAE}" sibTransId="{63DA87EC-8041-47C9-901A-EE2F1D2DF597}"/>
    <dgm:cxn modelId="{981CB91F-547A-4252-9D1E-2BD39101A2DB}" type="presOf" srcId="{BA962311-7A83-476A-9E94-928D853A8FEA}" destId="{CC050850-C548-471B-9302-447CECB51542}" srcOrd="0" destOrd="0" presId="urn:microsoft.com/office/officeart/2005/8/layout/radial6"/>
    <dgm:cxn modelId="{A8CFAC38-1A6D-4B5B-8674-62D2BFB113A7}" type="presOf" srcId="{C8DE2646-0E89-4A38-9716-48F219B2B053}" destId="{879D4C6E-3CB1-44D9-B921-23D92F404395}" srcOrd="0" destOrd="0" presId="urn:microsoft.com/office/officeart/2005/8/layout/radial6"/>
    <dgm:cxn modelId="{D082D13B-1B6D-44BC-A819-7BC410097419}" srcId="{C8DE2646-0E89-4A38-9716-48F219B2B053}" destId="{13E17030-ABB8-4541-8E01-5FEC121814DC}" srcOrd="0" destOrd="0" parTransId="{DF6F11ED-6524-4DD2-8CB5-7661C1CEC8FB}" sibTransId="{A7EC4EB4-6B3A-4BB0-A3A4-C38EF5D65294}"/>
    <dgm:cxn modelId="{C2833A5B-D532-4FB0-AE2B-9FF7F52F90AB}" type="presOf" srcId="{AF1058AD-B66D-40FD-BC9F-9C751200D300}" destId="{D0F6ACC8-9CC7-4C76-BD6D-61C96C5A577D}" srcOrd="0" destOrd="0" presId="urn:microsoft.com/office/officeart/2005/8/layout/radial6"/>
    <dgm:cxn modelId="{B6A0F16C-FB63-4E9E-A8BC-F29129173518}" srcId="{C8DE2646-0E89-4A38-9716-48F219B2B053}" destId="{069FB184-9405-4F25-84FD-33B1FBE10092}" srcOrd="1" destOrd="0" parTransId="{8F78D6F0-75BA-46D6-BFC4-B172483BADE8}" sibTransId="{92A2A66C-265A-45D3-A3C4-0F9A9DC12808}"/>
    <dgm:cxn modelId="{6E0B2076-B417-489B-8356-3E0548DE6BDD}" type="presOf" srcId="{B98042E2-AFA0-4F6D-BB12-3FD04B1A87A9}" destId="{FE6354BD-986B-46CE-88B9-74068ABA4565}" srcOrd="0" destOrd="0" presId="urn:microsoft.com/office/officeart/2005/8/layout/radial6"/>
    <dgm:cxn modelId="{05176A84-D06A-47FC-806A-653FDA4054DD}" type="presOf" srcId="{A038C8C1-36B9-48D6-A46E-4685F1F9BB64}" destId="{386B1ABA-A96C-4806-966B-89A463D61170}" srcOrd="0" destOrd="0" presId="urn:microsoft.com/office/officeart/2005/8/layout/radial6"/>
    <dgm:cxn modelId="{8D0C1789-5ACB-4DCA-8712-3B6374577FA2}" type="presOf" srcId="{92A2A66C-265A-45D3-A3C4-0F9A9DC12808}" destId="{CCA9E14F-ED49-48A0-995C-86662D6367EB}" srcOrd="0" destOrd="0" presId="urn:microsoft.com/office/officeart/2005/8/layout/radial6"/>
    <dgm:cxn modelId="{A074A98C-FB8A-4C82-A5AF-2AAFD0C2A491}" srcId="{A038C8C1-36B9-48D6-A46E-4685F1F9BB64}" destId="{C8DE2646-0E89-4A38-9716-48F219B2B053}" srcOrd="0" destOrd="0" parTransId="{AEE4D8F5-98C4-4205-9F82-6E684675D286}" sibTransId="{C1541CB0-48A6-4157-9FDF-5E460289491F}"/>
    <dgm:cxn modelId="{9706C78C-2F72-4B2F-B356-A282C87AA096}" srcId="{C8DE2646-0E89-4A38-9716-48F219B2B053}" destId="{B98042E2-AFA0-4F6D-BB12-3FD04B1A87A9}" srcOrd="3" destOrd="0" parTransId="{2FF640A9-4BD3-4D22-8594-D48FB6CA9A37}" sibTransId="{AF1058AD-B66D-40FD-BC9F-9C751200D300}"/>
    <dgm:cxn modelId="{77431ECA-7BAE-44A8-97B6-C412C7D8FE5A}" type="presOf" srcId="{13E17030-ABB8-4541-8E01-5FEC121814DC}" destId="{131C75F2-2C12-44D7-911F-A9F31E7FB007}" srcOrd="0" destOrd="0" presId="urn:microsoft.com/office/officeart/2005/8/layout/radial6"/>
    <dgm:cxn modelId="{C31F1ACE-754F-47EF-9D96-5FF177D3DB08}" type="presOf" srcId="{A7EC4EB4-6B3A-4BB0-A3A4-C38EF5D65294}" destId="{5EF214FA-B154-42E4-9F11-C513EBFB867C}" srcOrd="0" destOrd="0" presId="urn:microsoft.com/office/officeart/2005/8/layout/radial6"/>
    <dgm:cxn modelId="{25D8A4E8-1537-487E-8F70-5F375A48D2C9}" type="presOf" srcId="{63DA87EC-8041-47C9-901A-EE2F1D2DF597}" destId="{E49AC455-614E-4DAB-B57B-E3C518DB85ED}" srcOrd="0" destOrd="0" presId="urn:microsoft.com/office/officeart/2005/8/layout/radial6"/>
    <dgm:cxn modelId="{DA00C577-8082-47DD-9CCF-3BC9684D0BB5}" type="presParOf" srcId="{386B1ABA-A96C-4806-966B-89A463D61170}" destId="{879D4C6E-3CB1-44D9-B921-23D92F404395}" srcOrd="0" destOrd="0" presId="urn:microsoft.com/office/officeart/2005/8/layout/radial6"/>
    <dgm:cxn modelId="{AA0FA393-ABCD-47C9-B9AC-B59C65544D67}" type="presParOf" srcId="{386B1ABA-A96C-4806-966B-89A463D61170}" destId="{131C75F2-2C12-44D7-911F-A9F31E7FB007}" srcOrd="1" destOrd="0" presId="urn:microsoft.com/office/officeart/2005/8/layout/radial6"/>
    <dgm:cxn modelId="{AA6B31AE-503A-43B6-AFA7-6A5ED6A21B3D}" type="presParOf" srcId="{386B1ABA-A96C-4806-966B-89A463D61170}" destId="{95D22483-F3C9-44CF-8FFB-F8B6122C31E9}" srcOrd="2" destOrd="0" presId="urn:microsoft.com/office/officeart/2005/8/layout/radial6"/>
    <dgm:cxn modelId="{6B4719EA-C945-42F6-B5F3-7E79A04CAA4D}" type="presParOf" srcId="{386B1ABA-A96C-4806-966B-89A463D61170}" destId="{5EF214FA-B154-42E4-9F11-C513EBFB867C}" srcOrd="3" destOrd="0" presId="urn:microsoft.com/office/officeart/2005/8/layout/radial6"/>
    <dgm:cxn modelId="{8DEA06F6-43A1-4204-A5B9-30B719458F61}" type="presParOf" srcId="{386B1ABA-A96C-4806-966B-89A463D61170}" destId="{698450FB-8D38-42F8-8873-7E4AC0E52B11}" srcOrd="4" destOrd="0" presId="urn:microsoft.com/office/officeart/2005/8/layout/radial6"/>
    <dgm:cxn modelId="{A4CBE5B1-296C-4BBC-9394-7F705D23723C}" type="presParOf" srcId="{386B1ABA-A96C-4806-966B-89A463D61170}" destId="{4DA02ADB-7ABA-43FF-AE86-3FF1D610FC1A}" srcOrd="5" destOrd="0" presId="urn:microsoft.com/office/officeart/2005/8/layout/radial6"/>
    <dgm:cxn modelId="{E7618529-827A-4E37-A4E3-B75083AD4281}" type="presParOf" srcId="{386B1ABA-A96C-4806-966B-89A463D61170}" destId="{CCA9E14F-ED49-48A0-995C-86662D6367EB}" srcOrd="6" destOrd="0" presId="urn:microsoft.com/office/officeart/2005/8/layout/radial6"/>
    <dgm:cxn modelId="{E1739737-B467-44EB-8809-78548B84FAD0}" type="presParOf" srcId="{386B1ABA-A96C-4806-966B-89A463D61170}" destId="{CC050850-C548-471B-9302-447CECB51542}" srcOrd="7" destOrd="0" presId="urn:microsoft.com/office/officeart/2005/8/layout/radial6"/>
    <dgm:cxn modelId="{9B597D67-6EF2-4FE3-BCEF-876699960E2C}" type="presParOf" srcId="{386B1ABA-A96C-4806-966B-89A463D61170}" destId="{FB24364A-0EE3-4372-AF9F-5AE6A1E93DA9}" srcOrd="8" destOrd="0" presId="urn:microsoft.com/office/officeart/2005/8/layout/radial6"/>
    <dgm:cxn modelId="{70AC37EC-1551-478C-AE31-B4FFC7465646}" type="presParOf" srcId="{386B1ABA-A96C-4806-966B-89A463D61170}" destId="{E49AC455-614E-4DAB-B57B-E3C518DB85ED}" srcOrd="9" destOrd="0" presId="urn:microsoft.com/office/officeart/2005/8/layout/radial6"/>
    <dgm:cxn modelId="{78531C6F-F9DA-40E3-9BB0-243DDA9A1202}" type="presParOf" srcId="{386B1ABA-A96C-4806-966B-89A463D61170}" destId="{FE6354BD-986B-46CE-88B9-74068ABA4565}" srcOrd="10" destOrd="0" presId="urn:microsoft.com/office/officeart/2005/8/layout/radial6"/>
    <dgm:cxn modelId="{D5C9CFDE-4266-49E7-A3A1-040B0EFB87DA}" type="presParOf" srcId="{386B1ABA-A96C-4806-966B-89A463D61170}" destId="{2D042C0E-3E69-47C3-8A04-6EFE380ADB5C}" srcOrd="11" destOrd="0" presId="urn:microsoft.com/office/officeart/2005/8/layout/radial6"/>
    <dgm:cxn modelId="{B8FA81BE-52D9-4FEF-9E49-4215CD857801}" type="presParOf" srcId="{386B1ABA-A96C-4806-966B-89A463D61170}" destId="{D0F6ACC8-9CC7-4C76-BD6D-61C96C5A577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6ACC8-9CC7-4C76-BD6D-61C96C5A577D}">
      <dsp:nvSpPr>
        <dsp:cNvPr id="0" name=""/>
        <dsp:cNvSpPr/>
      </dsp:nvSpPr>
      <dsp:spPr>
        <a:xfrm>
          <a:off x="3458255" y="791254"/>
          <a:ext cx="5275489" cy="5275489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AC455-614E-4DAB-B57B-E3C518DB85ED}">
      <dsp:nvSpPr>
        <dsp:cNvPr id="0" name=""/>
        <dsp:cNvSpPr/>
      </dsp:nvSpPr>
      <dsp:spPr>
        <a:xfrm>
          <a:off x="3458255" y="791254"/>
          <a:ext cx="5275489" cy="5275489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9E14F-ED49-48A0-995C-86662D6367EB}">
      <dsp:nvSpPr>
        <dsp:cNvPr id="0" name=""/>
        <dsp:cNvSpPr/>
      </dsp:nvSpPr>
      <dsp:spPr>
        <a:xfrm>
          <a:off x="3458255" y="791254"/>
          <a:ext cx="5275489" cy="5275489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214FA-B154-42E4-9F11-C513EBFB867C}">
      <dsp:nvSpPr>
        <dsp:cNvPr id="0" name=""/>
        <dsp:cNvSpPr/>
      </dsp:nvSpPr>
      <dsp:spPr>
        <a:xfrm>
          <a:off x="3458255" y="791254"/>
          <a:ext cx="5275489" cy="5275489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D4C6E-3CB1-44D9-B921-23D92F404395}">
      <dsp:nvSpPr>
        <dsp:cNvPr id="0" name=""/>
        <dsp:cNvSpPr/>
      </dsp:nvSpPr>
      <dsp:spPr>
        <a:xfrm>
          <a:off x="4881562" y="2214561"/>
          <a:ext cx="2428874" cy="24288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200" kern="1200"/>
            <a:t>Saros</a:t>
          </a:r>
        </a:p>
      </dsp:txBody>
      <dsp:txXfrm>
        <a:off x="5237262" y="2570261"/>
        <a:ext cx="1717474" cy="1717474"/>
      </dsp:txXfrm>
    </dsp:sp>
    <dsp:sp modelId="{131C75F2-2C12-44D7-911F-A9F31E7FB007}">
      <dsp:nvSpPr>
        <dsp:cNvPr id="0" name=""/>
        <dsp:cNvSpPr/>
      </dsp:nvSpPr>
      <dsp:spPr>
        <a:xfrm>
          <a:off x="5245893" y="2356"/>
          <a:ext cx="1700212" cy="1700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Bruker-opplevelse (interaktivitet, tilgjengelighet, universelt design)</a:t>
          </a:r>
        </a:p>
      </dsp:txBody>
      <dsp:txXfrm>
        <a:off x="5494883" y="251346"/>
        <a:ext cx="1202232" cy="1202232"/>
      </dsp:txXfrm>
    </dsp:sp>
    <dsp:sp modelId="{698450FB-8D38-42F8-8873-7E4AC0E52B11}">
      <dsp:nvSpPr>
        <dsp:cNvPr id="0" name=""/>
        <dsp:cNvSpPr/>
      </dsp:nvSpPr>
      <dsp:spPr>
        <a:xfrm>
          <a:off x="7822430" y="2578893"/>
          <a:ext cx="1700212" cy="1700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Effektivitet, frigjorte ressurser og økt motivasjon</a:t>
          </a:r>
        </a:p>
      </dsp:txBody>
      <dsp:txXfrm>
        <a:off x="8071420" y="2827883"/>
        <a:ext cx="1202232" cy="1202232"/>
      </dsp:txXfrm>
    </dsp:sp>
    <dsp:sp modelId="{CC050850-C548-471B-9302-447CECB51542}">
      <dsp:nvSpPr>
        <dsp:cNvPr id="0" name=""/>
        <dsp:cNvSpPr/>
      </dsp:nvSpPr>
      <dsp:spPr>
        <a:xfrm>
          <a:off x="5245893" y="5155430"/>
          <a:ext cx="1700212" cy="1700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Kvalitets-sikring av metodikk, dokumentasjon</a:t>
          </a:r>
        </a:p>
      </dsp:txBody>
      <dsp:txXfrm>
        <a:off x="5494883" y="5404420"/>
        <a:ext cx="1202232" cy="1202232"/>
      </dsp:txXfrm>
    </dsp:sp>
    <dsp:sp modelId="{FE6354BD-986B-46CE-88B9-74068ABA4565}">
      <dsp:nvSpPr>
        <dsp:cNvPr id="0" name=""/>
        <dsp:cNvSpPr/>
      </dsp:nvSpPr>
      <dsp:spPr>
        <a:xfrm>
          <a:off x="2669356" y="2578893"/>
          <a:ext cx="1700212" cy="1700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Fleksibilitet og modularitet!</a:t>
          </a:r>
        </a:p>
      </dsp:txBody>
      <dsp:txXfrm>
        <a:off x="2918346" y="2827883"/>
        <a:ext cx="1202232" cy="1202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1A043E3C-317B-4889-BCFB-E20476BA67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E155C74-EB70-426C-8AA1-F875BA6178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56E08-42E9-4AD3-95BE-FEF239C238F6}" type="datetime1">
              <a:rPr lang="nb-NO" smtClean="0"/>
              <a:t>05.12.2023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CB1EC04-D46A-4BCD-94A5-EE6B3B8DEF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26B20B9-BB23-4FFC-8E45-64D5FF34C2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8E09A-E0F0-4CB5-A162-5457EE828D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829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398F8-E46C-4C26-9F37-CCDAB19D9C77}" type="datetime1">
              <a:rPr lang="nb-NO" smtClean="0"/>
              <a:pPr/>
              <a:t>05.12.2023</a:t>
            </a:fld>
            <a:endParaRPr lang="nb-NO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475197-EF76-48B8-96B8-921BFA77342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 noProof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nb-NO" noProof="0"/>
              <a:t>Klikk for å redigere undertittelstil i malen</a:t>
            </a:r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D09E5-BA00-43E1-A4B9-11EFC4AB32A0}" type="datetime1">
              <a:rPr lang="nb-NO" noProof="0" smtClean="0"/>
              <a:t>05.12.2023</a:t>
            </a:fld>
            <a:endParaRPr lang="nb-NO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C06FE7-A90D-7E6C-1E9F-DAC6BD39F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BCBC49-C806-B9C0-68D3-30BC871C3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EFB218C-DF3B-7630-A1EE-BFE02920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044854F-B727-F955-3164-F55ACB72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49DC99-21A5-37A5-2ED9-B4707519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80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C9557CC-D1A5-5A36-6C67-13995376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20769AF-9A5A-928F-DFB4-A9E5ED7E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9368C3F-C847-DD08-EBE3-B42ACDBC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4C5E35-7A99-E82D-3074-65DA08E0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B9C13DE-963A-0AA0-48D9-60FE09D0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97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3645C9-FE92-B256-A195-B085025E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6D2004-84A4-647E-CF50-7DCF1E73A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7A24FD5-A4F2-75D8-C0FA-3576496A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32594F1-1C9D-0A3B-CA71-43D30C3C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F03DC34-535B-7C27-9A86-04FBE69F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107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D80BD6-BF3E-C48F-3F4B-B38C4FEE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35086F-9EF6-B6D5-E82C-B96A65A3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38914D8-B995-47A6-4EAB-34620380F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4F6778B-7EF5-917D-1C5D-227CE49C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C14DF3A-E679-1D26-5E44-20177F09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416CA56-B7F9-668E-4EC4-6CD6596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385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EBAA70-CBB1-F316-E973-821B16AC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58866B-5210-2DFA-5FEB-641D872B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5AA1D02-8609-82B7-20FA-BB5F8D9F8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B2525AA-15F7-59A9-8A56-A10B57561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0907EE8-511A-8F34-78E4-5E5FD0EB6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3C212CA-9C4F-66F1-957D-1DBA63DD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D13711E-2E59-0A7C-DC1B-6F11B22E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907FEDE-B6A2-F9A6-E9D1-0A3F5F27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3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7B631D-3FA0-5A02-37E1-D44665DC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52BA583-9BAF-B016-7BF2-ACBE3ACB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53B7E25-9E47-D354-BB00-3847690C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6D5F90D-B43A-0DA2-1F9F-B5DF277A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578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247EFBE-D57E-BB85-2F0B-D601ACD8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EC595B2-ED32-07D4-EB36-6E3F8A9E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A488EA7-2901-463C-68F2-20EA8204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035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CED641-A689-3E5A-AFBE-FD5EA750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D00DF4-C013-32B6-ABAF-2AB59584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86AA638-ABF6-3C44-BECF-2C02990D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16097C6-191F-EB66-5A48-A766261D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E03230E-3D4C-0945-415F-B5EFB897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F57D953-7ABE-F594-F063-CA9EC1AC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0250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365233-1553-136B-1FEF-39D83117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8EB6DC2-274F-00AB-D131-93E7022EF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DC795DC-8FDF-A698-9282-BEA2BE38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C6D27A9-00F6-7649-5095-E5223EEA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F291481-0559-AA0A-70D8-FAA1FACF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9B49DAE-91CE-4F2D-41DF-C019B96A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8518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587969-85F7-18BF-EF65-FC37B5FD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C6EC394-A849-9B87-C3A2-94A1DB36E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9D6645-F0F4-4309-3EF0-88E8A8EC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7EBF67-1DFF-EC4C-9165-8C577254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5D92EA-1C06-7373-7983-E7243791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192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5CE37-ACB6-48DD-8895-BDAED1FA6848}" type="datetime1">
              <a:rPr lang="nb-NO" noProof="0" smtClean="0"/>
              <a:t>05.12.2023</a:t>
            </a:fld>
            <a:endParaRPr lang="nb-NO" noProof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7B7DBBC-EF0C-74E9-CA3F-660861E12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485D01F-3466-C716-778B-AF86C02F2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ECD07A-22AC-A711-4B21-D4BE5915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FD66032-3C9C-4968-5047-21B5FB51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30160AF-37A3-8323-5197-77B74683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960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F4A0B7-538C-4BD2-965A-EC470AD9027B}" type="datetime1">
              <a:rPr lang="nb-NO" noProof="0" smtClean="0"/>
              <a:t>05.12.2023</a:t>
            </a:fld>
            <a:endParaRPr lang="nb-NO" noProof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bbelt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D79441-51EB-4F9A-858E-63CBF65FAEC6}" type="datetime1">
              <a:rPr lang="nb-NO" noProof="0" smtClean="0"/>
              <a:t>05.12.2023</a:t>
            </a:fld>
            <a:endParaRPr lang="nb-NO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AA4BC-FABE-48F2-8F14-D21D94219749}" type="datetime1">
              <a:rPr lang="nb-NO" noProof="0" smtClean="0"/>
              <a:t>05.12.2023</a:t>
            </a:fld>
            <a:endParaRPr lang="nb-NO" noProof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5A7112-F780-4725-8509-A1705448BDF9}" type="datetime1">
              <a:rPr lang="nb-NO" noProof="0" smtClean="0"/>
              <a:t>05.12.2023</a:t>
            </a:fld>
            <a:endParaRPr lang="nb-NO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1AFA1-671E-4C33-9C87-E714D06C8CB4}" type="datetime1">
              <a:rPr lang="nb-NO" noProof="0" smtClean="0"/>
              <a:t>05.12.2023</a:t>
            </a:fld>
            <a:endParaRPr lang="nb-NO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23B58E3-A378-489F-AC06-3B869B23E1CA}" type="datetime1">
              <a:rPr lang="nb-NO" noProof="0" smtClean="0"/>
              <a:t>05.12.2023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ssholder for bild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b-NO" noProof="0"/>
              <a:t>Klikk på ikonet for å legge til bilde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B15520F-4B14-433F-9707-7F358460F05C}" type="datetime1">
              <a:rPr lang="nb-NO" noProof="0" smtClean="0"/>
              <a:t>05.12.2023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1F1EB2A6-3122-4DF5-910A-15B9119E90BF}" type="datetime1">
              <a:rPr lang="nb-NO" noProof="0" smtClean="0"/>
              <a:t>05.12.2023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973A387-DFBD-3342-12D0-C82E99B6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8AA352D-198D-1D73-DEDB-958472CC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9EA927-259F-0F0D-7F16-6C39C1DC9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E603-F3C9-47CD-B984-FE0D73656EC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39CB86-4784-6AB6-3D44-B37627F6B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E98E1B6-9363-8652-1153-74033C320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753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u.nifu.no" TargetMode="External"/><Relationship Id="rId2" Type="http://schemas.openxmlformats.org/officeDocument/2006/relationships/hyperlink" Target="ssn.nifu.no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agu.nifu.n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e 3" descr="Nærbilde av et papirark hvor det ligger en blyan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nb-NO" sz="4400">
                <a:solidFill>
                  <a:schemeClr val="tx1"/>
                </a:solidFill>
              </a:rPr>
              <a:t>SAROS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nb-NO" sz="1600" cap="none"/>
              <a:t>Stephan Daus</a:t>
            </a:r>
          </a:p>
          <a:p>
            <a:pPr rtl="0">
              <a:lnSpc>
                <a:spcPct val="100000"/>
              </a:lnSpc>
            </a:pPr>
            <a:r>
              <a:rPr lang="nb-NO" sz="1600" cap="none"/>
              <a:t>NIFU</a:t>
            </a:r>
          </a:p>
        </p:txBody>
      </p:sp>
      <p:cxnSp>
        <p:nvCxnSpPr>
          <p:cNvPr id="37" name="Rett linje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C42002-66BA-1F66-AA53-3C4714B1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Eksisterende prosjekter ved NIFU som benytter Saros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E3FADF-AF1E-5398-652C-1751D500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4ABED835-C51B-C362-2CDA-3284E35FB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10686"/>
              </p:ext>
            </p:extLst>
          </p:nvPr>
        </p:nvGraphicFramePr>
        <p:xfrm>
          <a:off x="1097280" y="2108201"/>
          <a:ext cx="9875520" cy="2494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6168">
                  <a:extLst>
                    <a:ext uri="{9D8B030D-6E8A-4147-A177-3AD203B41FA5}">
                      <a16:colId xmlns:a16="http://schemas.microsoft.com/office/drawing/2014/main" val="2531512682"/>
                    </a:ext>
                  </a:extLst>
                </a:gridCol>
                <a:gridCol w="2890684">
                  <a:extLst>
                    <a:ext uri="{9D8B030D-6E8A-4147-A177-3AD203B41FA5}">
                      <a16:colId xmlns:a16="http://schemas.microsoft.com/office/drawing/2014/main" val="3989799701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3094209876"/>
                    </a:ext>
                  </a:extLst>
                </a:gridCol>
                <a:gridCol w="5300242">
                  <a:extLst>
                    <a:ext uri="{9D8B030D-6E8A-4147-A177-3AD203B41FA5}">
                      <a16:colId xmlns:a16="http://schemas.microsoft.com/office/drawing/2014/main" val="45118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Spørsmål til Skole-Norge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Udir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Rapportskriving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1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AGU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Arbeidsgiverundersøkelsen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KD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Mesosrapporter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5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Deltakerundersøkelsen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Udir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Mesosrapporter (senere også rapportskriving?)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1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Kandidatundersøkelsen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KD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Mesosrapporter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0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CriThiSE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Critical Thinking in Sustainability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RCN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Mesosrapporter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HeaLS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Health and Life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ERC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Mesosrapporter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316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51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F323A4-1E8F-BBB2-FF63-DC472F8E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Forslag til bidrag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ADD464EC-9E12-9F2D-24AE-CEECFBD7B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471019"/>
              </p:ext>
            </p:extLst>
          </p:nvPr>
        </p:nvGraphicFramePr>
        <p:xfrm>
          <a:off x="1096963" y="2108200"/>
          <a:ext cx="10058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69">
                  <a:extLst>
                    <a:ext uri="{9D8B030D-6E8A-4147-A177-3AD203B41FA5}">
                      <a16:colId xmlns:a16="http://schemas.microsoft.com/office/drawing/2014/main" val="1779663327"/>
                    </a:ext>
                  </a:extLst>
                </a:gridCol>
                <a:gridCol w="4507902">
                  <a:extLst>
                    <a:ext uri="{9D8B030D-6E8A-4147-A177-3AD203B41FA5}">
                      <a16:colId xmlns:a16="http://schemas.microsoft.com/office/drawing/2014/main" val="2432839535"/>
                    </a:ext>
                  </a:extLst>
                </a:gridCol>
                <a:gridCol w="4808829">
                  <a:extLst>
                    <a:ext uri="{9D8B030D-6E8A-4147-A177-3AD203B41FA5}">
                      <a16:colId xmlns:a16="http://schemas.microsoft.com/office/drawing/2014/main" val="3904844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Saros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Målemetodikk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28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Oppsett Saros for Kristiania.</a:t>
                      </a:r>
                    </a:p>
                    <a:p>
                      <a:r>
                        <a:rPr lang="nb-NO"/>
                        <a:t>Første rapportering på nett.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Tilbakemeldinger på instrumenter basert på psykometriske valideringsanalyser.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8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8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2026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Longitudinelle interaktive grafer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2027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5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1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51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A09147-7C32-E835-366D-D29718FD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Honorering og forventninger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6CF5E7-5F19-777C-F86D-27721397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ENK første ukene for å sette opp maler, osv (engangsinvestering) =&gt; dyr per time</a:t>
            </a:r>
          </a:p>
          <a:p>
            <a:endParaRPr lang="nb-NO"/>
          </a:p>
          <a:p>
            <a:endParaRPr lang="nb-NO"/>
          </a:p>
          <a:p>
            <a:endParaRPr lang="nb-NO"/>
          </a:p>
          <a:p>
            <a:r>
              <a:rPr lang="nb-NO"/>
              <a:t>Tilbyr ikke datavasking eller rapport/artikkelskriving i 2024-2025.</a:t>
            </a:r>
          </a:p>
        </p:txBody>
      </p:sp>
    </p:spTree>
    <p:extLst>
      <p:ext uri="{BB962C8B-B14F-4D97-AF65-F5344CB8AC3E}">
        <p14:creationId xmlns:p14="http://schemas.microsoft.com/office/powerpoint/2010/main" val="314976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C67DFF-01E8-97D3-7B7A-934210D0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Hvem er denne karen?</a:t>
            </a:r>
            <a:br>
              <a:rPr lang="nb-NO"/>
            </a:br>
            <a:r>
              <a:rPr lang="nb-NO" sz="2000"/>
              <a:t>Med sekk og luen av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2C710E-2FDE-AFFB-F444-114634F1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Stephan Daus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b-NO"/>
              <a:t>Forsker II ved Nordisk institutt for studier av innovasjon, forskning og utdanning (NIFU)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b-NO"/>
              <a:t>Doktorgrad i utdanningsvitenskap fra UiO, spesifikt internasjonale skoleundersøkelser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b-NO"/>
              <a:t>Jobbet mye med psykometri (måling av det uobserverbare) og spørreundersøkelser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b-NO"/>
              <a:t>og siste året modernisering av NIFUs rapporteringsmetodikk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577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B8382C-069D-31A6-5AFC-7747E55B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kan jeg tilby? Del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FF76B4-9DE8-7AFB-0669-CE0469E2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816" y="2108201"/>
            <a:ext cx="10537403" cy="4223773"/>
          </a:xfrm>
        </p:spPr>
        <p:txBody>
          <a:bodyPr>
            <a:normAutofit/>
          </a:bodyPr>
          <a:lstStyle/>
          <a:p>
            <a:r>
              <a:rPr lang="nb-NO" sz="2000" b="1"/>
              <a:t>SAROS-rapportsystem</a:t>
            </a:r>
            <a:r>
              <a:rPr lang="nb-NO" sz="2000"/>
              <a:t> for dette prosjektet</a:t>
            </a:r>
          </a:p>
          <a:p>
            <a:pPr lvl="1"/>
            <a:r>
              <a:rPr lang="nb-NO" sz="1800" i="1"/>
              <a:t>Makro</a:t>
            </a:r>
            <a:r>
              <a:rPr lang="nb-NO" sz="1800"/>
              <a:t>: Iterativt skrevne rapporter som legges ut/oppdateres jevnlig med </a:t>
            </a:r>
            <a:r>
              <a:rPr lang="nb-NO" sz="1800" b="1"/>
              <a:t>interaktive</a:t>
            </a:r>
            <a:r>
              <a:rPr lang="nb-NO" sz="1800"/>
              <a:t> figurer, m.m.</a:t>
            </a:r>
          </a:p>
          <a:p>
            <a:pPr lvl="2"/>
            <a:r>
              <a:rPr lang="nb-NO" sz="1400"/>
              <a:t>Univariater og bivariater for alle kategoriske og kontinuerlige variabelkombinasjoner, som figur og tabell</a:t>
            </a:r>
          </a:p>
          <a:p>
            <a:pPr lvl="2"/>
            <a:r>
              <a:rPr lang="nb-NO" sz="1400"/>
              <a:t>Etter hvert psykometriske og regresjons-oppsummeringer/fremstillinger</a:t>
            </a:r>
          </a:p>
          <a:p>
            <a:pPr lvl="2"/>
            <a:r>
              <a:rPr lang="nb-NO" sz="1400"/>
              <a:t>Tilpasset rapportprofil som matcher Kristianias fargepalett, osv.</a:t>
            </a:r>
          </a:p>
          <a:p>
            <a:pPr lvl="1"/>
            <a:r>
              <a:rPr lang="nb-NO" sz="1800" i="1"/>
              <a:t>Mesos</a:t>
            </a:r>
            <a:r>
              <a:rPr lang="nb-NO" sz="1800"/>
              <a:t>: Ferdiglagde rapporter (uten tekst) der en sektor er i fokus og kan sammenlignes mot alle andre</a:t>
            </a:r>
          </a:p>
          <a:p>
            <a:pPr lvl="1"/>
            <a:r>
              <a:rPr lang="nb-NO" sz="1800" i="1"/>
              <a:t>Flexi</a:t>
            </a:r>
            <a:r>
              <a:rPr lang="nb-NO" sz="1800"/>
              <a:t>: Web-app der brukeren kan lage sine egne figurer og tabeller fra (avidentifiserte) data</a:t>
            </a:r>
          </a:p>
          <a:p>
            <a:pPr lvl="1"/>
            <a:r>
              <a:rPr lang="nb-NO" sz="1800" i="1"/>
              <a:t>Chrono</a:t>
            </a:r>
            <a:r>
              <a:rPr lang="nb-NO" sz="1800"/>
              <a:t>: Tidsseriefremstillinger av de latente målingene</a:t>
            </a:r>
          </a:p>
          <a:p>
            <a:pPr lvl="1"/>
            <a:r>
              <a:rPr lang="nb-NO" sz="1800"/>
              <a:t>Bidrag på åpent verktøy som også</a:t>
            </a:r>
            <a:r>
              <a:rPr lang="nb-NO" sz="1800">
                <a:sym typeface="Wingdings" panose="05000000000000000000" pitchFamily="2" charset="2"/>
              </a:rPr>
              <a:t> forskere i lavinntektsland får nytte av – appell til empati!</a:t>
            </a:r>
            <a:endParaRPr lang="nb-NO" sz="1800"/>
          </a:p>
          <a:p>
            <a:r>
              <a:rPr lang="nb-NO" sz="2000"/>
              <a:t>Opsjon senere for utvidet bruk på Kristiania, på tvers av prosjekter</a:t>
            </a:r>
          </a:p>
        </p:txBody>
      </p:sp>
    </p:spTree>
    <p:extLst>
      <p:ext uri="{BB962C8B-B14F-4D97-AF65-F5344CB8AC3E}">
        <p14:creationId xmlns:p14="http://schemas.microsoft.com/office/powerpoint/2010/main" val="312429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C9432F-5D62-4D4A-CE32-032701C2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kan jeg tilby? Del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B4D276E-6ACB-7073-01C8-1558E7D8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2"/>
            <a:ext cx="4998720" cy="3643670"/>
          </a:xfrm>
        </p:spPr>
        <p:txBody>
          <a:bodyPr numCol="1">
            <a:normAutofit lnSpcReduction="10000"/>
          </a:bodyPr>
          <a:lstStyle/>
          <a:p>
            <a:r>
              <a:rPr lang="nb-NO"/>
              <a:t>Psykometriske analyser av latente begreper som </a:t>
            </a:r>
            <a:r>
              <a:rPr lang="nb-NO" i="1"/>
              <a:t>handlingsrom for ledelse</a:t>
            </a:r>
          </a:p>
          <a:p>
            <a:pPr lvl="1"/>
            <a:r>
              <a:rPr lang="nb-NO"/>
              <a:t>Utvikling: Innspill på formuleringer og forbedringer. Skala, skjemadesign, osv.</a:t>
            </a:r>
          </a:p>
          <a:p>
            <a:pPr lvl="1"/>
            <a:r>
              <a:rPr lang="nb-NO"/>
              <a:t>Validering: Kan et slikt begrep måles?</a:t>
            </a:r>
          </a:p>
          <a:p>
            <a:pPr lvl="1"/>
            <a:r>
              <a:rPr lang="nb-NO"/>
              <a:t>Hvor ligger handlingsrom-nivået per nå?</a:t>
            </a:r>
          </a:p>
          <a:p>
            <a:pPr lvl="1"/>
            <a:r>
              <a:rPr lang="nb-NO"/>
              <a:t>Forstås det likt på tvers av sektorer, kjønn, ledelsesnivå, over tid, osv</a:t>
            </a:r>
          </a:p>
          <a:p>
            <a:pPr lvl="1"/>
            <a:r>
              <a:rPr lang="nb-NO"/>
              <a:t>Hva kan forklare variasjon i handlingsrommet?</a:t>
            </a:r>
          </a:p>
          <a:p>
            <a:pPr lvl="1"/>
            <a:r>
              <a:rPr lang="nb-NO"/>
              <a:t>Utvikling over tid, også i relasjoner mellom handlingsrom og relaterte mål.</a:t>
            </a:r>
          </a:p>
          <a:p>
            <a:pPr lvl="1"/>
            <a:r>
              <a:rPr lang="nb-NO"/>
              <a:t>Hvordan visualisere dette i Saros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855D4A1-79A8-33A6-0E08-16EC6FFA5933}"/>
              </a:ext>
            </a:extLst>
          </p:cNvPr>
          <p:cNvSpPr/>
          <p:nvPr/>
        </p:nvSpPr>
        <p:spPr>
          <a:xfrm>
            <a:off x="8922773" y="3543517"/>
            <a:ext cx="2212258" cy="9316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Handlingsrom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EE5CE69-4981-FD21-0B38-8A2D9262E7F6}"/>
              </a:ext>
            </a:extLst>
          </p:cNvPr>
          <p:cNvSpPr/>
          <p:nvPr/>
        </p:nvSpPr>
        <p:spPr>
          <a:xfrm>
            <a:off x="8023122" y="5249660"/>
            <a:ext cx="884903" cy="61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Spm1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6A8501A1-7C8B-5CB5-B013-605AE05EB007}"/>
              </a:ext>
            </a:extLst>
          </p:cNvPr>
          <p:cNvSpPr/>
          <p:nvPr/>
        </p:nvSpPr>
        <p:spPr>
          <a:xfrm>
            <a:off x="9060425" y="5249660"/>
            <a:ext cx="884903" cy="61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Spm2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039FBD3-E818-D903-9882-C5736A61DFA1}"/>
              </a:ext>
            </a:extLst>
          </p:cNvPr>
          <p:cNvSpPr/>
          <p:nvPr/>
        </p:nvSpPr>
        <p:spPr>
          <a:xfrm>
            <a:off x="10097728" y="5249660"/>
            <a:ext cx="884903" cy="61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Spm3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D5ABB48-AA07-1134-7E6E-CAB560C0A7C6}"/>
              </a:ext>
            </a:extLst>
          </p:cNvPr>
          <p:cNvSpPr/>
          <p:nvPr/>
        </p:nvSpPr>
        <p:spPr>
          <a:xfrm>
            <a:off x="11135031" y="5249660"/>
            <a:ext cx="884903" cy="61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Spm4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BF5FF1AD-5EC9-4F40-31AB-0CE86307E07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465574" y="4475123"/>
            <a:ext cx="1563328" cy="774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0E47F684-5ACC-6905-DE2E-692252496A3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9502877" y="4475123"/>
            <a:ext cx="526025" cy="774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B9A9504-EC8F-F07B-D7B5-B5A82AC49E68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10028902" y="4475123"/>
            <a:ext cx="511278" cy="774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E7F2AE66-BAA2-AB92-9BA9-43C4A1233DE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10028902" y="4475123"/>
            <a:ext cx="1548581" cy="774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6042B986-A24B-A0E9-1B02-8677D4C0FEE1}"/>
              </a:ext>
            </a:extLst>
          </p:cNvPr>
          <p:cNvSpPr/>
          <p:nvPr/>
        </p:nvSpPr>
        <p:spPr>
          <a:xfrm>
            <a:off x="5923934" y="3543517"/>
            <a:ext cx="2448232" cy="9316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Grad av regulativt trykk</a:t>
            </a:r>
          </a:p>
        </p:txBody>
      </p: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EB05E212-0111-AD0E-3544-3CA8A8C4116A}"/>
              </a:ext>
            </a:extLst>
          </p:cNvPr>
          <p:cNvCxnSpPr>
            <a:cxnSpLocks/>
            <a:stCxn id="29" idx="6"/>
            <a:endCxn id="4" idx="2"/>
          </p:cNvCxnSpPr>
          <p:nvPr/>
        </p:nvCxnSpPr>
        <p:spPr>
          <a:xfrm>
            <a:off x="8372166" y="4009320"/>
            <a:ext cx="550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64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15CC798C-9BFC-1CA2-7146-B9B202677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09129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62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11CAE831-0EB1-00CE-7670-2DC8272DD5FF}"/>
              </a:ext>
            </a:extLst>
          </p:cNvPr>
          <p:cNvSpPr/>
          <p:nvPr/>
        </p:nvSpPr>
        <p:spPr>
          <a:xfrm>
            <a:off x="7952566" y="1419493"/>
            <a:ext cx="880766" cy="4283217"/>
          </a:xfrm>
          <a:prstGeom prst="rightBrace">
            <a:avLst>
              <a:gd name="adj1" fmla="val 34540"/>
              <a:gd name="adj2" fmla="val 67165"/>
            </a:avLst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Høyre klammeparentes 71">
            <a:extLst>
              <a:ext uri="{FF2B5EF4-FFF2-40B4-BE49-F238E27FC236}">
                <a16:creationId xmlns:a16="http://schemas.microsoft.com/office/drawing/2014/main" id="{D1AF7EF8-3629-030D-F2CA-C7BD74AD1180}"/>
              </a:ext>
            </a:extLst>
          </p:cNvPr>
          <p:cNvSpPr/>
          <p:nvPr/>
        </p:nvSpPr>
        <p:spPr>
          <a:xfrm>
            <a:off x="3008965" y="1403589"/>
            <a:ext cx="880766" cy="3064052"/>
          </a:xfrm>
          <a:prstGeom prst="rightBrace">
            <a:avLst>
              <a:gd name="adj1" fmla="val 34540"/>
              <a:gd name="adj2" fmla="val 116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FE784500-C559-A68A-984E-4D200B9A3CF2}"/>
              </a:ext>
            </a:extLst>
          </p:cNvPr>
          <p:cNvSpPr/>
          <p:nvPr/>
        </p:nvSpPr>
        <p:spPr>
          <a:xfrm>
            <a:off x="670561" y="1403593"/>
            <a:ext cx="2572510" cy="3064052"/>
          </a:xfrm>
          <a:prstGeom prst="roundRect">
            <a:avLst>
              <a:gd name="adj" fmla="val 1077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059F048-1BDF-7C6C-1D69-48A10412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970"/>
          </a:xfrm>
        </p:spPr>
        <p:txBody>
          <a:bodyPr>
            <a:normAutofit fontScale="90000"/>
          </a:bodyPr>
          <a:lstStyle/>
          <a:p>
            <a:r>
              <a:rPr lang="nb-NO"/>
              <a:t>Flyten</a:t>
            </a:r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65A51FC-6756-800D-0BAA-8088A016107D}"/>
              </a:ext>
            </a:extLst>
          </p:cNvPr>
          <p:cNvSpPr/>
          <p:nvPr/>
        </p:nvSpPr>
        <p:spPr>
          <a:xfrm>
            <a:off x="861712" y="3001672"/>
            <a:ext cx="216986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Kapitteloversikt.xlsx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80AC7E1-CE27-87C6-E057-1F1D87EA144C}"/>
              </a:ext>
            </a:extLst>
          </p:cNvPr>
          <p:cNvSpPr/>
          <p:nvPr/>
        </p:nvSpPr>
        <p:spPr>
          <a:xfrm>
            <a:off x="857386" y="1950580"/>
            <a:ext cx="2169861" cy="69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Surveydata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lang="nb-NO">
                <a:solidFill>
                  <a:prstClr val="white"/>
                </a:solidFill>
                <a:latin typeface="Calibri" panose="020F0502020204030204"/>
              </a:rPr>
              <a:t>&amp;</a:t>
            </a: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populasjonsdata</a:t>
            </a:r>
            <a:r>
              <a:rPr lang="nb-NO">
                <a:solidFill>
                  <a:prstClr val="white"/>
                </a:solidFill>
                <a:latin typeface="Calibri" panose="020F0502020204030204"/>
              </a:rPr>
              <a:t>)</a:t>
            </a: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317EFD8-E56C-EB29-6A23-620607777CCB}"/>
              </a:ext>
            </a:extLst>
          </p:cNvPr>
          <p:cNvSpPr/>
          <p:nvPr/>
        </p:nvSpPr>
        <p:spPr>
          <a:xfrm>
            <a:off x="861711" y="3720417"/>
            <a:ext cx="216986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Konfigurasjonsfiler</a:t>
            </a: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064FAA7B-A121-C319-8616-FFAB553046D4}"/>
              </a:ext>
            </a:extLst>
          </p:cNvPr>
          <p:cNvSpPr txBox="1"/>
          <p:nvPr/>
        </p:nvSpPr>
        <p:spPr>
          <a:xfrm>
            <a:off x="0" y="1952039"/>
            <a:ext cx="857386" cy="718364"/>
          </a:xfrm>
          <a:prstGeom prst="rightArrow">
            <a:avLst>
              <a:gd name="adj1" fmla="val 46676"/>
              <a:gd name="adj2" fmla="val 310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Vask*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46E7FFA1-B873-AFF5-325F-241097A04FAF}"/>
              </a:ext>
            </a:extLst>
          </p:cNvPr>
          <p:cNvSpPr txBox="1"/>
          <p:nvPr/>
        </p:nvSpPr>
        <p:spPr>
          <a:xfrm>
            <a:off x="4324" y="3535018"/>
            <a:ext cx="845269" cy="672525"/>
          </a:xfrm>
          <a:prstGeom prst="rightArrow">
            <a:avLst>
              <a:gd name="adj1" fmla="val 50000"/>
              <a:gd name="adj2" fmla="val 310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Velg i*</a:t>
            </a:r>
            <a:endParaRPr kumimoji="0" lang="nb-N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6FB4E27-459A-2411-8487-98198E2E7EEE}"/>
              </a:ext>
            </a:extLst>
          </p:cNvPr>
          <p:cNvSpPr txBox="1"/>
          <p:nvPr/>
        </p:nvSpPr>
        <p:spPr>
          <a:xfrm>
            <a:off x="10926" y="2814177"/>
            <a:ext cx="845269" cy="672525"/>
          </a:xfrm>
          <a:prstGeom prst="rightArrow">
            <a:avLst>
              <a:gd name="adj1" fmla="val 50000"/>
              <a:gd name="adj2" fmla="val 310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24DC18E8-D5DF-1C9D-3A91-5A64C6931D1A}"/>
              </a:ext>
            </a:extLst>
          </p:cNvPr>
          <p:cNvSpPr/>
          <p:nvPr/>
        </p:nvSpPr>
        <p:spPr>
          <a:xfrm>
            <a:off x="8948931" y="1419493"/>
            <a:ext cx="2753360" cy="4299119"/>
          </a:xfrm>
          <a:prstGeom prst="roundRect">
            <a:avLst>
              <a:gd name="adj" fmla="val 1077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>
                <a:solidFill>
                  <a:prstClr val="black"/>
                </a:solidFill>
                <a:latin typeface="Calibri" panose="020F0502020204030204"/>
              </a:rPr>
              <a:t>Makro: Nettsted med interaktive figurer, tabeller, osv.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Mesos:</a:t>
            </a:r>
            <a:r>
              <a:rPr kumimoji="0" lang="nb-NO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"Skreddersydde" rapporter for deltakende institusjoner.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>
                <a:solidFill>
                  <a:prstClr val="black"/>
                </a:solidFill>
                <a:latin typeface="Calibri" panose="020F0502020204030204"/>
              </a:rPr>
              <a:t>Flexi: App for å lage egne figurer</a:t>
            </a: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>
                <a:solidFill>
                  <a:prstClr val="black"/>
                </a:solidFill>
                <a:latin typeface="Calibri" panose="020F0502020204030204"/>
              </a:rPr>
              <a:t>Med mulighet for å laste ned ferdiglagde docx/pdf </a:t>
            </a: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451043B7-21B7-812E-E811-517406564E63}"/>
              </a:ext>
            </a:extLst>
          </p:cNvPr>
          <p:cNvSpPr/>
          <p:nvPr/>
        </p:nvSpPr>
        <p:spPr>
          <a:xfrm>
            <a:off x="3964913" y="1403589"/>
            <a:ext cx="4366287" cy="4299121"/>
          </a:xfrm>
          <a:prstGeom prst="roundRect">
            <a:avLst>
              <a:gd name="adj" fmla="val 107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>
                <a:solidFill>
                  <a:prstClr val="white"/>
                </a:solidFill>
                <a:latin typeface="Calibri" panose="020F0502020204030204"/>
              </a:rPr>
              <a:t>1. Sjekke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>
                <a:solidFill>
                  <a:prstClr val="white"/>
                </a:solidFill>
                <a:latin typeface="Calibri" panose="020F0502020204030204"/>
              </a:rPr>
              <a:t>2. Generer utkast med alt av potensielt interessante deskriptiver, klar for videre bearbeiding.</a:t>
            </a: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Generer output.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>
                <a:solidFill>
                  <a:prstClr val="white"/>
                </a:solidFill>
                <a:latin typeface="Calibri" panose="020F0502020204030204"/>
              </a:rPr>
              <a:t>5. Send ut eposter med passord til deltakende institusjoner.</a:t>
            </a: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82FD1A1B-EC3A-0D1F-2346-0BFB6C6A1BB8}"/>
              </a:ext>
            </a:extLst>
          </p:cNvPr>
          <p:cNvSpPr/>
          <p:nvPr/>
        </p:nvSpPr>
        <p:spPr>
          <a:xfrm>
            <a:off x="3977025" y="2646163"/>
            <a:ext cx="4390523" cy="1575168"/>
          </a:xfrm>
          <a:prstGeom prst="roundRect">
            <a:avLst>
              <a:gd name="adj" fmla="val 1077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i="1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nb-NO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Forskerens jobb</a:t>
            </a: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lukk*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nspiser*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ammenfatt*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arier*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laborer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ksemplifiser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osisjoner</a:t>
            </a:r>
          </a:p>
        </p:txBody>
      </p:sp>
    </p:spTree>
    <p:extLst>
      <p:ext uri="{BB962C8B-B14F-4D97-AF65-F5344CB8AC3E}">
        <p14:creationId xmlns:p14="http://schemas.microsoft.com/office/powerpoint/2010/main" val="6081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A65421-64C0-39F1-26BE-F3AC7CD1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ADEA41-8937-9369-806A-7CF41BB6B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>
                <a:solidFill>
                  <a:srgbClr val="333333"/>
                </a:solidFill>
                <a:latin typeface="Ubuntu" panose="020B0504030602030204" pitchFamily="34" charset="0"/>
                <a:hlinkClick r:id="rId2"/>
              </a:rPr>
              <a:t>Spørsmål til Skole-Norges </a:t>
            </a:r>
            <a:r>
              <a:rPr lang="nb-NO">
                <a:solidFill>
                  <a:srgbClr val="333333"/>
                </a:solidFill>
                <a:latin typeface="Ubuntu" panose="020B0504030602030204" pitchFamily="34" charset="0"/>
              </a:rPr>
              <a:t>makro-rapporter med interaktivitet</a:t>
            </a:r>
          </a:p>
          <a:p>
            <a:r>
              <a:rPr lang="nb-NO">
                <a:solidFill>
                  <a:srgbClr val="333333"/>
                </a:solidFill>
                <a:latin typeface="Ubuntu" panose="020B0504030602030204" pitchFamily="34" charset="0"/>
                <a:hlinkClick r:id="rId3"/>
              </a:rPr>
              <a:t>Deltakerundersøkelsenes</a:t>
            </a:r>
            <a:r>
              <a:rPr lang="nb-NO">
                <a:solidFill>
                  <a:srgbClr val="333333"/>
                </a:solidFill>
                <a:latin typeface="Ubuntu" panose="020B0504030602030204" pitchFamily="34" charset="0"/>
              </a:rPr>
              <a:t> passordbeskyttede </a:t>
            </a:r>
            <a:r>
              <a:rPr lang="nb-NO" i="1">
                <a:solidFill>
                  <a:srgbClr val="333333"/>
                </a:solidFill>
                <a:latin typeface="Ubuntu" panose="020B0504030602030204" pitchFamily="34" charset="0"/>
              </a:rPr>
              <a:t>mesos</a:t>
            </a:r>
            <a:r>
              <a:rPr lang="nb-NO">
                <a:solidFill>
                  <a:srgbClr val="333333"/>
                </a:solidFill>
                <a:latin typeface="Ubuntu" panose="020B0504030602030204" pitchFamily="34" charset="0"/>
              </a:rPr>
              <a:t>-rapporter til universiteter og høyskoler: du.nifu.no</a:t>
            </a:r>
          </a:p>
          <a:p>
            <a:r>
              <a:rPr lang="nb-NO">
                <a:solidFill>
                  <a:srgbClr val="333333"/>
                </a:solidFill>
                <a:latin typeface="Ubuntu" panose="020B0504030602030204" pitchFamily="34" charset="0"/>
                <a:hlinkClick r:id="rId4"/>
              </a:rPr>
              <a:t>Arbeidsgiverundersøkelsens</a:t>
            </a:r>
            <a:r>
              <a:rPr lang="nb-NO">
                <a:solidFill>
                  <a:srgbClr val="333333"/>
                </a:solidFill>
                <a:latin typeface="Ubuntu" panose="020B0504030602030204" pitchFamily="34" charset="0"/>
              </a:rPr>
              <a:t> åpne </a:t>
            </a:r>
            <a:r>
              <a:rPr lang="nb-NO" i="1">
                <a:solidFill>
                  <a:srgbClr val="333333"/>
                </a:solidFill>
                <a:latin typeface="Ubuntu" panose="020B0504030602030204" pitchFamily="34" charset="0"/>
              </a:rPr>
              <a:t>mesos</a:t>
            </a:r>
            <a:r>
              <a:rPr lang="nb-NO">
                <a:solidFill>
                  <a:srgbClr val="333333"/>
                </a:solidFill>
                <a:latin typeface="Ubuntu" panose="020B0504030602030204" pitchFamily="34" charset="0"/>
              </a:rPr>
              <a:t>-rapporter per sektor</a:t>
            </a:r>
          </a:p>
          <a:p>
            <a:endParaRPr lang="nb-NO">
              <a:solidFill>
                <a:srgbClr val="333333"/>
              </a:solidFill>
              <a:latin typeface="Ubuntu" panose="020B0504030602030204" pitchFamily="34" charset="0"/>
            </a:endParaRPr>
          </a:p>
          <a:p>
            <a:endParaRPr lang="nb-NO">
              <a:solidFill>
                <a:srgbClr val="333333"/>
              </a:solidFill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333333"/>
                </a:solidFill>
                <a:latin typeface="Ubuntu" panose="020B0504030602030204" pitchFamily="34" charset="0"/>
              </a:rPr>
              <a:t>Flexi</a:t>
            </a:r>
          </a:p>
          <a:p>
            <a:pPr marL="0" indent="0">
              <a:buNone/>
            </a:pPr>
            <a:endParaRPr lang="nb-NO">
              <a:solidFill>
                <a:srgbClr val="333333"/>
              </a:solidFill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333333"/>
                </a:solidFill>
                <a:latin typeface="Ubuntu" panose="020B0504030602030204" pitchFamily="34" charset="0"/>
              </a:rPr>
              <a:t>Quarto-dokument</a:t>
            </a:r>
          </a:p>
        </p:txBody>
      </p:sp>
    </p:spTree>
    <p:extLst>
      <p:ext uri="{BB962C8B-B14F-4D97-AF65-F5344CB8AC3E}">
        <p14:creationId xmlns:p14="http://schemas.microsoft.com/office/powerpoint/2010/main" val="381909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7D04CC-77AA-9732-6CAB-B488F188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Andre muligheter med samme teknologi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258F68-4ED1-9799-0699-BEF5700A4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Lag samtidig docx-, epub og pdf-filer</a:t>
            </a:r>
          </a:p>
          <a:p>
            <a:r>
              <a:rPr lang="nb-NO"/>
              <a:t>Interaktive tabeller, kart og dashbord</a:t>
            </a:r>
          </a:p>
          <a:p>
            <a:r>
              <a:rPr lang="nb-NO"/>
              <a:t>Video</a:t>
            </a:r>
          </a:p>
          <a:p>
            <a:r>
              <a:rPr lang="nb-NO"/>
              <a:t>Diagrammer</a:t>
            </a:r>
          </a:p>
          <a:p>
            <a:r>
              <a:rPr lang="nb-NO"/>
              <a:t>Alt man kan tenke seg i R eller Python</a:t>
            </a:r>
          </a:p>
          <a:p>
            <a:r>
              <a:rPr lang="nb-NO"/>
              <a:t>Referanselister</a:t>
            </a:r>
          </a:p>
          <a:p>
            <a:endParaRPr lang="nb-NO"/>
          </a:p>
          <a:p>
            <a:pPr marL="0" indent="0">
              <a:buNone/>
            </a:pPr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F4563588-B904-ABDF-4AD2-FAF11DF89C9D}"/>
              </a:ext>
            </a:extLst>
          </p:cNvPr>
          <p:cNvSpPr txBox="1"/>
          <p:nvPr/>
        </p:nvSpPr>
        <p:spPr>
          <a:xfrm>
            <a:off x="838200" y="5253633"/>
            <a:ext cx="10124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>
                <a:solidFill>
                  <a:srgbClr val="FF0000"/>
                </a:solidFill>
              </a:rPr>
              <a:t>Det essensielle er 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>
                <a:solidFill>
                  <a:srgbClr val="FF0000"/>
                </a:solidFill>
              </a:rPr>
              <a:t>man ikke trenger å kunne HTML for å lage alt dette, man har selv kontrollen.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>
                <a:solidFill>
                  <a:srgbClr val="FF0000"/>
                </a:solidFill>
              </a:rPr>
              <a:t>Den underliggende teknologien og verktøyene er gratis for evig</a:t>
            </a:r>
          </a:p>
        </p:txBody>
      </p:sp>
    </p:spTree>
    <p:extLst>
      <p:ext uri="{BB962C8B-B14F-4D97-AF65-F5344CB8AC3E}">
        <p14:creationId xmlns:p14="http://schemas.microsoft.com/office/powerpoint/2010/main" val="94611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D0236F-9510-20D7-B40A-8EB18F87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Noen av saros-komponentene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F36A3073-56B0-311C-B9AD-9F03425D2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394679"/>
              </p:ext>
            </p:extLst>
          </p:nvPr>
        </p:nvGraphicFramePr>
        <p:xfrm>
          <a:off x="1096963" y="2108200"/>
          <a:ext cx="7742237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211">
                  <a:extLst>
                    <a:ext uri="{9D8B030D-6E8A-4147-A177-3AD203B41FA5}">
                      <a16:colId xmlns:a16="http://schemas.microsoft.com/office/drawing/2014/main" val="1955812804"/>
                    </a:ext>
                  </a:extLst>
                </a:gridCol>
                <a:gridCol w="5860026">
                  <a:extLst>
                    <a:ext uri="{9D8B030D-6E8A-4147-A177-3AD203B41FA5}">
                      <a16:colId xmlns:a16="http://schemas.microsoft.com/office/drawing/2014/main" val="133391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23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saros.nifu.no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Fyldig dokumentasjon av Saros-systemet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38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saros-pakken i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Genererer utkast og hjelper med publisering av disse, med passordbeskyttelse, osv. For generell bruk av alle samfunnsvitere i verden.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7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&lt;flere mindre pakker&gt;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Fargepaletter og annet grafisk design for figurer (i ggplot2), maler for Saros for docx, pdf, html, osv.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2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0634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81_TF22712842_Win32" id="{74DC944A-C71F-4B33-B990-C64E897C588D}" vid="{8B012EF9-C98E-4583-85D0-C83CF59E82D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{C36095BF-A175-4DDC-966C-A4DF8371F16F}tf22712842_win32</Template>
  <TotalTime>1774</TotalTime>
  <Words>683</Words>
  <Application>Microsoft Office PowerPoint</Application>
  <PresentationFormat>Widescreen</PresentationFormat>
  <Paragraphs>145</Paragraphs>
  <Slides>12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12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Franklin Gothic Book</vt:lpstr>
      <vt:lpstr>Ubuntu</vt:lpstr>
      <vt:lpstr>Wingdings</vt:lpstr>
      <vt:lpstr>1_RetrospectVTI</vt:lpstr>
      <vt:lpstr>Office-tema</vt:lpstr>
      <vt:lpstr>SAROS</vt:lpstr>
      <vt:lpstr>Hvem er denne karen? Med sekk og luen av</vt:lpstr>
      <vt:lpstr>Hva kan jeg tilby? Del 1</vt:lpstr>
      <vt:lpstr>Hva kan jeg tilby? Del 2</vt:lpstr>
      <vt:lpstr>PowerPoint-presentasjon</vt:lpstr>
      <vt:lpstr>Flyten</vt:lpstr>
      <vt:lpstr>Eksempler</vt:lpstr>
      <vt:lpstr>Andre muligheter med samme teknologi</vt:lpstr>
      <vt:lpstr>Noen av saros-komponentene</vt:lpstr>
      <vt:lpstr>Eksisterende prosjekter ved NIFU som benytter Saros</vt:lpstr>
      <vt:lpstr>Forslag til bidrag</vt:lpstr>
      <vt:lpstr>Honorering og forventninger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Innovasjon på NIFU</dc:title>
  <dc:creator>Stephan Daus / NIFU</dc:creator>
  <cp:lastModifiedBy>Stephan Daus / NIFU</cp:lastModifiedBy>
  <cp:revision>1</cp:revision>
  <dcterms:created xsi:type="dcterms:W3CDTF">2023-11-12T12:28:29Z</dcterms:created>
  <dcterms:modified xsi:type="dcterms:W3CDTF">2023-12-05T06:39:42Z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