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957"/>
    <a:srgbClr val="F15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Objects="1">
      <p:cViewPr varScale="1">
        <p:scale>
          <a:sx n="99" d="100"/>
          <a:sy n="99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FFC198BE-5547-4C61-B55B-E0C029110DC0}"/>
    <pc:docChg chg="addSld delSld">
      <pc:chgData name="Stephan Daus / NIFU" userId="7d5f721f-c7a0-4e47-a147-288111e6901b" providerId="ADAL" clId="{FFC198BE-5547-4C61-B55B-E0C029110DC0}" dt="2021-02-16T09:22:33.925" v="1" actId="2696"/>
      <pc:docMkLst>
        <pc:docMk/>
      </pc:docMkLst>
      <pc:sldChg chg="new del">
        <pc:chgData name="Stephan Daus / NIFU" userId="7d5f721f-c7a0-4e47-a147-288111e6901b" providerId="ADAL" clId="{FFC198BE-5547-4C61-B55B-E0C029110DC0}" dt="2021-02-16T09:22:33.925" v="1" actId="2696"/>
        <pc:sldMkLst>
          <pc:docMk/>
          <pc:sldMk cId="3774157537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5BAEC-8D41-4218-A482-FC329E1B2832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C2CCA-F7CC-42CE-ACC4-2382775A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7741-EB19-41DC-9EF8-43459818C688}" type="datetimeFigureOut">
              <a:rPr lang="nb-NO" smtClean="0"/>
              <a:pPr/>
              <a:t>2021-02-16</a:t>
            </a:fld>
            <a:endParaRPr lang="nb-N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AA28-4800-47C6-87F2-23D2BE733822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94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ifu_ppt_addpoint-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9" y="567"/>
            <a:ext cx="9191335" cy="6857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k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C5C21638-5CCB-4449-B66F-FA95C5B38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2"/>
            <a:ext cx="6203635" cy="4526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E-</a:t>
            </a:r>
            <a:r>
              <a:rPr lang="en-US" dirty="0" err="1"/>
              <a:t>postadresse</a:t>
            </a:r>
            <a:endParaRPr lang="nb-NO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36000" y="1787446"/>
            <a:ext cx="16613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400" dirty="0">
                <a:solidFill>
                  <a:schemeClr val="tx1"/>
                </a:solidFill>
                <a:latin typeface="Cambria" panose="02040503050406030204" pitchFamily="18" charset="0"/>
              </a:rPr>
              <a:t>www.nifu.no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>
            <a:extLst>
              <a:ext uri="{FF2B5EF4-FFF2-40B4-BE49-F238E27FC236}">
                <a16:creationId xmlns:a16="http://schemas.microsoft.com/office/drawing/2014/main" id="{2D7D5F03-BBE8-4698-97DB-EECA46D9EE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936000" y="2550274"/>
            <a:ext cx="4416491" cy="215444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01-02-2018</a:t>
            </a:r>
            <a:endParaRPr lang="nb-NO" dirty="0"/>
          </a:p>
        </p:txBody>
      </p:sp>
      <p:sp>
        <p:nvSpPr>
          <p:cNvPr id="6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1"/>
            <a:ext cx="620363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Foredragsholder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5565" y="4357731"/>
            <a:ext cx="10363635" cy="367414"/>
          </a:xfrm>
        </p:spPr>
        <p:txBody>
          <a:bodyPr/>
          <a:lstStyle>
            <a:lvl1pPr>
              <a:buNone/>
              <a:defRPr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35565" y="4964598"/>
            <a:ext cx="10363635" cy="264603"/>
          </a:xfrm>
        </p:spPr>
        <p:txBody>
          <a:bodyPr>
            <a:normAutofit/>
          </a:bodyPr>
          <a:lstStyle>
            <a:lvl1pPr>
              <a:buNone/>
              <a:defRPr sz="140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6937E748-E543-421C-879D-E72442119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1"/>
            <a:ext cx="620363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Foredragsholder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936000" y="2550274"/>
            <a:ext cx="4416491" cy="215444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01-02-2018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5565" y="4357731"/>
            <a:ext cx="10363635" cy="367414"/>
          </a:xfrm>
        </p:spPr>
        <p:txBody>
          <a:bodyPr/>
          <a:lstStyle>
            <a:lvl1pPr>
              <a:buNone/>
              <a:defRPr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35565" y="4964598"/>
            <a:ext cx="10363635" cy="264603"/>
          </a:xfrm>
        </p:spPr>
        <p:txBody>
          <a:bodyPr>
            <a:normAutofit/>
          </a:bodyPr>
          <a:lstStyle>
            <a:lvl1pPr>
              <a:buNone/>
              <a:defRPr sz="140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5E296A51-54BD-4E44-BFE6-33DFD4415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1"/>
            <a:ext cx="620363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Foredragsholder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936000" y="2550274"/>
            <a:ext cx="4416491" cy="215444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01-02-2018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5565" y="4357731"/>
            <a:ext cx="10363635" cy="367414"/>
          </a:xfrm>
        </p:spPr>
        <p:txBody>
          <a:bodyPr/>
          <a:lstStyle>
            <a:lvl1pPr>
              <a:buNone/>
              <a:defRPr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35565" y="4964598"/>
            <a:ext cx="10363635" cy="264603"/>
          </a:xfrm>
        </p:spPr>
        <p:txBody>
          <a:bodyPr>
            <a:normAutofit/>
          </a:bodyPr>
          <a:lstStyle>
            <a:lvl1pPr>
              <a:buNone/>
              <a:defRPr sz="140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kille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3673731-8038-4E21-814E-8E1D227A5C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4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36000" y="1420091"/>
            <a:ext cx="583207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015BD3C-F5C3-49A7-8324-46F58D86C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63" y="5805264"/>
            <a:ext cx="1089797" cy="3665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 defTabSz="717550">
              <a:buNone/>
              <a:tabLst/>
              <a:defRPr/>
            </a:lvl2pPr>
            <a:lvl3pPr marL="0" indent="0" defTabSz="717550">
              <a:buNone/>
              <a:tabLst/>
              <a:defRPr/>
            </a:lvl3pPr>
            <a:lvl4pPr marL="0" indent="0" defTabSz="717550">
              <a:buNone/>
              <a:tabLst/>
              <a:defRPr/>
            </a:lvl4pPr>
            <a:lvl5pPr marL="0" indent="0" defTabSz="717550">
              <a:buNone/>
              <a:tabLst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936000" y="1434722"/>
            <a:ext cx="5040000" cy="45259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215655" y="1434722"/>
            <a:ext cx="5040000" cy="45259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36000" y="1434721"/>
            <a:ext cx="50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innhold 2"/>
          <p:cNvSpPr>
            <a:spLocks noGrp="1"/>
          </p:cNvSpPr>
          <p:nvPr>
            <p:ph idx="13"/>
          </p:nvPr>
        </p:nvSpPr>
        <p:spPr>
          <a:xfrm>
            <a:off x="936000" y="2074484"/>
            <a:ext cx="5040000" cy="38862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4"/>
          </p:nvPr>
        </p:nvSpPr>
        <p:spPr>
          <a:xfrm>
            <a:off x="6215655" y="1434721"/>
            <a:ext cx="50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innhold 2"/>
          <p:cNvSpPr>
            <a:spLocks noGrp="1"/>
          </p:cNvSpPr>
          <p:nvPr>
            <p:ph idx="15"/>
          </p:nvPr>
        </p:nvSpPr>
        <p:spPr>
          <a:xfrm>
            <a:off x="6215655" y="2074484"/>
            <a:ext cx="5040000" cy="38862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ifu_ppt_addpoint-6.png"/>
          <p:cNvPicPr>
            <a:picLocks noChangeAspect="1"/>
          </p:cNvPicPr>
          <p:nvPr/>
        </p:nvPicPr>
        <p:blipFill>
          <a:blip r:embed="rId14" cstate="print"/>
          <a:srcRect b="71493"/>
          <a:stretch>
            <a:fillRect/>
          </a:stretch>
        </p:blipFill>
        <p:spPr>
          <a:xfrm>
            <a:off x="504" y="5980249"/>
            <a:ext cx="12190993" cy="250222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36001" y="666510"/>
            <a:ext cx="10319655" cy="369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36001" y="1434722"/>
            <a:ext cx="10319655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0070904" y="6288408"/>
            <a:ext cx="729619" cy="10772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700" i="1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76503" y="6288408"/>
            <a:ext cx="38608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 i="1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800522" y="6288408"/>
            <a:ext cx="455132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700" i="1"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E813E9AB-7FA1-40CF-B414-119CB7EFA9F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1" y="6296701"/>
            <a:ext cx="591259" cy="1988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66" r:id="rId4"/>
    <p:sldLayoutId id="2147483664" r:id="rId5"/>
    <p:sldLayoutId id="2147483650" r:id="rId6"/>
    <p:sldLayoutId id="2147483665" r:id="rId7"/>
    <p:sldLayoutId id="2147483652" r:id="rId8"/>
    <p:sldLayoutId id="2147483653" r:id="rId9"/>
    <p:sldLayoutId id="2147483654" r:id="rId10"/>
    <p:sldLayoutId id="2147483655" r:id="rId11"/>
    <p:sldLayoutId id="2147483663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spcBef>
          <a:spcPct val="20000"/>
        </a:spcBef>
        <a:buClr>
          <a:srgbClr val="F15160"/>
        </a:buClr>
        <a:buSzPct val="100000"/>
        <a:buFontTx/>
        <a:buBlip>
          <a:blip r:embed="rId16"/>
        </a:buBlip>
        <a:defRPr sz="2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1pPr>
      <a:lvl2pPr marL="623888" indent="-285750" algn="l" defTabSz="896938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–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2pPr>
      <a:lvl3pPr marL="857250" indent="-228600" algn="l" defTabSz="914400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•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3pPr>
      <a:lvl4pPr marL="1087438" indent="-228600" algn="l" defTabSz="914400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–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4pPr>
      <a:lvl5pPr marL="1320800" indent="-228600" algn="l" defTabSz="914400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»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NIFU_ppt_NO">
  <a:themeElements>
    <a:clrScheme name="NIFU">
      <a:dk1>
        <a:sysClr val="windowText" lastClr="000000"/>
      </a:dk1>
      <a:lt1>
        <a:sysClr val="window" lastClr="FFFFFF"/>
      </a:lt1>
      <a:dk2>
        <a:srgbClr val="404040"/>
      </a:dk2>
      <a:lt2>
        <a:srgbClr val="E4E8EB"/>
      </a:lt2>
      <a:accent1>
        <a:srgbClr val="2D8E9F"/>
      </a:accent1>
      <a:accent2>
        <a:srgbClr val="C84957"/>
      </a:accent2>
      <a:accent3>
        <a:srgbClr val="000000"/>
      </a:accent3>
      <a:accent4>
        <a:srgbClr val="404040"/>
      </a:accent4>
      <a:accent5>
        <a:srgbClr val="878D91"/>
      </a:accent5>
      <a:accent6>
        <a:srgbClr val="E4E8EB"/>
      </a:accent6>
      <a:hlink>
        <a:srgbClr val="C84957"/>
      </a:hlink>
      <a:folHlink>
        <a:srgbClr val="2D8E9F"/>
      </a:folHlink>
    </a:clrScheme>
    <a:fontScheme name="NIF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" id="{892DCADD-8D2B-4363-B13E-BB06EC607F64}" vid="{4C819767-311B-4717-AAC7-5D4E5CB02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ommentar xmlns="c5088232-1f73-4496-85f6-f17080254f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2871A87AA9AA40AFD78DC0F4FB1211" ma:contentTypeVersion="10" ma:contentTypeDescription="Opprett et nytt dokument." ma:contentTypeScope="" ma:versionID="5f1410ba21dbbd92de6a72450900d410">
  <xsd:schema xmlns:xsd="http://www.w3.org/2001/XMLSchema" xmlns:xs="http://www.w3.org/2001/XMLSchema" xmlns:p="http://schemas.microsoft.com/office/2006/metadata/properties" xmlns:ns2="c5088232-1f73-4496-85f6-f17080254f09" targetNamespace="http://schemas.microsoft.com/office/2006/metadata/properties" ma:root="true" ma:fieldsID="9c9e2c547114f300f5e399ace5ae082c" ns2:_="">
    <xsd:import namespace="c5088232-1f73-4496-85f6-f17080254f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komment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88232-1f73-4496-85f6-f1708025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kommentar" ma:index="17" nillable="true" ma:displayName="kommentar" ma:format="Dropdown" ma:internalName="kommenta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7735BA-51F1-4020-B039-70479C45DB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AB864-3BE8-4B29-8330-E1A769E7D7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8EB4B6-DCFD-4C95-BC81-2FDC7D78DBAF}"/>
</file>

<file path=docProps/app.xml><?xml version="1.0" encoding="utf-8"?>
<Properties xmlns="http://schemas.openxmlformats.org/officeDocument/2006/extended-properties" xmlns:vt="http://schemas.openxmlformats.org/officeDocument/2006/docPropsVTypes">
  <Template>NIFU_ppt_w_NO1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0</vt:i4>
      </vt:variant>
    </vt:vector>
  </HeadingPairs>
  <TitlesOfParts>
    <vt:vector size="4" baseType="lpstr">
      <vt:lpstr>Arial</vt:lpstr>
      <vt:lpstr>Calibri</vt:lpstr>
      <vt:lpstr>Cambria</vt:lpstr>
      <vt:lpstr>NIFU_ppt_NO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Stephan Daus / NIFU</dc:creator>
  <dc:description>Dev by addpoint.no</dc:description>
  <cp:lastModifiedBy>Stephan Daus / NIFU</cp:lastModifiedBy>
  <cp:revision>1</cp:revision>
  <dcterms:created xsi:type="dcterms:W3CDTF">2021-02-16T09:09:29Z</dcterms:created>
  <dcterms:modified xsi:type="dcterms:W3CDTF">2021-02-16T09:22:35Z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v by">
    <vt:lpwstr>addpoint.no</vt:lpwstr>
  </property>
  <property fmtid="{D5CDD505-2E9C-101B-9397-08002B2CF9AE}" pid="3" name="ContentTypeId">
    <vt:lpwstr>0x010100112871A87AA9AA40AFD78DC0F4FB1211</vt:lpwstr>
  </property>
</Properties>
</file>