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7" r:id="rId5"/>
    <p:sldId id="265" r:id="rId6"/>
    <p:sldId id="260" r:id="rId7"/>
    <p:sldId id="261" r:id="rId8"/>
    <p:sldId id="262" r:id="rId9"/>
    <p:sldId id="263" r:id="rId10"/>
    <p:sldId id="266" r:id="rId11"/>
    <p:sldId id="264" r:id="rId1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4957"/>
    <a:srgbClr val="F151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Objects="1">
      <p:cViewPr varScale="1">
        <p:scale>
          <a:sx n="121" d="100"/>
          <a:sy n="121" d="100"/>
        </p:scale>
        <p:origin x="336" y="91"/>
      </p:cViewPr>
      <p:guideLst>
        <p:guide orient="horz" pos="2160"/>
        <p:guide pos="3840"/>
      </p:guideLst>
    </p:cSldViewPr>
  </p:slideViewPr>
  <p:notesTextViewPr>
    <p:cViewPr>
      <p:scale>
        <a:sx n="3" d="2"/>
        <a:sy n="3" d="2"/>
      </p:scale>
      <p:origin x="0" y="0"/>
    </p:cViewPr>
  </p:notesTextViewPr>
  <p:notesViewPr>
    <p:cSldViewPr snapToObjects="1">
      <p:cViewPr varScale="1">
        <p:scale>
          <a:sx n="88" d="100"/>
          <a:sy n="88" d="100"/>
        </p:scale>
        <p:origin x="296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 userId="7d5f721f-c7a0-4e47-a147-288111e6901b" providerId="ADAL" clId="{AF8AEF38-3AD9-4A26-A82A-A3A0B513E16C}"/>
    <pc:docChg chg="custSel modSld">
      <pc:chgData name="Stephan" userId="7d5f721f-c7a0-4e47-a147-288111e6901b" providerId="ADAL" clId="{AF8AEF38-3AD9-4A26-A82A-A3A0B513E16C}" dt="2022-04-01T18:48:11.836" v="173" actId="20577"/>
      <pc:docMkLst>
        <pc:docMk/>
      </pc:docMkLst>
      <pc:sldChg chg="modSp mod">
        <pc:chgData name="Stephan" userId="7d5f721f-c7a0-4e47-a147-288111e6901b" providerId="ADAL" clId="{AF8AEF38-3AD9-4A26-A82A-A3A0B513E16C}" dt="2022-04-01T18:48:11.836" v="173" actId="20577"/>
        <pc:sldMkLst>
          <pc:docMk/>
          <pc:sldMk cId="1015715256" sldId="265"/>
        </pc:sldMkLst>
        <pc:spChg chg="mod">
          <ac:chgData name="Stephan" userId="7d5f721f-c7a0-4e47-a147-288111e6901b" providerId="ADAL" clId="{AF8AEF38-3AD9-4A26-A82A-A3A0B513E16C}" dt="2022-04-01T18:48:11.836" v="173" actId="20577"/>
          <ac:spMkLst>
            <pc:docMk/>
            <pc:sldMk cId="1015715256" sldId="265"/>
            <ac:spMk id="8" creationId="{6771AA0C-DBCE-4745-AA04-8B542CFDCE05}"/>
          </ac:spMkLst>
        </pc:spChg>
      </pc:sldChg>
    </pc:docChg>
  </pc:docChgLst>
  <pc:docChgLst>
    <pc:chgData name="Stephan Daus / NIFU" userId="7d5f721f-c7a0-4e47-a147-288111e6901b" providerId="ADAL" clId="{5FB62031-B3D2-43D5-8D25-87701468A722}"/>
    <pc:docChg chg="custSel addSld modSld">
      <pc:chgData name="Stephan Daus / NIFU" userId="7d5f721f-c7a0-4e47-a147-288111e6901b" providerId="ADAL" clId="{5FB62031-B3D2-43D5-8D25-87701468A722}" dt="2022-06-29T10:21:07.340" v="619" actId="20577"/>
      <pc:docMkLst>
        <pc:docMk/>
      </pc:docMkLst>
      <pc:sldChg chg="modSp mod">
        <pc:chgData name="Stephan Daus / NIFU" userId="7d5f721f-c7a0-4e47-a147-288111e6901b" providerId="ADAL" clId="{5FB62031-B3D2-43D5-8D25-87701468A722}" dt="2022-06-29T10:21:07.340" v="619" actId="20577"/>
        <pc:sldMkLst>
          <pc:docMk/>
          <pc:sldMk cId="2557902823" sldId="264"/>
        </pc:sldMkLst>
        <pc:spChg chg="mod">
          <ac:chgData name="Stephan Daus / NIFU" userId="7d5f721f-c7a0-4e47-a147-288111e6901b" providerId="ADAL" clId="{5FB62031-B3D2-43D5-8D25-87701468A722}" dt="2022-06-29T10:15:29.257" v="19" actId="20577"/>
          <ac:spMkLst>
            <pc:docMk/>
            <pc:sldMk cId="2557902823" sldId="264"/>
            <ac:spMk id="2" creationId="{A419FE9B-4998-4680-804D-E7AAC18AF58D}"/>
          </ac:spMkLst>
        </pc:spChg>
        <pc:spChg chg="mod">
          <ac:chgData name="Stephan Daus / NIFU" userId="7d5f721f-c7a0-4e47-a147-288111e6901b" providerId="ADAL" clId="{5FB62031-B3D2-43D5-8D25-87701468A722}" dt="2022-06-29T10:21:07.340" v="619" actId="20577"/>
          <ac:spMkLst>
            <pc:docMk/>
            <pc:sldMk cId="2557902823" sldId="264"/>
            <ac:spMk id="3" creationId="{2F85C149-5EE3-4DCB-93B3-E750D0E55CC9}"/>
          </ac:spMkLst>
        </pc:spChg>
      </pc:sldChg>
      <pc:sldChg chg="addSp modSp new mod">
        <pc:chgData name="Stephan Daus / NIFU" userId="7d5f721f-c7a0-4e47-a147-288111e6901b" providerId="ADAL" clId="{5FB62031-B3D2-43D5-8D25-87701468A722}" dt="2022-06-29T10:19:36.232" v="447" actId="1076"/>
        <pc:sldMkLst>
          <pc:docMk/>
          <pc:sldMk cId="1238243587" sldId="266"/>
        </pc:sldMkLst>
        <pc:spChg chg="mod">
          <ac:chgData name="Stephan Daus / NIFU" userId="7d5f721f-c7a0-4e47-a147-288111e6901b" providerId="ADAL" clId="{5FB62031-B3D2-43D5-8D25-87701468A722}" dt="2022-06-29T10:15:57.422" v="36" actId="20577"/>
          <ac:spMkLst>
            <pc:docMk/>
            <pc:sldMk cId="1238243587" sldId="266"/>
            <ac:spMk id="2" creationId="{F83B3914-D044-B44E-D9D5-5FAA31872C1E}"/>
          </ac:spMkLst>
        </pc:spChg>
        <pc:spChg chg="mod">
          <ac:chgData name="Stephan Daus / NIFU" userId="7d5f721f-c7a0-4e47-a147-288111e6901b" providerId="ADAL" clId="{5FB62031-B3D2-43D5-8D25-87701468A722}" dt="2022-06-29T10:19:22.758" v="444" actId="14100"/>
          <ac:spMkLst>
            <pc:docMk/>
            <pc:sldMk cId="1238243587" sldId="266"/>
            <ac:spMk id="3" creationId="{DB382524-92EA-DFE8-F1CE-748D25A4ED75}"/>
          </ac:spMkLst>
        </pc:spChg>
        <pc:picChg chg="add mod">
          <ac:chgData name="Stephan Daus / NIFU" userId="7d5f721f-c7a0-4e47-a147-288111e6901b" providerId="ADAL" clId="{5FB62031-B3D2-43D5-8D25-87701468A722}" dt="2022-06-29T10:19:36.232" v="447" actId="1076"/>
          <ac:picMkLst>
            <pc:docMk/>
            <pc:sldMk cId="1238243587" sldId="266"/>
            <ac:picMk id="8" creationId="{20AC5BE2-C64C-C08A-5D92-26D8E9FEF6B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95BAEC-8D41-4218-A482-FC329E1B2832}" type="datetimeFigureOut">
              <a:rPr lang="en-US" smtClean="0"/>
              <a:pPr/>
              <a:t>6/29/2022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CC2CCA-F7CC-42CE-ACC4-2382775A211B}" type="slidenum">
              <a:rPr lang="en-US" smtClean="0"/>
              <a:pPr/>
              <a:t>‹#›</a:t>
            </a:fld>
            <a:endParaRPr lang="en-US"/>
          </a:p>
        </p:txBody>
      </p:sp>
    </p:spTree>
    <p:extLst>
      <p:ext uri="{BB962C8B-B14F-4D97-AF65-F5344CB8AC3E}">
        <p14:creationId xmlns:p14="http://schemas.microsoft.com/office/powerpoint/2010/main" val="1186804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377741-EB19-41DC-9EF8-43459818C688}" type="datetimeFigureOut">
              <a:rPr lang="nb-NO" smtClean="0"/>
              <a:pPr/>
              <a:t>29.06.2022</a:t>
            </a:fld>
            <a:endParaRPr lang="nb-NO"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60AA28-4800-47C6-87F2-23D2BE733822}" type="slidenum">
              <a:rPr lang="nb-NO" smtClean="0"/>
              <a:pPr/>
              <a:t>‹#›</a:t>
            </a:fld>
            <a:endParaRPr lang="nb-NO" dirty="0"/>
          </a:p>
        </p:txBody>
      </p:sp>
    </p:spTree>
    <p:extLst>
      <p:ext uri="{BB962C8B-B14F-4D97-AF65-F5344CB8AC3E}">
        <p14:creationId xmlns:p14="http://schemas.microsoft.com/office/powerpoint/2010/main" val="277940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Forside">
    <p:spTree>
      <p:nvGrpSpPr>
        <p:cNvPr id="1" name=""/>
        <p:cNvGrpSpPr/>
        <p:nvPr/>
      </p:nvGrpSpPr>
      <p:grpSpPr>
        <a:xfrm>
          <a:off x="0" y="0"/>
          <a:ext cx="0" cy="0"/>
          <a:chOff x="0" y="0"/>
          <a:chExt cx="0" cy="0"/>
        </a:xfrm>
      </p:grpSpPr>
      <p:pic>
        <p:nvPicPr>
          <p:cNvPr id="6" name="Picture 5" descr="nifu_ppt_addpoint-4.png"/>
          <p:cNvPicPr>
            <a:picLocks noChangeAspect="1"/>
          </p:cNvPicPr>
          <p:nvPr userDrawn="1"/>
        </p:nvPicPr>
        <p:blipFill>
          <a:blip r:embed="rId2" cstate="print"/>
          <a:stretch>
            <a:fillRect/>
          </a:stretch>
        </p:blipFill>
        <p:spPr>
          <a:xfrm>
            <a:off x="1009" y="567"/>
            <a:ext cx="9191335" cy="68574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solidFill>
                  <a:schemeClr val="tx2"/>
                </a:solidFill>
              </a:defRPr>
            </a:lvl1pPr>
          </a:lstStyle>
          <a:p>
            <a:r>
              <a:rPr lang="nb-NO"/>
              <a:t>Klikk for å redigere tittelstil</a:t>
            </a:r>
            <a:endParaRPr lang="nb-NO" dirty="0"/>
          </a:p>
        </p:txBody>
      </p:sp>
      <p:sp>
        <p:nvSpPr>
          <p:cNvPr id="3" name="Plassholder for dato 2"/>
          <p:cNvSpPr>
            <a:spLocks noGrp="1"/>
          </p:cNvSpPr>
          <p:nvPr>
            <p:ph type="dt" sz="half" idx="10"/>
          </p:nvPr>
        </p:nvSpPr>
        <p:spPr/>
        <p:txBody>
          <a:bodyPr/>
          <a:lstStyle>
            <a:lvl1pPr>
              <a:defRPr>
                <a:solidFill>
                  <a:schemeClr val="tx2"/>
                </a:solidFill>
              </a:defRPr>
            </a:lvl1pPr>
          </a:lstStyle>
          <a:p>
            <a:endParaRPr lang="nb-NO"/>
          </a:p>
        </p:txBody>
      </p:sp>
      <p:sp>
        <p:nvSpPr>
          <p:cNvPr id="4" name="Plassholder for bunntekst 3"/>
          <p:cNvSpPr>
            <a:spLocks noGrp="1"/>
          </p:cNvSpPr>
          <p:nvPr>
            <p:ph type="ftr" sz="quarter" idx="11"/>
          </p:nvPr>
        </p:nvSpPr>
        <p:spPr/>
        <p:txBody>
          <a:bodyPr/>
          <a:lstStyle>
            <a:lvl1pPr>
              <a:defRPr>
                <a:solidFill>
                  <a:schemeClr val="tx2"/>
                </a:solidFill>
              </a:defRPr>
            </a:lvl1pPr>
          </a:lstStyle>
          <a:p>
            <a:endParaRPr lang="nb-NO"/>
          </a:p>
        </p:txBody>
      </p:sp>
      <p:sp>
        <p:nvSpPr>
          <p:cNvPr id="5" name="Plassholder for lysbildenummer 4"/>
          <p:cNvSpPr>
            <a:spLocks noGrp="1"/>
          </p:cNvSpPr>
          <p:nvPr>
            <p:ph type="sldNum" sz="quarter" idx="12"/>
          </p:nvPr>
        </p:nvSpPr>
        <p:spPr/>
        <p:txBody>
          <a:bodyPr/>
          <a:lstStyle>
            <a:lvl1pPr>
              <a:defRPr>
                <a:solidFill>
                  <a:schemeClr val="tx2"/>
                </a:solidFill>
              </a:defRPr>
            </a:lvl1pPr>
          </a:lstStyle>
          <a:p>
            <a:fld id="{ECC25F22-D5A2-49CF-8FBE-5C3392B72C8D}"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lvl1pPr>
              <a:defRPr>
                <a:solidFill>
                  <a:schemeClr val="tx2"/>
                </a:solidFill>
              </a:defRPr>
            </a:lvl1pPr>
          </a:lstStyle>
          <a:p>
            <a:endParaRPr lang="nb-NO"/>
          </a:p>
        </p:txBody>
      </p:sp>
      <p:sp>
        <p:nvSpPr>
          <p:cNvPr id="3" name="Plassholder for bunntekst 2"/>
          <p:cNvSpPr>
            <a:spLocks noGrp="1"/>
          </p:cNvSpPr>
          <p:nvPr>
            <p:ph type="ftr" sz="quarter" idx="11"/>
          </p:nvPr>
        </p:nvSpPr>
        <p:spPr/>
        <p:txBody>
          <a:bodyPr/>
          <a:lstStyle>
            <a:lvl1pPr>
              <a:defRPr>
                <a:solidFill>
                  <a:schemeClr val="tx2"/>
                </a:solidFill>
              </a:defRPr>
            </a:lvl1pPr>
          </a:lstStyle>
          <a:p>
            <a:endParaRPr lang="nb-NO"/>
          </a:p>
        </p:txBody>
      </p:sp>
      <p:sp>
        <p:nvSpPr>
          <p:cNvPr id="4" name="Plassholder for lysbildenummer 3"/>
          <p:cNvSpPr>
            <a:spLocks noGrp="1"/>
          </p:cNvSpPr>
          <p:nvPr>
            <p:ph type="sldNum" sz="quarter" idx="12"/>
          </p:nvPr>
        </p:nvSpPr>
        <p:spPr/>
        <p:txBody>
          <a:bodyPr/>
          <a:lstStyle>
            <a:lvl1pPr>
              <a:defRPr>
                <a:solidFill>
                  <a:schemeClr val="tx2"/>
                </a:solidFill>
              </a:defRPr>
            </a:lvl1pPr>
          </a:lstStyle>
          <a:p>
            <a:fld id="{ECC25F22-D5A2-49CF-8FBE-5C3392B72C8D}"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kside">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C5C21638-5CCB-4449-B66F-FA95C5B383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9" y="0"/>
            <a:ext cx="12180722" cy="6858000"/>
          </a:xfrm>
          <a:prstGeom prst="rect">
            <a:avLst/>
          </a:prstGeom>
        </p:spPr>
      </p:pic>
      <p:sp>
        <p:nvSpPr>
          <p:cNvPr id="3" name="Undertittel 2"/>
          <p:cNvSpPr>
            <a:spLocks noGrp="1"/>
          </p:cNvSpPr>
          <p:nvPr>
            <p:ph type="subTitle" idx="1" hasCustomPrompt="1"/>
          </p:nvPr>
        </p:nvSpPr>
        <p:spPr>
          <a:xfrm>
            <a:off x="936000" y="1420092"/>
            <a:ext cx="6203635" cy="452600"/>
          </a:xfrm>
        </p:spPr>
        <p:txBody>
          <a:bodyPr lIns="0" tIns="0" rIns="0" bIns="0">
            <a:normAutofit/>
          </a:bodyPr>
          <a:lstStyle>
            <a:lvl1pPr marL="0" indent="0" algn="l">
              <a:spcBef>
                <a:spcPts val="0"/>
              </a:spcBef>
              <a:buNone/>
              <a:defRPr sz="240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lang="en-US" dirty="0" err="1"/>
              <a:t>postadresse</a:t>
            </a:r>
            <a:endParaRPr lang="nb-NO" dirty="0"/>
          </a:p>
        </p:txBody>
      </p:sp>
      <p:sp>
        <p:nvSpPr>
          <p:cNvPr id="8" name="TextBox 7"/>
          <p:cNvSpPr txBox="1"/>
          <p:nvPr userDrawn="1"/>
        </p:nvSpPr>
        <p:spPr>
          <a:xfrm>
            <a:off x="936000" y="1787446"/>
            <a:ext cx="1661352" cy="369332"/>
          </a:xfrm>
          <a:prstGeom prst="rect">
            <a:avLst/>
          </a:prstGeom>
          <a:noFill/>
        </p:spPr>
        <p:txBody>
          <a:bodyPr wrap="none" lIns="0" tIns="0" rIns="0" bIns="0" rtlCol="0">
            <a:spAutoFit/>
          </a:bodyPr>
          <a:lstStyle/>
          <a:p>
            <a:r>
              <a:rPr lang="nb-NO" sz="2400" dirty="0">
                <a:solidFill>
                  <a:schemeClr val="tx1"/>
                </a:solidFill>
                <a:latin typeface="Cambria" panose="02040503050406030204" pitchFamily="18" charset="0"/>
              </a:rPr>
              <a:t>www.nifu.no</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11" name="Bilde 10">
            <a:extLst>
              <a:ext uri="{FF2B5EF4-FFF2-40B4-BE49-F238E27FC236}">
                <a16:creationId xmlns:a16="http://schemas.microsoft.com/office/drawing/2014/main" id="{2D7D5F03-BBE8-4698-97DB-EECA46D9EE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9" y="0"/>
            <a:ext cx="12180722" cy="6858000"/>
          </a:xfrm>
          <a:prstGeom prst="rect">
            <a:avLst/>
          </a:prstGeom>
        </p:spPr>
      </p:pic>
      <p:sp>
        <p:nvSpPr>
          <p:cNvPr id="2" name="Tittel 1"/>
          <p:cNvSpPr>
            <a:spLocks noGrp="1"/>
          </p:cNvSpPr>
          <p:nvPr>
            <p:ph type="ctrTitle"/>
          </p:nvPr>
        </p:nvSpPr>
        <p:spPr>
          <a:xfrm>
            <a:off x="936000" y="3197742"/>
            <a:ext cx="10363200" cy="1095355"/>
          </a:xfrm>
        </p:spPr>
        <p:txBody>
          <a:bodyPr lIns="0" tIns="0" rIns="0" bIns="0" anchor="t" anchorCtr="0">
            <a:normAutofit/>
          </a:bodyPr>
          <a:lstStyle>
            <a:lvl1pPr algn="l">
              <a:defRPr sz="3200" b="1" i="1">
                <a:solidFill>
                  <a:schemeClr val="tx1"/>
                </a:solidFill>
                <a:latin typeface="Cambria" panose="02040503050406030204" pitchFamily="18" charset="0"/>
              </a:defRPr>
            </a:lvl1pPr>
          </a:lstStyle>
          <a:p>
            <a:r>
              <a:rPr lang="nb-NO"/>
              <a:t>Klikk for å redigere tittelstil</a:t>
            </a:r>
            <a:endParaRPr lang="nb-NO" dirty="0"/>
          </a:p>
        </p:txBody>
      </p:sp>
      <p:sp>
        <p:nvSpPr>
          <p:cNvPr id="4" name="Plassholder for dato 3"/>
          <p:cNvSpPr>
            <a:spLocks noGrp="1"/>
          </p:cNvSpPr>
          <p:nvPr>
            <p:ph type="dt" sz="half" idx="10"/>
          </p:nvPr>
        </p:nvSpPr>
        <p:spPr>
          <a:xfrm>
            <a:off x="936000" y="2550274"/>
            <a:ext cx="4416491" cy="215444"/>
          </a:xfrm>
        </p:spPr>
        <p:txBody>
          <a:bodyPr wrap="square" lIns="0" tIns="0" rIns="0" bIns="0" anchor="t" anchorCtr="0">
            <a:spAutoFit/>
          </a:bodyPr>
          <a:lstStyle>
            <a:lvl1pPr>
              <a:defRPr sz="1400">
                <a:solidFill>
                  <a:schemeClr val="tx1"/>
                </a:solidFill>
                <a:latin typeface="Cambria" panose="02040503050406030204" pitchFamily="18" charset="0"/>
              </a:defRPr>
            </a:lvl1pPr>
          </a:lstStyle>
          <a:p>
            <a:r>
              <a:rPr lang="nb-NO"/>
              <a:t>01-02-2018</a:t>
            </a:r>
            <a:endParaRPr lang="nb-NO" dirty="0"/>
          </a:p>
        </p:txBody>
      </p:sp>
      <p:sp>
        <p:nvSpPr>
          <p:cNvPr id="6" name="Undertittel 2"/>
          <p:cNvSpPr>
            <a:spLocks noGrp="1"/>
          </p:cNvSpPr>
          <p:nvPr>
            <p:ph type="subTitle" idx="1" hasCustomPrompt="1"/>
          </p:nvPr>
        </p:nvSpPr>
        <p:spPr>
          <a:xfrm>
            <a:off x="936000" y="1420091"/>
            <a:ext cx="6203635" cy="828000"/>
          </a:xfrm>
        </p:spPr>
        <p:txBody>
          <a:bodyPr lIns="0" tIns="0" rIns="0" bIns="0">
            <a:normAutofit/>
          </a:bodyPr>
          <a:lstStyle>
            <a:lvl1pPr marL="0" indent="0" algn="l">
              <a:spcBef>
                <a:spcPts val="0"/>
              </a:spcBef>
              <a:buNone/>
              <a:defRPr sz="140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Foredragsholder</a:t>
            </a:r>
            <a:endParaRPr lang="nb-NO" dirty="0"/>
          </a:p>
        </p:txBody>
      </p:sp>
      <p:sp>
        <p:nvSpPr>
          <p:cNvPr id="8" name="Text Placeholder 7"/>
          <p:cNvSpPr>
            <a:spLocks noGrp="1"/>
          </p:cNvSpPr>
          <p:nvPr>
            <p:ph type="body" sz="quarter" idx="11"/>
          </p:nvPr>
        </p:nvSpPr>
        <p:spPr>
          <a:xfrm>
            <a:off x="935565" y="4357731"/>
            <a:ext cx="10363635" cy="367414"/>
          </a:xfrm>
        </p:spPr>
        <p:txBody>
          <a:bodyPr/>
          <a:lstStyle>
            <a:lvl1pPr>
              <a:buNone/>
              <a:defRPr i="1">
                <a:solidFill>
                  <a:schemeClr val="tx1"/>
                </a:solidFill>
                <a:latin typeface="Cambria" panose="02040503050406030204" pitchFamily="18" charset="0"/>
              </a:defRPr>
            </a:lvl1pPr>
          </a:lstStyle>
          <a:p>
            <a:pPr lvl="0"/>
            <a:r>
              <a:rPr lang="nb-NO"/>
              <a:t>Klikk for å redigere tekststiler i malen</a:t>
            </a:r>
          </a:p>
        </p:txBody>
      </p:sp>
      <p:sp>
        <p:nvSpPr>
          <p:cNvPr id="9" name="Text Placeholder 7"/>
          <p:cNvSpPr>
            <a:spLocks noGrp="1"/>
          </p:cNvSpPr>
          <p:nvPr>
            <p:ph type="body" sz="quarter" idx="12"/>
          </p:nvPr>
        </p:nvSpPr>
        <p:spPr>
          <a:xfrm>
            <a:off x="935565" y="4964598"/>
            <a:ext cx="10363635" cy="264603"/>
          </a:xfrm>
        </p:spPr>
        <p:txBody>
          <a:bodyPr>
            <a:normAutofit/>
          </a:bodyPr>
          <a:lstStyle>
            <a:lvl1pPr>
              <a:buNone/>
              <a:defRPr sz="1400" i="0">
                <a:solidFill>
                  <a:schemeClr val="tx1"/>
                </a:solidFill>
                <a:latin typeface="Cambria" panose="02040503050406030204" pitchFamily="18" charset="0"/>
              </a:defRPr>
            </a:lvl1pPr>
          </a:lstStyle>
          <a:p>
            <a:pPr lvl="0"/>
            <a:r>
              <a:rPr lang="nb-NO"/>
              <a:t>Klikk for å redigere tekststiler i malen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tellysbilde 2">
    <p:spTree>
      <p:nvGrpSpPr>
        <p:cNvPr id="1" name=""/>
        <p:cNvGrpSpPr/>
        <p:nvPr/>
      </p:nvGrpSpPr>
      <p:grpSpPr>
        <a:xfrm>
          <a:off x="0" y="0"/>
          <a:ext cx="0" cy="0"/>
          <a:chOff x="0" y="0"/>
          <a:chExt cx="0" cy="0"/>
        </a:xfrm>
      </p:grpSpPr>
      <p:pic>
        <p:nvPicPr>
          <p:cNvPr id="6" name="Bilde 5">
            <a:extLst>
              <a:ext uri="{FF2B5EF4-FFF2-40B4-BE49-F238E27FC236}">
                <a16:creationId xmlns:a16="http://schemas.microsoft.com/office/drawing/2014/main" id="{6937E748-E543-421C-879D-E72442119E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9" y="0"/>
            <a:ext cx="12180722" cy="6858000"/>
          </a:xfrm>
          <a:prstGeom prst="rect">
            <a:avLst/>
          </a:prstGeom>
        </p:spPr>
      </p:pic>
      <p:sp>
        <p:nvSpPr>
          <p:cNvPr id="2" name="Tittel 1"/>
          <p:cNvSpPr>
            <a:spLocks noGrp="1"/>
          </p:cNvSpPr>
          <p:nvPr>
            <p:ph type="ctrTitle"/>
          </p:nvPr>
        </p:nvSpPr>
        <p:spPr>
          <a:xfrm>
            <a:off x="936000" y="3197742"/>
            <a:ext cx="10363200" cy="1095355"/>
          </a:xfrm>
        </p:spPr>
        <p:txBody>
          <a:bodyPr lIns="0" tIns="0" rIns="0" bIns="0" anchor="t" anchorCtr="0">
            <a:normAutofit/>
          </a:bodyPr>
          <a:lstStyle>
            <a:lvl1pPr algn="l">
              <a:defRPr sz="3200" b="1" i="1">
                <a:solidFill>
                  <a:schemeClr val="tx1"/>
                </a:solidFill>
                <a:latin typeface="Cambria" panose="02040503050406030204" pitchFamily="18" charset="0"/>
              </a:defRPr>
            </a:lvl1pPr>
          </a:lstStyle>
          <a:p>
            <a:r>
              <a:rPr lang="nb-NO"/>
              <a:t>Klikk for å redigere tittelstil</a:t>
            </a:r>
            <a:endParaRPr lang="nb-NO" dirty="0"/>
          </a:p>
        </p:txBody>
      </p:sp>
      <p:sp>
        <p:nvSpPr>
          <p:cNvPr id="3" name="Undertittel 2"/>
          <p:cNvSpPr>
            <a:spLocks noGrp="1"/>
          </p:cNvSpPr>
          <p:nvPr>
            <p:ph type="subTitle" idx="1" hasCustomPrompt="1"/>
          </p:nvPr>
        </p:nvSpPr>
        <p:spPr>
          <a:xfrm>
            <a:off x="936000" y="1420091"/>
            <a:ext cx="6203635" cy="828000"/>
          </a:xfrm>
        </p:spPr>
        <p:txBody>
          <a:bodyPr lIns="0" tIns="0" rIns="0" bIns="0">
            <a:normAutofit/>
          </a:bodyPr>
          <a:lstStyle>
            <a:lvl1pPr marL="0" indent="0" algn="l">
              <a:spcBef>
                <a:spcPts val="0"/>
              </a:spcBef>
              <a:buNone/>
              <a:defRPr sz="140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Foredragsholder</a:t>
            </a:r>
            <a:endParaRPr lang="nb-NO" dirty="0"/>
          </a:p>
        </p:txBody>
      </p:sp>
      <p:sp>
        <p:nvSpPr>
          <p:cNvPr id="4" name="Plassholder for dato 3"/>
          <p:cNvSpPr>
            <a:spLocks noGrp="1"/>
          </p:cNvSpPr>
          <p:nvPr>
            <p:ph type="dt" sz="half" idx="10"/>
          </p:nvPr>
        </p:nvSpPr>
        <p:spPr>
          <a:xfrm>
            <a:off x="936000" y="2550274"/>
            <a:ext cx="4416491" cy="215444"/>
          </a:xfrm>
        </p:spPr>
        <p:txBody>
          <a:bodyPr wrap="square" lIns="0" tIns="0" rIns="0" bIns="0" anchor="t" anchorCtr="0">
            <a:spAutoFit/>
          </a:bodyPr>
          <a:lstStyle>
            <a:lvl1pPr>
              <a:defRPr sz="1400">
                <a:solidFill>
                  <a:schemeClr val="tx1"/>
                </a:solidFill>
                <a:latin typeface="Cambria" panose="02040503050406030204" pitchFamily="18" charset="0"/>
              </a:defRPr>
            </a:lvl1pPr>
          </a:lstStyle>
          <a:p>
            <a:r>
              <a:rPr lang="nb-NO"/>
              <a:t>01-02-2018</a:t>
            </a:r>
            <a:endParaRPr lang="nb-NO" dirty="0"/>
          </a:p>
        </p:txBody>
      </p:sp>
      <p:sp>
        <p:nvSpPr>
          <p:cNvPr id="8" name="Text Placeholder 7"/>
          <p:cNvSpPr>
            <a:spLocks noGrp="1"/>
          </p:cNvSpPr>
          <p:nvPr>
            <p:ph type="body" sz="quarter" idx="11"/>
          </p:nvPr>
        </p:nvSpPr>
        <p:spPr>
          <a:xfrm>
            <a:off x="935565" y="4357731"/>
            <a:ext cx="10363635" cy="367414"/>
          </a:xfrm>
        </p:spPr>
        <p:txBody>
          <a:bodyPr/>
          <a:lstStyle>
            <a:lvl1pPr>
              <a:buNone/>
              <a:defRPr i="1">
                <a:solidFill>
                  <a:schemeClr val="tx1"/>
                </a:solidFill>
                <a:latin typeface="Cambria" panose="02040503050406030204" pitchFamily="18" charset="0"/>
              </a:defRPr>
            </a:lvl1pPr>
          </a:lstStyle>
          <a:p>
            <a:pPr lvl="0"/>
            <a:r>
              <a:rPr lang="nb-NO"/>
              <a:t>Klikk for å redigere tekststiler i malen</a:t>
            </a:r>
          </a:p>
        </p:txBody>
      </p:sp>
      <p:sp>
        <p:nvSpPr>
          <p:cNvPr id="10" name="Text Placeholder 7"/>
          <p:cNvSpPr>
            <a:spLocks noGrp="1"/>
          </p:cNvSpPr>
          <p:nvPr>
            <p:ph type="body" sz="quarter" idx="12"/>
          </p:nvPr>
        </p:nvSpPr>
        <p:spPr>
          <a:xfrm>
            <a:off x="935565" y="4964598"/>
            <a:ext cx="10363635" cy="264603"/>
          </a:xfrm>
        </p:spPr>
        <p:txBody>
          <a:bodyPr>
            <a:normAutofit/>
          </a:bodyPr>
          <a:lstStyle>
            <a:lvl1pPr>
              <a:buNone/>
              <a:defRPr sz="1400" i="0">
                <a:solidFill>
                  <a:schemeClr val="tx1"/>
                </a:solidFill>
                <a:latin typeface="Cambria" panose="02040503050406030204" pitchFamily="18" charset="0"/>
              </a:defRPr>
            </a:lvl1pPr>
          </a:lstStyle>
          <a:p>
            <a:pPr lvl="0"/>
            <a:r>
              <a:rPr lang="nb-NO"/>
              <a:t>Klikk for å redigere tekststiler i malen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tellysbilde 3">
    <p:spTree>
      <p:nvGrpSpPr>
        <p:cNvPr id="1" name=""/>
        <p:cNvGrpSpPr/>
        <p:nvPr/>
      </p:nvGrpSpPr>
      <p:grpSpPr>
        <a:xfrm>
          <a:off x="0" y="0"/>
          <a:ext cx="0" cy="0"/>
          <a:chOff x="0" y="0"/>
          <a:chExt cx="0" cy="0"/>
        </a:xfrm>
      </p:grpSpPr>
      <p:pic>
        <p:nvPicPr>
          <p:cNvPr id="6" name="Bilde 5">
            <a:extLst>
              <a:ext uri="{FF2B5EF4-FFF2-40B4-BE49-F238E27FC236}">
                <a16:creationId xmlns:a16="http://schemas.microsoft.com/office/drawing/2014/main" id="{5E296A51-54BD-4E44-BFE6-33DFD44152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9" y="0"/>
            <a:ext cx="12180722" cy="6858000"/>
          </a:xfrm>
          <a:prstGeom prst="rect">
            <a:avLst/>
          </a:prstGeom>
        </p:spPr>
      </p:pic>
      <p:sp>
        <p:nvSpPr>
          <p:cNvPr id="2" name="Tittel 1"/>
          <p:cNvSpPr>
            <a:spLocks noGrp="1"/>
          </p:cNvSpPr>
          <p:nvPr>
            <p:ph type="ctrTitle"/>
          </p:nvPr>
        </p:nvSpPr>
        <p:spPr>
          <a:xfrm>
            <a:off x="936000" y="3197742"/>
            <a:ext cx="10363200" cy="1095355"/>
          </a:xfrm>
        </p:spPr>
        <p:txBody>
          <a:bodyPr lIns="0" tIns="0" rIns="0" bIns="0" anchor="t" anchorCtr="0">
            <a:normAutofit/>
          </a:bodyPr>
          <a:lstStyle>
            <a:lvl1pPr algn="l">
              <a:defRPr sz="3200" b="1" i="1">
                <a:solidFill>
                  <a:schemeClr val="tx1"/>
                </a:solidFill>
                <a:latin typeface="Cambria" panose="02040503050406030204" pitchFamily="18" charset="0"/>
              </a:defRPr>
            </a:lvl1pPr>
          </a:lstStyle>
          <a:p>
            <a:r>
              <a:rPr lang="nb-NO"/>
              <a:t>Klikk for å redigere tittelstil</a:t>
            </a:r>
            <a:endParaRPr lang="nb-NO" dirty="0"/>
          </a:p>
        </p:txBody>
      </p:sp>
      <p:sp>
        <p:nvSpPr>
          <p:cNvPr id="3" name="Undertittel 2"/>
          <p:cNvSpPr>
            <a:spLocks noGrp="1"/>
          </p:cNvSpPr>
          <p:nvPr>
            <p:ph type="subTitle" idx="1" hasCustomPrompt="1"/>
          </p:nvPr>
        </p:nvSpPr>
        <p:spPr>
          <a:xfrm>
            <a:off x="936000" y="1420091"/>
            <a:ext cx="6203635" cy="828000"/>
          </a:xfrm>
        </p:spPr>
        <p:txBody>
          <a:bodyPr lIns="0" tIns="0" rIns="0" bIns="0">
            <a:normAutofit/>
          </a:bodyPr>
          <a:lstStyle>
            <a:lvl1pPr marL="0" indent="0" algn="l">
              <a:spcBef>
                <a:spcPts val="0"/>
              </a:spcBef>
              <a:buNone/>
              <a:defRPr sz="140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Foredragsholder</a:t>
            </a:r>
            <a:endParaRPr lang="nb-NO" dirty="0"/>
          </a:p>
        </p:txBody>
      </p:sp>
      <p:sp>
        <p:nvSpPr>
          <p:cNvPr id="4" name="Plassholder for dato 3"/>
          <p:cNvSpPr>
            <a:spLocks noGrp="1"/>
          </p:cNvSpPr>
          <p:nvPr>
            <p:ph type="dt" sz="half" idx="10"/>
          </p:nvPr>
        </p:nvSpPr>
        <p:spPr>
          <a:xfrm>
            <a:off x="936000" y="2550274"/>
            <a:ext cx="4416491" cy="215444"/>
          </a:xfrm>
        </p:spPr>
        <p:txBody>
          <a:bodyPr wrap="square" lIns="0" tIns="0" rIns="0" bIns="0" anchor="t" anchorCtr="0">
            <a:spAutoFit/>
          </a:bodyPr>
          <a:lstStyle>
            <a:lvl1pPr>
              <a:defRPr sz="1400">
                <a:solidFill>
                  <a:schemeClr val="tx1"/>
                </a:solidFill>
                <a:latin typeface="Cambria" panose="02040503050406030204" pitchFamily="18" charset="0"/>
              </a:defRPr>
            </a:lvl1pPr>
          </a:lstStyle>
          <a:p>
            <a:r>
              <a:rPr lang="nb-NO"/>
              <a:t>01-02-2018</a:t>
            </a:r>
            <a:endParaRPr lang="nb-NO" dirty="0"/>
          </a:p>
        </p:txBody>
      </p:sp>
      <p:sp>
        <p:nvSpPr>
          <p:cNvPr id="8" name="Text Placeholder 7"/>
          <p:cNvSpPr>
            <a:spLocks noGrp="1"/>
          </p:cNvSpPr>
          <p:nvPr>
            <p:ph type="body" sz="quarter" idx="11"/>
          </p:nvPr>
        </p:nvSpPr>
        <p:spPr>
          <a:xfrm>
            <a:off x="935565" y="4357731"/>
            <a:ext cx="10363635" cy="367414"/>
          </a:xfrm>
        </p:spPr>
        <p:txBody>
          <a:bodyPr/>
          <a:lstStyle>
            <a:lvl1pPr>
              <a:buNone/>
              <a:defRPr i="1">
                <a:solidFill>
                  <a:schemeClr val="tx1"/>
                </a:solidFill>
                <a:latin typeface="Cambria" panose="02040503050406030204" pitchFamily="18" charset="0"/>
              </a:defRPr>
            </a:lvl1pPr>
          </a:lstStyle>
          <a:p>
            <a:pPr lvl="0"/>
            <a:r>
              <a:rPr lang="nb-NO"/>
              <a:t>Klikk for å redigere tekststiler i malen</a:t>
            </a:r>
          </a:p>
        </p:txBody>
      </p:sp>
      <p:sp>
        <p:nvSpPr>
          <p:cNvPr id="10" name="Text Placeholder 7"/>
          <p:cNvSpPr>
            <a:spLocks noGrp="1"/>
          </p:cNvSpPr>
          <p:nvPr>
            <p:ph type="body" sz="quarter" idx="12"/>
          </p:nvPr>
        </p:nvSpPr>
        <p:spPr>
          <a:xfrm>
            <a:off x="935565" y="4964598"/>
            <a:ext cx="10363635" cy="264603"/>
          </a:xfrm>
        </p:spPr>
        <p:txBody>
          <a:bodyPr>
            <a:normAutofit/>
          </a:bodyPr>
          <a:lstStyle>
            <a:lvl1pPr>
              <a:buNone/>
              <a:defRPr sz="1400" i="0">
                <a:solidFill>
                  <a:schemeClr val="tx1"/>
                </a:solidFill>
                <a:latin typeface="Cambria" panose="02040503050406030204" pitchFamily="18" charset="0"/>
              </a:defRPr>
            </a:lvl1pPr>
          </a:lstStyle>
          <a:p>
            <a:pPr lvl="0"/>
            <a:r>
              <a:rPr lang="nb-NO"/>
              <a:t>Klikk for å redigere tekststiler i malen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killeside">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D3673731-8038-4E21-814E-8E1D227A5C7A}"/>
              </a:ext>
            </a:extLst>
          </p:cNvPr>
          <p:cNvSpPr/>
          <p:nvPr userDrawn="1"/>
        </p:nvSpPr>
        <p:spPr>
          <a:xfrm>
            <a:off x="0" y="0"/>
            <a:ext cx="12192000" cy="6858000"/>
          </a:xfrm>
          <a:prstGeom prst="rect">
            <a:avLst/>
          </a:prstGeom>
          <a:solidFill>
            <a:srgbClr val="C849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 name="Tittel 1"/>
          <p:cNvSpPr>
            <a:spLocks noGrp="1"/>
          </p:cNvSpPr>
          <p:nvPr>
            <p:ph type="ctrTitle"/>
          </p:nvPr>
        </p:nvSpPr>
        <p:spPr>
          <a:xfrm>
            <a:off x="936000" y="3197742"/>
            <a:ext cx="10363200" cy="1095355"/>
          </a:xfrm>
        </p:spPr>
        <p:txBody>
          <a:bodyPr lIns="0" tIns="0" rIns="0" bIns="0" anchor="t" anchorCtr="0">
            <a:normAutofit/>
          </a:bodyPr>
          <a:lstStyle>
            <a:lvl1pPr algn="l">
              <a:defRPr sz="3200" b="1" i="1">
                <a:solidFill>
                  <a:schemeClr val="bg1"/>
                </a:solidFill>
              </a:defRPr>
            </a:lvl1pPr>
          </a:lstStyle>
          <a:p>
            <a:r>
              <a:rPr lang="nb-NO"/>
              <a:t>Klikk for å redigere tittelstil</a:t>
            </a:r>
            <a:endParaRPr lang="nb-NO" dirty="0"/>
          </a:p>
        </p:txBody>
      </p:sp>
      <p:sp>
        <p:nvSpPr>
          <p:cNvPr id="3" name="Undertittel 2"/>
          <p:cNvSpPr>
            <a:spLocks noGrp="1"/>
          </p:cNvSpPr>
          <p:nvPr>
            <p:ph type="subTitle" idx="1"/>
          </p:nvPr>
        </p:nvSpPr>
        <p:spPr>
          <a:xfrm>
            <a:off x="936000" y="1420091"/>
            <a:ext cx="5832075" cy="828000"/>
          </a:xfrm>
        </p:spPr>
        <p:txBody>
          <a:bodyPr lIns="0" tIns="0" rIns="0" bIns="0">
            <a:norm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endParaRPr lang="nb-NO" dirty="0"/>
          </a:p>
        </p:txBody>
      </p:sp>
      <p:pic>
        <p:nvPicPr>
          <p:cNvPr id="6" name="Bilde 5">
            <a:extLst>
              <a:ext uri="{FF2B5EF4-FFF2-40B4-BE49-F238E27FC236}">
                <a16:creationId xmlns:a16="http://schemas.microsoft.com/office/drawing/2014/main" id="{3015BD3C-F5C3-49A7-8324-46F58D86C08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5763" y="5805264"/>
            <a:ext cx="1089797" cy="36653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solidFill>
                  <a:schemeClr val="tx2"/>
                </a:solidFill>
              </a:defRPr>
            </a:lvl1pPr>
          </a:lstStyle>
          <a:p>
            <a:r>
              <a:rPr lang="nb-NO"/>
              <a:t>Klikk for å redigere tittelstil</a:t>
            </a:r>
            <a:endParaRPr lang="nb-NO" dirty="0"/>
          </a:p>
        </p:txBody>
      </p:sp>
      <p:sp>
        <p:nvSpPr>
          <p:cNvPr id="3" name="Plassholder for innhold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Plassholder for dato 3"/>
          <p:cNvSpPr>
            <a:spLocks noGrp="1"/>
          </p:cNvSpPr>
          <p:nvPr>
            <p:ph type="dt" sz="half" idx="10"/>
          </p:nvPr>
        </p:nvSpPr>
        <p:spPr/>
        <p:txBody>
          <a:bodyPr/>
          <a:lstStyle>
            <a:lvl1pPr>
              <a:defRPr>
                <a:solidFill>
                  <a:schemeClr val="tx2"/>
                </a:solidFill>
              </a:defRPr>
            </a:lvl1pPr>
          </a:lstStyle>
          <a:p>
            <a:endParaRPr lang="nb-NO"/>
          </a:p>
        </p:txBody>
      </p:sp>
      <p:sp>
        <p:nvSpPr>
          <p:cNvPr id="5" name="Plassholder for bunntekst 4"/>
          <p:cNvSpPr>
            <a:spLocks noGrp="1"/>
          </p:cNvSpPr>
          <p:nvPr>
            <p:ph type="ftr" sz="quarter" idx="11"/>
          </p:nvPr>
        </p:nvSpPr>
        <p:spPr/>
        <p:txBody>
          <a:bodyPr/>
          <a:lstStyle>
            <a:lvl1pPr>
              <a:defRPr>
                <a:solidFill>
                  <a:schemeClr val="tx2"/>
                </a:solidFill>
              </a:defRPr>
            </a:lvl1pPr>
          </a:lstStyle>
          <a:p>
            <a:endParaRPr lang="nb-NO"/>
          </a:p>
        </p:txBody>
      </p:sp>
      <p:sp>
        <p:nvSpPr>
          <p:cNvPr id="6" name="Plassholder for lysbildenummer 5"/>
          <p:cNvSpPr>
            <a:spLocks noGrp="1"/>
          </p:cNvSpPr>
          <p:nvPr>
            <p:ph type="sldNum" sz="quarter" idx="12"/>
          </p:nvPr>
        </p:nvSpPr>
        <p:spPr/>
        <p:txBody>
          <a:bodyPr/>
          <a:lstStyle>
            <a:lvl1pPr>
              <a:defRPr>
                <a:solidFill>
                  <a:schemeClr val="tx2"/>
                </a:solidFill>
              </a:defRPr>
            </a:lvl1pPr>
          </a:lstStyle>
          <a:p>
            <a:fld id="{ECC25F22-D5A2-49CF-8FBE-5C3392B72C8D}"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tel og brød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idx="1"/>
          </p:nvPr>
        </p:nvSpPr>
        <p:spPr/>
        <p:txBody>
          <a:bodyPr/>
          <a:lstStyle>
            <a:lvl1pPr marL="0" indent="0">
              <a:buFont typeface="Arial" pitchFamily="34" charset="0"/>
              <a:buNone/>
              <a:defRPr/>
            </a:lvl1pPr>
            <a:lvl2pPr marL="0" indent="0" defTabSz="717550">
              <a:buNone/>
              <a:tabLst/>
              <a:defRPr/>
            </a:lvl2pPr>
            <a:lvl3pPr marL="0" indent="0" defTabSz="717550">
              <a:buNone/>
              <a:tabLst/>
              <a:defRPr/>
            </a:lvl3pPr>
            <a:lvl4pPr marL="0" indent="0" defTabSz="717550">
              <a:buNone/>
              <a:tabLst/>
              <a:defRPr/>
            </a:lvl4pPr>
            <a:lvl5pPr marL="0" indent="0" defTabSz="717550">
              <a:buNone/>
              <a:tabLst/>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nb-NO" dirty="0"/>
          </a:p>
        </p:txBody>
      </p:sp>
      <p:sp>
        <p:nvSpPr>
          <p:cNvPr id="4" name="Plassholder for dato 3"/>
          <p:cNvSpPr>
            <a:spLocks noGrp="1"/>
          </p:cNvSpPr>
          <p:nvPr>
            <p:ph type="dt" sz="half" idx="10"/>
          </p:nvPr>
        </p:nvSpPr>
        <p:spPr/>
        <p:txBody>
          <a:bodyPr/>
          <a:lstStyle>
            <a:lvl1pPr>
              <a:defRPr>
                <a:solidFill>
                  <a:schemeClr val="tx2"/>
                </a:solidFill>
              </a:defRPr>
            </a:lvl1pPr>
          </a:lstStyle>
          <a:p>
            <a:endParaRPr lang="nb-NO"/>
          </a:p>
        </p:txBody>
      </p:sp>
      <p:sp>
        <p:nvSpPr>
          <p:cNvPr id="5" name="Plassholder for bunntekst 4"/>
          <p:cNvSpPr>
            <a:spLocks noGrp="1"/>
          </p:cNvSpPr>
          <p:nvPr>
            <p:ph type="ftr" sz="quarter" idx="11"/>
          </p:nvPr>
        </p:nvSpPr>
        <p:spPr/>
        <p:txBody>
          <a:bodyPr/>
          <a:lstStyle>
            <a:lvl1pPr>
              <a:defRPr>
                <a:solidFill>
                  <a:schemeClr val="tx2"/>
                </a:solidFill>
              </a:defRPr>
            </a:lvl1pPr>
          </a:lstStyle>
          <a:p>
            <a:endParaRPr lang="nb-NO"/>
          </a:p>
        </p:txBody>
      </p:sp>
      <p:sp>
        <p:nvSpPr>
          <p:cNvPr id="6" name="Plassholder for lysbildenummer 5"/>
          <p:cNvSpPr>
            <a:spLocks noGrp="1"/>
          </p:cNvSpPr>
          <p:nvPr>
            <p:ph type="sldNum" sz="quarter" idx="12"/>
          </p:nvPr>
        </p:nvSpPr>
        <p:spPr/>
        <p:txBody>
          <a:bodyPr/>
          <a:lstStyle>
            <a:lvl1pPr>
              <a:defRPr>
                <a:solidFill>
                  <a:schemeClr val="tx2"/>
                </a:solidFill>
              </a:defRPr>
            </a:lvl1pPr>
          </a:lstStyle>
          <a:p>
            <a:fld id="{ECC25F22-D5A2-49CF-8FBE-5C3392B72C8D}"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solidFill>
                  <a:schemeClr val="tx2"/>
                </a:solidFill>
              </a:defRPr>
            </a:lvl1pPr>
          </a:lstStyle>
          <a:p>
            <a:r>
              <a:rPr lang="nb-NO"/>
              <a:t>Klikk for å redigere tittelstil</a:t>
            </a:r>
          </a:p>
        </p:txBody>
      </p:sp>
      <p:sp>
        <p:nvSpPr>
          <p:cNvPr id="5" name="Plassholder for dato 4"/>
          <p:cNvSpPr>
            <a:spLocks noGrp="1"/>
          </p:cNvSpPr>
          <p:nvPr>
            <p:ph type="dt" sz="half" idx="10"/>
          </p:nvPr>
        </p:nvSpPr>
        <p:spPr/>
        <p:txBody>
          <a:bodyPr/>
          <a:lstStyle>
            <a:lvl1pPr>
              <a:defRPr>
                <a:solidFill>
                  <a:schemeClr val="tx2"/>
                </a:solidFill>
              </a:defRPr>
            </a:lvl1pPr>
          </a:lstStyle>
          <a:p>
            <a:endParaRPr lang="nb-NO"/>
          </a:p>
        </p:txBody>
      </p:sp>
      <p:sp>
        <p:nvSpPr>
          <p:cNvPr id="6" name="Plassholder for bunntekst 5"/>
          <p:cNvSpPr>
            <a:spLocks noGrp="1"/>
          </p:cNvSpPr>
          <p:nvPr>
            <p:ph type="ftr" sz="quarter" idx="11"/>
          </p:nvPr>
        </p:nvSpPr>
        <p:spPr/>
        <p:txBody>
          <a:bodyPr/>
          <a:lstStyle>
            <a:lvl1pPr>
              <a:defRPr>
                <a:solidFill>
                  <a:schemeClr val="tx2"/>
                </a:solidFill>
              </a:defRPr>
            </a:lvl1pPr>
          </a:lstStyle>
          <a:p>
            <a:endParaRPr lang="nb-NO"/>
          </a:p>
        </p:txBody>
      </p:sp>
      <p:sp>
        <p:nvSpPr>
          <p:cNvPr id="7" name="Plassholder for lysbildenummer 6"/>
          <p:cNvSpPr>
            <a:spLocks noGrp="1"/>
          </p:cNvSpPr>
          <p:nvPr>
            <p:ph type="sldNum" sz="quarter" idx="12"/>
          </p:nvPr>
        </p:nvSpPr>
        <p:spPr/>
        <p:txBody>
          <a:bodyPr/>
          <a:lstStyle>
            <a:lvl1pPr>
              <a:defRPr>
                <a:solidFill>
                  <a:schemeClr val="tx2"/>
                </a:solidFill>
              </a:defRPr>
            </a:lvl1pPr>
          </a:lstStyle>
          <a:p>
            <a:fld id="{ECC25F22-D5A2-49CF-8FBE-5C3392B72C8D}" type="slidenum">
              <a:rPr lang="nb-NO" smtClean="0"/>
              <a:pPr/>
              <a:t>‹#›</a:t>
            </a:fld>
            <a:endParaRPr lang="nb-NO"/>
          </a:p>
        </p:txBody>
      </p:sp>
      <p:sp>
        <p:nvSpPr>
          <p:cNvPr id="8" name="Plassholder for innhold 2"/>
          <p:cNvSpPr>
            <a:spLocks noGrp="1"/>
          </p:cNvSpPr>
          <p:nvPr>
            <p:ph idx="1"/>
          </p:nvPr>
        </p:nvSpPr>
        <p:spPr>
          <a:xfrm>
            <a:off x="936000" y="1434722"/>
            <a:ext cx="5040000" cy="452596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9" name="Plassholder for innhold 2"/>
          <p:cNvSpPr>
            <a:spLocks noGrp="1"/>
          </p:cNvSpPr>
          <p:nvPr>
            <p:ph idx="13"/>
          </p:nvPr>
        </p:nvSpPr>
        <p:spPr>
          <a:xfrm>
            <a:off x="6215655" y="1434722"/>
            <a:ext cx="5040000" cy="452596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solidFill>
                  <a:schemeClr val="tx2"/>
                </a:solidFill>
              </a:defRPr>
            </a:lvl1pPr>
          </a:lstStyle>
          <a:p>
            <a:r>
              <a:rPr lang="nb-NO"/>
              <a:t>Klikk for å redigere tittelstil</a:t>
            </a:r>
          </a:p>
        </p:txBody>
      </p:sp>
      <p:sp>
        <p:nvSpPr>
          <p:cNvPr id="3" name="Plassholder for tekst 2"/>
          <p:cNvSpPr>
            <a:spLocks noGrp="1"/>
          </p:cNvSpPr>
          <p:nvPr>
            <p:ph type="body" idx="1"/>
          </p:nvPr>
        </p:nvSpPr>
        <p:spPr>
          <a:xfrm>
            <a:off x="936000" y="1434721"/>
            <a:ext cx="5040000" cy="639762"/>
          </a:xfrm>
        </p:spPr>
        <p:txBody>
          <a:bodyPr anchor="b">
            <a:norm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7" name="Plassholder for dato 6"/>
          <p:cNvSpPr>
            <a:spLocks noGrp="1"/>
          </p:cNvSpPr>
          <p:nvPr>
            <p:ph type="dt" sz="half" idx="10"/>
          </p:nvPr>
        </p:nvSpPr>
        <p:spPr/>
        <p:txBody>
          <a:bodyPr/>
          <a:lstStyle>
            <a:lvl1pPr>
              <a:defRPr>
                <a:solidFill>
                  <a:schemeClr val="tx2"/>
                </a:solidFill>
              </a:defRPr>
            </a:lvl1pPr>
          </a:lstStyle>
          <a:p>
            <a:endParaRPr lang="nb-NO"/>
          </a:p>
        </p:txBody>
      </p:sp>
      <p:sp>
        <p:nvSpPr>
          <p:cNvPr id="8" name="Plassholder for bunntekst 7"/>
          <p:cNvSpPr>
            <a:spLocks noGrp="1"/>
          </p:cNvSpPr>
          <p:nvPr>
            <p:ph type="ftr" sz="quarter" idx="11"/>
          </p:nvPr>
        </p:nvSpPr>
        <p:spPr/>
        <p:txBody>
          <a:bodyPr/>
          <a:lstStyle>
            <a:lvl1pPr>
              <a:defRPr>
                <a:solidFill>
                  <a:schemeClr val="tx2"/>
                </a:solidFill>
              </a:defRPr>
            </a:lvl1pPr>
          </a:lstStyle>
          <a:p>
            <a:endParaRPr lang="nb-NO"/>
          </a:p>
        </p:txBody>
      </p:sp>
      <p:sp>
        <p:nvSpPr>
          <p:cNvPr id="9" name="Plassholder for lysbildenummer 8"/>
          <p:cNvSpPr>
            <a:spLocks noGrp="1"/>
          </p:cNvSpPr>
          <p:nvPr>
            <p:ph type="sldNum" sz="quarter" idx="12"/>
          </p:nvPr>
        </p:nvSpPr>
        <p:spPr/>
        <p:txBody>
          <a:bodyPr/>
          <a:lstStyle>
            <a:lvl1pPr>
              <a:defRPr>
                <a:solidFill>
                  <a:schemeClr val="tx2"/>
                </a:solidFill>
              </a:defRPr>
            </a:lvl1pPr>
          </a:lstStyle>
          <a:p>
            <a:fld id="{ECC25F22-D5A2-49CF-8FBE-5C3392B72C8D}" type="slidenum">
              <a:rPr lang="nb-NO" smtClean="0"/>
              <a:pPr/>
              <a:t>‹#›</a:t>
            </a:fld>
            <a:endParaRPr lang="nb-NO"/>
          </a:p>
        </p:txBody>
      </p:sp>
      <p:sp>
        <p:nvSpPr>
          <p:cNvPr id="10" name="Plassholder for innhold 2"/>
          <p:cNvSpPr>
            <a:spLocks noGrp="1"/>
          </p:cNvSpPr>
          <p:nvPr>
            <p:ph idx="13"/>
          </p:nvPr>
        </p:nvSpPr>
        <p:spPr>
          <a:xfrm>
            <a:off x="936000" y="2074484"/>
            <a:ext cx="5040000" cy="3886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1" name="Plassholder for tekst 2"/>
          <p:cNvSpPr>
            <a:spLocks noGrp="1"/>
          </p:cNvSpPr>
          <p:nvPr>
            <p:ph type="body" idx="14"/>
          </p:nvPr>
        </p:nvSpPr>
        <p:spPr>
          <a:xfrm>
            <a:off x="6215655" y="1434721"/>
            <a:ext cx="5040000" cy="639762"/>
          </a:xfrm>
        </p:spPr>
        <p:txBody>
          <a:bodyPr anchor="b">
            <a:normAutofit/>
          </a:bodyPr>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12" name="Plassholder for innhold 2"/>
          <p:cNvSpPr>
            <a:spLocks noGrp="1"/>
          </p:cNvSpPr>
          <p:nvPr>
            <p:ph idx="15"/>
          </p:nvPr>
        </p:nvSpPr>
        <p:spPr>
          <a:xfrm>
            <a:off x="6215655" y="2074484"/>
            <a:ext cx="5040000" cy="38862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nifu_ppt_addpoint-6.png"/>
          <p:cNvPicPr>
            <a:picLocks noChangeAspect="1"/>
          </p:cNvPicPr>
          <p:nvPr/>
        </p:nvPicPr>
        <p:blipFill>
          <a:blip r:embed="rId14" cstate="print"/>
          <a:srcRect b="71493"/>
          <a:stretch>
            <a:fillRect/>
          </a:stretch>
        </p:blipFill>
        <p:spPr>
          <a:xfrm>
            <a:off x="504" y="5980249"/>
            <a:ext cx="12190993" cy="250222"/>
          </a:xfrm>
          <a:prstGeom prst="rect">
            <a:avLst/>
          </a:prstGeom>
        </p:spPr>
      </p:pic>
      <p:sp>
        <p:nvSpPr>
          <p:cNvPr id="2" name="Plassholder for tittel 1"/>
          <p:cNvSpPr>
            <a:spLocks noGrp="1"/>
          </p:cNvSpPr>
          <p:nvPr>
            <p:ph type="title"/>
          </p:nvPr>
        </p:nvSpPr>
        <p:spPr>
          <a:xfrm>
            <a:off x="936001" y="666510"/>
            <a:ext cx="10319655" cy="369332"/>
          </a:xfrm>
          <a:prstGeom prst="rect">
            <a:avLst/>
          </a:prstGeom>
        </p:spPr>
        <p:txBody>
          <a:bodyPr vert="horz" lIns="0" tIns="0" rIns="0" bIns="0" rtlCol="0" anchor="t" anchorCtr="0">
            <a:noAutofit/>
          </a:bodyPr>
          <a:lstStyle/>
          <a:p>
            <a:r>
              <a:rPr lang="nb-NO"/>
              <a:t>Klikk for å redigere tittelstil</a:t>
            </a:r>
          </a:p>
        </p:txBody>
      </p:sp>
      <p:sp>
        <p:nvSpPr>
          <p:cNvPr id="3" name="Plassholder for tekst 2"/>
          <p:cNvSpPr>
            <a:spLocks noGrp="1"/>
          </p:cNvSpPr>
          <p:nvPr>
            <p:ph type="body" idx="1"/>
          </p:nvPr>
        </p:nvSpPr>
        <p:spPr>
          <a:xfrm>
            <a:off x="936001" y="1434722"/>
            <a:ext cx="10319655" cy="4525963"/>
          </a:xfrm>
          <a:prstGeom prst="rect">
            <a:avLst/>
          </a:prstGeom>
        </p:spPr>
        <p:txBody>
          <a:bodyPr vert="horz" lIns="0" tIns="0" rIns="0" bIns="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dato 3"/>
          <p:cNvSpPr>
            <a:spLocks noGrp="1"/>
          </p:cNvSpPr>
          <p:nvPr>
            <p:ph type="dt" sz="half" idx="2"/>
          </p:nvPr>
        </p:nvSpPr>
        <p:spPr>
          <a:xfrm>
            <a:off x="10070904" y="6288408"/>
            <a:ext cx="729619" cy="107722"/>
          </a:xfrm>
          <a:prstGeom prst="rect">
            <a:avLst/>
          </a:prstGeom>
        </p:spPr>
        <p:txBody>
          <a:bodyPr vert="horz" wrap="square" lIns="0" tIns="0" rIns="0" bIns="0" rtlCol="0" anchor="ctr">
            <a:noAutofit/>
          </a:bodyPr>
          <a:lstStyle>
            <a:lvl1pPr algn="l">
              <a:defRPr sz="700" i="1">
                <a:solidFill>
                  <a:schemeClr val="tx2"/>
                </a:solidFill>
              </a:defRPr>
            </a:lvl1pPr>
          </a:lstStyle>
          <a:p>
            <a:endParaRPr lang="nb-NO" dirty="0"/>
          </a:p>
        </p:txBody>
      </p:sp>
      <p:sp>
        <p:nvSpPr>
          <p:cNvPr id="5" name="Plassholder for bunntekst 4"/>
          <p:cNvSpPr>
            <a:spLocks noGrp="1"/>
          </p:cNvSpPr>
          <p:nvPr>
            <p:ph type="ftr" sz="quarter" idx="3"/>
          </p:nvPr>
        </p:nvSpPr>
        <p:spPr>
          <a:xfrm>
            <a:off x="2376503" y="6288408"/>
            <a:ext cx="3860800" cy="107722"/>
          </a:xfrm>
          <a:prstGeom prst="rect">
            <a:avLst/>
          </a:prstGeom>
        </p:spPr>
        <p:txBody>
          <a:bodyPr vert="horz" lIns="0" tIns="0" rIns="0" bIns="0" rtlCol="0" anchor="ctr">
            <a:spAutoFit/>
          </a:bodyPr>
          <a:lstStyle>
            <a:lvl1pPr algn="l">
              <a:defRPr sz="700" i="1">
                <a:solidFill>
                  <a:schemeClr val="tx2"/>
                </a:solidFill>
              </a:defRPr>
            </a:lvl1pPr>
          </a:lstStyle>
          <a:p>
            <a:endParaRPr lang="nb-NO" dirty="0"/>
          </a:p>
        </p:txBody>
      </p:sp>
      <p:sp>
        <p:nvSpPr>
          <p:cNvPr id="6" name="Plassholder for lysbildenummer 5"/>
          <p:cNvSpPr>
            <a:spLocks noGrp="1"/>
          </p:cNvSpPr>
          <p:nvPr>
            <p:ph type="sldNum" sz="quarter" idx="4"/>
          </p:nvPr>
        </p:nvSpPr>
        <p:spPr>
          <a:xfrm>
            <a:off x="10800522" y="6288408"/>
            <a:ext cx="455132" cy="107722"/>
          </a:xfrm>
          <a:prstGeom prst="rect">
            <a:avLst/>
          </a:prstGeom>
        </p:spPr>
        <p:txBody>
          <a:bodyPr vert="horz" wrap="square" lIns="0" tIns="0" rIns="0" bIns="0" rtlCol="0" anchor="ctr">
            <a:spAutoFit/>
          </a:bodyPr>
          <a:lstStyle>
            <a:lvl1pPr algn="r">
              <a:defRPr sz="700" i="1">
                <a:solidFill>
                  <a:schemeClr val="tx2"/>
                </a:solidFill>
              </a:defRPr>
            </a:lvl1pPr>
          </a:lstStyle>
          <a:p>
            <a:fld id="{ECC25F22-D5A2-49CF-8FBE-5C3392B72C8D}" type="slidenum">
              <a:rPr lang="nb-NO" smtClean="0"/>
              <a:pPr/>
              <a:t>‹#›</a:t>
            </a:fld>
            <a:endParaRPr lang="nb-NO" dirty="0"/>
          </a:p>
        </p:txBody>
      </p:sp>
      <p:pic>
        <p:nvPicPr>
          <p:cNvPr id="10" name="Bilde 9">
            <a:extLst>
              <a:ext uri="{FF2B5EF4-FFF2-40B4-BE49-F238E27FC236}">
                <a16:creationId xmlns:a16="http://schemas.microsoft.com/office/drawing/2014/main" id="{E813E9AB-7FA1-40CF-B414-119CB7EFA9F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36001" y="6296701"/>
            <a:ext cx="591259" cy="198857"/>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49" r:id="rId2"/>
    <p:sldLayoutId id="2147483660" r:id="rId3"/>
    <p:sldLayoutId id="2147483666" r:id="rId4"/>
    <p:sldLayoutId id="2147483664" r:id="rId5"/>
    <p:sldLayoutId id="2147483650" r:id="rId6"/>
    <p:sldLayoutId id="2147483665" r:id="rId7"/>
    <p:sldLayoutId id="2147483652" r:id="rId8"/>
    <p:sldLayoutId id="2147483653" r:id="rId9"/>
    <p:sldLayoutId id="2147483654" r:id="rId10"/>
    <p:sldLayoutId id="2147483655" r:id="rId11"/>
    <p:sldLayoutId id="2147483663" r:id="rId12"/>
  </p:sldLayoutIdLst>
  <p:hf hdr="0"/>
  <p:txStyles>
    <p:titleStyle>
      <a:lvl1pPr algn="l" defTabSz="914400" rtl="0" eaLnBrk="1" latinLnBrk="0" hangingPunct="1">
        <a:spcBef>
          <a:spcPct val="0"/>
        </a:spcBef>
        <a:buNone/>
        <a:defRPr sz="2800" b="1" kern="1200">
          <a:solidFill>
            <a:schemeClr val="tx2"/>
          </a:solidFill>
          <a:latin typeface="Cambria" panose="02040503050406030204" pitchFamily="18" charset="0"/>
          <a:ea typeface="+mj-ea"/>
          <a:cs typeface="+mj-cs"/>
        </a:defRPr>
      </a:lvl1pPr>
    </p:titleStyle>
    <p:bodyStyle>
      <a:lvl1pPr marL="322263" indent="-322263" algn="l" defTabSz="914400" rtl="0" eaLnBrk="1" latinLnBrk="0" hangingPunct="1">
        <a:spcBef>
          <a:spcPct val="20000"/>
        </a:spcBef>
        <a:buClr>
          <a:srgbClr val="F15160"/>
        </a:buClr>
        <a:buSzPct val="100000"/>
        <a:buFontTx/>
        <a:buBlip>
          <a:blip r:embed="rId16"/>
        </a:buBlip>
        <a:defRPr sz="2800" kern="1200">
          <a:solidFill>
            <a:schemeClr val="tx2"/>
          </a:solidFill>
          <a:latin typeface="Cambria" panose="02040503050406030204" pitchFamily="18" charset="0"/>
          <a:ea typeface="+mn-ea"/>
          <a:cs typeface="+mn-cs"/>
        </a:defRPr>
      </a:lvl1pPr>
      <a:lvl2pPr marL="623888" indent="-285750" algn="l" defTabSz="896938"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2pPr>
      <a:lvl3pPr marL="85725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3pPr>
      <a:lvl4pPr marL="1087438"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4pPr>
      <a:lvl5pPr marL="1320800" indent="-228600" algn="l" defTabSz="914400" rtl="0" eaLnBrk="1" latinLnBrk="0" hangingPunct="1">
        <a:spcBef>
          <a:spcPct val="20000"/>
        </a:spcBef>
        <a:buClr>
          <a:srgbClr val="F15160"/>
        </a:buClr>
        <a:buFont typeface="Arial" pitchFamily="34" charset="0"/>
        <a:buChar char="»"/>
        <a:defRPr sz="1800" kern="1200">
          <a:solidFill>
            <a:schemeClr val="tx2"/>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Mal for </a:t>
            </a:r>
            <a:r>
              <a:rPr lang="en-US" dirty="0" err="1"/>
              <a:t>prosjektmappestruktur</a:t>
            </a:r>
            <a:endParaRPr lang="en-US" dirty="0"/>
          </a:p>
        </p:txBody>
      </p:sp>
      <p:sp>
        <p:nvSpPr>
          <p:cNvPr id="4" name="Date Placeholder 3"/>
          <p:cNvSpPr>
            <a:spLocks noGrp="1"/>
          </p:cNvSpPr>
          <p:nvPr>
            <p:ph type="dt" sz="half" idx="10"/>
          </p:nvPr>
        </p:nvSpPr>
        <p:spPr/>
        <p:txBody>
          <a:bodyPr/>
          <a:lstStyle/>
          <a:p>
            <a:r>
              <a:rPr lang="nb-NO" dirty="0"/>
              <a:t>11-11-21</a:t>
            </a:r>
          </a:p>
        </p:txBody>
      </p:sp>
      <p:sp>
        <p:nvSpPr>
          <p:cNvPr id="6" name="Subtitle 5"/>
          <p:cNvSpPr>
            <a:spLocks noGrp="1"/>
          </p:cNvSpPr>
          <p:nvPr>
            <p:ph type="subTitle" idx="1"/>
          </p:nvPr>
        </p:nvSpPr>
        <p:spPr/>
        <p:txBody>
          <a:bodyPr/>
          <a:lstStyle/>
          <a:p>
            <a:r>
              <a:rPr lang="en-US" dirty="0"/>
              <a:t>Stephan Daus</a:t>
            </a:r>
          </a:p>
        </p:txBody>
      </p:sp>
      <p:sp>
        <p:nvSpPr>
          <p:cNvPr id="7" name="Text Placeholder 6"/>
          <p:cNvSpPr>
            <a:spLocks noGrp="1"/>
          </p:cNvSpPr>
          <p:nvPr>
            <p:ph type="body" sz="quarter" idx="11"/>
          </p:nvPr>
        </p:nvSpPr>
        <p:spPr/>
        <p:txBody>
          <a:bodyPr>
            <a:normAutofit fontScale="92500" lnSpcReduction="10000"/>
          </a:bodyPr>
          <a:lstStyle/>
          <a:p>
            <a:endParaRPr lang="en-US"/>
          </a:p>
        </p:txBody>
      </p:sp>
      <p:sp>
        <p:nvSpPr>
          <p:cNvPr id="8" name="Text Placeholder 7"/>
          <p:cNvSpPr>
            <a:spLocks noGrp="1"/>
          </p:cNvSpPr>
          <p:nvPr>
            <p:ph type="body" sz="quarter" idx="12"/>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tel 6">
            <a:extLst>
              <a:ext uri="{FF2B5EF4-FFF2-40B4-BE49-F238E27FC236}">
                <a16:creationId xmlns:a16="http://schemas.microsoft.com/office/drawing/2014/main" id="{0C7FA2BD-2F33-4DF8-B0AF-1134EDD4D4B3}"/>
              </a:ext>
            </a:extLst>
          </p:cNvPr>
          <p:cNvSpPr>
            <a:spLocks noGrp="1"/>
          </p:cNvSpPr>
          <p:nvPr>
            <p:ph type="title"/>
          </p:nvPr>
        </p:nvSpPr>
        <p:spPr/>
        <p:txBody>
          <a:bodyPr/>
          <a:lstStyle/>
          <a:p>
            <a:r>
              <a:rPr lang="nb-NO" dirty="0"/>
              <a:t>Prinsipper</a:t>
            </a:r>
          </a:p>
        </p:txBody>
      </p:sp>
      <p:sp>
        <p:nvSpPr>
          <p:cNvPr id="8" name="Plassholder for innhold 7">
            <a:extLst>
              <a:ext uri="{FF2B5EF4-FFF2-40B4-BE49-F238E27FC236}">
                <a16:creationId xmlns:a16="http://schemas.microsoft.com/office/drawing/2014/main" id="{6771AA0C-DBCE-4745-AA04-8B542CFDCE05}"/>
              </a:ext>
            </a:extLst>
          </p:cNvPr>
          <p:cNvSpPr>
            <a:spLocks noGrp="1"/>
          </p:cNvSpPr>
          <p:nvPr>
            <p:ph idx="1"/>
          </p:nvPr>
        </p:nvSpPr>
        <p:spPr/>
        <p:txBody>
          <a:bodyPr>
            <a:normAutofit fontScale="92500" lnSpcReduction="20000"/>
          </a:bodyPr>
          <a:lstStyle/>
          <a:p>
            <a:r>
              <a:rPr lang="nb-NO" dirty="0"/>
              <a:t>Tenke formål ved alt, effektiv bruk av tiden</a:t>
            </a:r>
          </a:p>
          <a:p>
            <a:r>
              <a:rPr lang="nb-NO" dirty="0"/>
              <a:t>Transparens og åpen forskning</a:t>
            </a:r>
          </a:p>
          <a:p>
            <a:r>
              <a:rPr lang="nb-NO" dirty="0"/>
              <a:t>Gjenbrukbarhet, interne analyser</a:t>
            </a:r>
          </a:p>
          <a:p>
            <a:r>
              <a:rPr lang="nb-NO" dirty="0"/>
              <a:t>Forenkle oppstart av prosjekter</a:t>
            </a:r>
          </a:p>
          <a:p>
            <a:r>
              <a:rPr lang="nb-NO" dirty="0"/>
              <a:t>Enklere intern kommunikasjon</a:t>
            </a:r>
          </a:p>
          <a:p>
            <a:r>
              <a:rPr lang="nb-NO" dirty="0"/>
              <a:t>Mentalt enklere å bytte prosjekt og </a:t>
            </a:r>
            <a:r>
              <a:rPr lang="nb-NO"/>
              <a:t>huske hvor ting ligger</a:t>
            </a:r>
            <a:endParaRPr lang="nb-NO" dirty="0"/>
          </a:p>
          <a:p>
            <a:r>
              <a:rPr lang="nb-NO" dirty="0"/>
              <a:t>Forenkle overganger mellom nye og gamle prosjektmedarbeidere</a:t>
            </a:r>
          </a:p>
          <a:p>
            <a:r>
              <a:rPr lang="nb-NO" dirty="0"/>
              <a:t>Motivere til å tenke bredere enn man ofte gjør (formidling, data)</a:t>
            </a:r>
          </a:p>
          <a:p>
            <a:r>
              <a:rPr lang="nb-NO" dirty="0"/>
              <a:t>Tvinge en til å tenke dokumentasjon fordi man ikke jobber i sin egen mappe. Dokumentasjon kritisk for NSD-arkivering og for å forbedre prosesser rundt surveyer.</a:t>
            </a:r>
          </a:p>
          <a:p>
            <a:r>
              <a:rPr lang="nb-NO" dirty="0"/>
              <a:t>Færre kopier av datasett, </a:t>
            </a:r>
            <a:r>
              <a:rPr lang="nb-NO" dirty="0" err="1"/>
              <a:t>osv</a:t>
            </a:r>
            <a:r>
              <a:rPr lang="nb-NO" dirty="0"/>
              <a:t> er faktisk bra for klimaet</a:t>
            </a:r>
          </a:p>
          <a:p>
            <a:endParaRPr lang="nb-NO" dirty="0"/>
          </a:p>
          <a:p>
            <a:endParaRPr lang="nb-NO" dirty="0"/>
          </a:p>
          <a:p>
            <a:endParaRPr lang="nb-NO" dirty="0"/>
          </a:p>
        </p:txBody>
      </p:sp>
      <p:sp>
        <p:nvSpPr>
          <p:cNvPr id="3" name="Plassholder for dato 2">
            <a:extLst>
              <a:ext uri="{FF2B5EF4-FFF2-40B4-BE49-F238E27FC236}">
                <a16:creationId xmlns:a16="http://schemas.microsoft.com/office/drawing/2014/main" id="{4D8BD735-917B-4405-B400-B445D1B5ABA2}"/>
              </a:ext>
            </a:extLst>
          </p:cNvPr>
          <p:cNvSpPr>
            <a:spLocks noGrp="1"/>
          </p:cNvSpPr>
          <p:nvPr>
            <p:ph type="dt" sz="half" idx="10"/>
          </p:nvPr>
        </p:nvSpPr>
        <p:spPr/>
        <p:txBody>
          <a:bodyPr/>
          <a:lstStyle/>
          <a:p>
            <a:r>
              <a:rPr lang="nb-NO"/>
              <a:t>01-02-2018</a:t>
            </a:r>
            <a:endParaRPr lang="nb-NO" dirty="0"/>
          </a:p>
        </p:txBody>
      </p:sp>
    </p:spTree>
    <p:extLst>
      <p:ext uri="{BB962C8B-B14F-4D97-AF65-F5344CB8AC3E}">
        <p14:creationId xmlns:p14="http://schemas.microsoft.com/office/powerpoint/2010/main" val="101571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419FE9B-4998-4680-804D-E7AAC18AF58D}"/>
              </a:ext>
            </a:extLst>
          </p:cNvPr>
          <p:cNvSpPr>
            <a:spLocks noGrp="1"/>
          </p:cNvSpPr>
          <p:nvPr>
            <p:ph type="title"/>
          </p:nvPr>
        </p:nvSpPr>
        <p:spPr/>
        <p:txBody>
          <a:bodyPr/>
          <a:lstStyle/>
          <a:p>
            <a:r>
              <a:rPr lang="nb-NO" dirty="0"/>
              <a:t>1-Administrasjon</a:t>
            </a:r>
          </a:p>
        </p:txBody>
      </p:sp>
      <p:sp>
        <p:nvSpPr>
          <p:cNvPr id="3" name="Plassholder for innhold 2">
            <a:extLst>
              <a:ext uri="{FF2B5EF4-FFF2-40B4-BE49-F238E27FC236}">
                <a16:creationId xmlns:a16="http://schemas.microsoft.com/office/drawing/2014/main" id="{2F85C149-5EE3-4DCB-93B3-E750D0E55CC9}"/>
              </a:ext>
            </a:extLst>
          </p:cNvPr>
          <p:cNvSpPr>
            <a:spLocks noGrp="1"/>
          </p:cNvSpPr>
          <p:nvPr>
            <p:ph idx="1"/>
          </p:nvPr>
        </p:nvSpPr>
        <p:spPr>
          <a:xfrm>
            <a:off x="936001" y="1434722"/>
            <a:ext cx="5015983" cy="4525963"/>
          </a:xfrm>
        </p:spPr>
        <p:txBody>
          <a:bodyPr/>
          <a:lstStyle/>
          <a:p>
            <a:r>
              <a:rPr lang="nb-NO" dirty="0"/>
              <a:t>Alt det som «folk flest» ikke bryr seg så mye om</a:t>
            </a:r>
          </a:p>
        </p:txBody>
      </p:sp>
      <p:sp>
        <p:nvSpPr>
          <p:cNvPr id="4" name="Plassholder for dato 3">
            <a:extLst>
              <a:ext uri="{FF2B5EF4-FFF2-40B4-BE49-F238E27FC236}">
                <a16:creationId xmlns:a16="http://schemas.microsoft.com/office/drawing/2014/main" id="{DA00EADF-CE98-486B-8062-1AB6D3A3B342}"/>
              </a:ext>
            </a:extLst>
          </p:cNvPr>
          <p:cNvSpPr>
            <a:spLocks noGrp="1"/>
          </p:cNvSpPr>
          <p:nvPr>
            <p:ph type="dt" sz="half" idx="10"/>
          </p:nvPr>
        </p:nvSpPr>
        <p:spPr/>
        <p:txBody>
          <a:bodyPr/>
          <a:lstStyle/>
          <a:p>
            <a:endParaRPr lang="nb-NO"/>
          </a:p>
        </p:txBody>
      </p:sp>
      <p:sp>
        <p:nvSpPr>
          <p:cNvPr id="5" name="Plassholder for bunntekst 4">
            <a:extLst>
              <a:ext uri="{FF2B5EF4-FFF2-40B4-BE49-F238E27FC236}">
                <a16:creationId xmlns:a16="http://schemas.microsoft.com/office/drawing/2014/main" id="{AD8C7B36-797F-46C1-B745-C9D7CF07587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CAB53602-117A-47BB-8A5E-B7EE64993EED}"/>
              </a:ext>
            </a:extLst>
          </p:cNvPr>
          <p:cNvSpPr>
            <a:spLocks noGrp="1"/>
          </p:cNvSpPr>
          <p:nvPr>
            <p:ph type="sldNum" sz="quarter" idx="12"/>
          </p:nvPr>
        </p:nvSpPr>
        <p:spPr/>
        <p:txBody>
          <a:bodyPr/>
          <a:lstStyle/>
          <a:p>
            <a:fld id="{ECC25F22-D5A2-49CF-8FBE-5C3392B72C8D}" type="slidenum">
              <a:rPr lang="nb-NO" smtClean="0"/>
              <a:pPr/>
              <a:t>3</a:t>
            </a:fld>
            <a:endParaRPr lang="nb-NO"/>
          </a:p>
        </p:txBody>
      </p:sp>
      <p:pic>
        <p:nvPicPr>
          <p:cNvPr id="8" name="Bilde 7">
            <a:extLst>
              <a:ext uri="{FF2B5EF4-FFF2-40B4-BE49-F238E27FC236}">
                <a16:creationId xmlns:a16="http://schemas.microsoft.com/office/drawing/2014/main" id="{C123FA96-B74A-442F-9629-3E2E48AE2016}"/>
              </a:ext>
            </a:extLst>
          </p:cNvPr>
          <p:cNvPicPr>
            <a:picLocks noChangeAspect="1"/>
          </p:cNvPicPr>
          <p:nvPr/>
        </p:nvPicPr>
        <p:blipFill>
          <a:blip r:embed="rId2"/>
          <a:stretch>
            <a:fillRect/>
          </a:stretch>
        </p:blipFill>
        <p:spPr>
          <a:xfrm>
            <a:off x="7392144" y="0"/>
            <a:ext cx="2952328" cy="4744290"/>
          </a:xfrm>
          <a:prstGeom prst="rect">
            <a:avLst/>
          </a:prstGeom>
        </p:spPr>
      </p:pic>
    </p:spTree>
    <p:extLst>
      <p:ext uri="{BB962C8B-B14F-4D97-AF65-F5344CB8AC3E}">
        <p14:creationId xmlns:p14="http://schemas.microsoft.com/office/powerpoint/2010/main" val="66543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419FE9B-4998-4680-804D-E7AAC18AF58D}"/>
              </a:ext>
            </a:extLst>
          </p:cNvPr>
          <p:cNvSpPr>
            <a:spLocks noGrp="1"/>
          </p:cNvSpPr>
          <p:nvPr>
            <p:ph type="title"/>
          </p:nvPr>
        </p:nvSpPr>
        <p:spPr/>
        <p:txBody>
          <a:bodyPr/>
          <a:lstStyle/>
          <a:p>
            <a:r>
              <a:rPr lang="nb-NO" dirty="0"/>
              <a:t>2-Forberedelser datainnsamling</a:t>
            </a:r>
          </a:p>
        </p:txBody>
      </p:sp>
      <p:sp>
        <p:nvSpPr>
          <p:cNvPr id="3" name="Plassholder for innhold 2">
            <a:extLst>
              <a:ext uri="{FF2B5EF4-FFF2-40B4-BE49-F238E27FC236}">
                <a16:creationId xmlns:a16="http://schemas.microsoft.com/office/drawing/2014/main" id="{2F85C149-5EE3-4DCB-93B3-E750D0E55CC9}"/>
              </a:ext>
            </a:extLst>
          </p:cNvPr>
          <p:cNvSpPr>
            <a:spLocks noGrp="1"/>
          </p:cNvSpPr>
          <p:nvPr>
            <p:ph idx="1"/>
          </p:nvPr>
        </p:nvSpPr>
        <p:spPr>
          <a:xfrm>
            <a:off x="936001" y="1434722"/>
            <a:ext cx="5015983" cy="4525963"/>
          </a:xfrm>
        </p:spPr>
        <p:txBody>
          <a:bodyPr/>
          <a:lstStyle/>
          <a:p>
            <a:r>
              <a:rPr lang="nb-NO" dirty="0"/>
              <a:t>Alt som ikke er selve dataene:</a:t>
            </a:r>
          </a:p>
          <a:p>
            <a:pPr lvl="1"/>
            <a:r>
              <a:rPr lang="nb-NO" dirty="0"/>
              <a:t>Overordnet design</a:t>
            </a:r>
          </a:p>
          <a:p>
            <a:pPr lvl="1"/>
            <a:r>
              <a:rPr lang="nb-NO" dirty="0"/>
              <a:t>Intervjuguider</a:t>
            </a:r>
          </a:p>
          <a:p>
            <a:pPr lvl="1"/>
            <a:r>
              <a:rPr lang="nb-NO" dirty="0"/>
              <a:t>NSD-meldeskjema</a:t>
            </a:r>
          </a:p>
          <a:p>
            <a:pPr lvl="1"/>
            <a:r>
              <a:rPr lang="nb-NO" dirty="0"/>
              <a:t>Spørreskjemaer</a:t>
            </a:r>
          </a:p>
          <a:p>
            <a:pPr lvl="1"/>
            <a:r>
              <a:rPr lang="nb-NO" dirty="0"/>
              <a:t>Databestillinger</a:t>
            </a:r>
          </a:p>
          <a:p>
            <a:pPr lvl="1"/>
            <a:r>
              <a:rPr lang="nb-NO" dirty="0"/>
              <a:t>Søkestreng for litteratursøk</a:t>
            </a:r>
          </a:p>
          <a:p>
            <a:r>
              <a:rPr lang="nb-NO" dirty="0"/>
              <a:t>Også alt av utkast og nye versjoner vedrørende dette!</a:t>
            </a:r>
          </a:p>
        </p:txBody>
      </p:sp>
      <p:sp>
        <p:nvSpPr>
          <p:cNvPr id="4" name="Plassholder for dato 3">
            <a:extLst>
              <a:ext uri="{FF2B5EF4-FFF2-40B4-BE49-F238E27FC236}">
                <a16:creationId xmlns:a16="http://schemas.microsoft.com/office/drawing/2014/main" id="{DA00EADF-CE98-486B-8062-1AB6D3A3B342}"/>
              </a:ext>
            </a:extLst>
          </p:cNvPr>
          <p:cNvSpPr>
            <a:spLocks noGrp="1"/>
          </p:cNvSpPr>
          <p:nvPr>
            <p:ph type="dt" sz="half" idx="10"/>
          </p:nvPr>
        </p:nvSpPr>
        <p:spPr/>
        <p:txBody>
          <a:bodyPr/>
          <a:lstStyle/>
          <a:p>
            <a:endParaRPr lang="nb-NO"/>
          </a:p>
        </p:txBody>
      </p:sp>
      <p:sp>
        <p:nvSpPr>
          <p:cNvPr id="5" name="Plassholder for bunntekst 4">
            <a:extLst>
              <a:ext uri="{FF2B5EF4-FFF2-40B4-BE49-F238E27FC236}">
                <a16:creationId xmlns:a16="http://schemas.microsoft.com/office/drawing/2014/main" id="{AD8C7B36-797F-46C1-B745-C9D7CF07587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CAB53602-117A-47BB-8A5E-B7EE64993EED}"/>
              </a:ext>
            </a:extLst>
          </p:cNvPr>
          <p:cNvSpPr>
            <a:spLocks noGrp="1"/>
          </p:cNvSpPr>
          <p:nvPr>
            <p:ph type="sldNum" sz="quarter" idx="12"/>
          </p:nvPr>
        </p:nvSpPr>
        <p:spPr/>
        <p:txBody>
          <a:bodyPr/>
          <a:lstStyle/>
          <a:p>
            <a:fld id="{ECC25F22-D5A2-49CF-8FBE-5C3392B72C8D}" type="slidenum">
              <a:rPr lang="nb-NO" smtClean="0"/>
              <a:pPr/>
              <a:t>4</a:t>
            </a:fld>
            <a:endParaRPr lang="nb-NO"/>
          </a:p>
        </p:txBody>
      </p:sp>
      <p:pic>
        <p:nvPicPr>
          <p:cNvPr id="9" name="Bilde 8">
            <a:extLst>
              <a:ext uri="{FF2B5EF4-FFF2-40B4-BE49-F238E27FC236}">
                <a16:creationId xmlns:a16="http://schemas.microsoft.com/office/drawing/2014/main" id="{E879DD1E-22B0-4AC2-9BC7-6DECA65EC8CC}"/>
              </a:ext>
            </a:extLst>
          </p:cNvPr>
          <p:cNvPicPr>
            <a:picLocks noChangeAspect="1"/>
          </p:cNvPicPr>
          <p:nvPr/>
        </p:nvPicPr>
        <p:blipFill>
          <a:blip r:embed="rId2"/>
          <a:stretch>
            <a:fillRect/>
          </a:stretch>
        </p:blipFill>
        <p:spPr>
          <a:xfrm>
            <a:off x="7392144" y="0"/>
            <a:ext cx="2910901" cy="6858000"/>
          </a:xfrm>
          <a:prstGeom prst="rect">
            <a:avLst/>
          </a:prstGeom>
        </p:spPr>
      </p:pic>
    </p:spTree>
    <p:extLst>
      <p:ext uri="{BB962C8B-B14F-4D97-AF65-F5344CB8AC3E}">
        <p14:creationId xmlns:p14="http://schemas.microsoft.com/office/powerpoint/2010/main" val="368033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419FE9B-4998-4680-804D-E7AAC18AF58D}"/>
              </a:ext>
            </a:extLst>
          </p:cNvPr>
          <p:cNvSpPr>
            <a:spLocks noGrp="1"/>
          </p:cNvSpPr>
          <p:nvPr>
            <p:ph type="title"/>
          </p:nvPr>
        </p:nvSpPr>
        <p:spPr/>
        <p:txBody>
          <a:bodyPr/>
          <a:lstStyle/>
          <a:p>
            <a:r>
              <a:rPr lang="nb-NO" dirty="0"/>
              <a:t>3-Litteratur</a:t>
            </a:r>
          </a:p>
        </p:txBody>
      </p:sp>
      <p:sp>
        <p:nvSpPr>
          <p:cNvPr id="3" name="Plassholder for innhold 2">
            <a:extLst>
              <a:ext uri="{FF2B5EF4-FFF2-40B4-BE49-F238E27FC236}">
                <a16:creationId xmlns:a16="http://schemas.microsoft.com/office/drawing/2014/main" id="{2F85C149-5EE3-4DCB-93B3-E750D0E55CC9}"/>
              </a:ext>
            </a:extLst>
          </p:cNvPr>
          <p:cNvSpPr>
            <a:spLocks noGrp="1"/>
          </p:cNvSpPr>
          <p:nvPr>
            <p:ph idx="1"/>
          </p:nvPr>
        </p:nvSpPr>
        <p:spPr>
          <a:xfrm>
            <a:off x="936001" y="1434722"/>
            <a:ext cx="5015983" cy="4525963"/>
          </a:xfrm>
        </p:spPr>
        <p:txBody>
          <a:bodyPr/>
          <a:lstStyle/>
          <a:p>
            <a:r>
              <a:rPr lang="nb-NO" dirty="0"/>
              <a:t>Har man delt et </a:t>
            </a:r>
            <a:r>
              <a:rPr lang="nb-NO" dirty="0" err="1"/>
              <a:t>EndNote</a:t>
            </a:r>
            <a:r>
              <a:rPr lang="nb-NO" dirty="0"/>
              <a:t>-bibliotek kan det legges her</a:t>
            </a:r>
          </a:p>
          <a:p>
            <a:r>
              <a:rPr lang="nb-NO" dirty="0"/>
              <a:t>Har man PDF-filer og ikke liker </a:t>
            </a:r>
            <a:r>
              <a:rPr lang="nb-NO" dirty="0" err="1"/>
              <a:t>EndNote</a:t>
            </a:r>
            <a:r>
              <a:rPr lang="nb-NO" dirty="0"/>
              <a:t> legger man disse her</a:t>
            </a:r>
          </a:p>
          <a:p>
            <a:r>
              <a:rPr lang="nb-NO" dirty="0"/>
              <a:t>Forslag til inndeling er knyttet til hovedformål og altså der det brukes i publikasjon</a:t>
            </a:r>
          </a:p>
          <a:p>
            <a:r>
              <a:rPr lang="nb-NO" dirty="0"/>
              <a:t>Filnavn må inneholde minst etternavn på førsteforfatter og årstall.</a:t>
            </a:r>
          </a:p>
          <a:p>
            <a:pPr lvl="1"/>
            <a:endParaRPr lang="nb-NO" dirty="0"/>
          </a:p>
        </p:txBody>
      </p:sp>
      <p:sp>
        <p:nvSpPr>
          <p:cNvPr id="4" name="Plassholder for dato 3">
            <a:extLst>
              <a:ext uri="{FF2B5EF4-FFF2-40B4-BE49-F238E27FC236}">
                <a16:creationId xmlns:a16="http://schemas.microsoft.com/office/drawing/2014/main" id="{DA00EADF-CE98-486B-8062-1AB6D3A3B342}"/>
              </a:ext>
            </a:extLst>
          </p:cNvPr>
          <p:cNvSpPr>
            <a:spLocks noGrp="1"/>
          </p:cNvSpPr>
          <p:nvPr>
            <p:ph type="dt" sz="half" idx="10"/>
          </p:nvPr>
        </p:nvSpPr>
        <p:spPr/>
        <p:txBody>
          <a:bodyPr/>
          <a:lstStyle/>
          <a:p>
            <a:endParaRPr lang="nb-NO"/>
          </a:p>
        </p:txBody>
      </p:sp>
      <p:sp>
        <p:nvSpPr>
          <p:cNvPr id="5" name="Plassholder for bunntekst 4">
            <a:extLst>
              <a:ext uri="{FF2B5EF4-FFF2-40B4-BE49-F238E27FC236}">
                <a16:creationId xmlns:a16="http://schemas.microsoft.com/office/drawing/2014/main" id="{AD8C7B36-797F-46C1-B745-C9D7CF07587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CAB53602-117A-47BB-8A5E-B7EE64993EED}"/>
              </a:ext>
            </a:extLst>
          </p:cNvPr>
          <p:cNvSpPr>
            <a:spLocks noGrp="1"/>
          </p:cNvSpPr>
          <p:nvPr>
            <p:ph type="sldNum" sz="quarter" idx="12"/>
          </p:nvPr>
        </p:nvSpPr>
        <p:spPr/>
        <p:txBody>
          <a:bodyPr/>
          <a:lstStyle/>
          <a:p>
            <a:fld id="{ECC25F22-D5A2-49CF-8FBE-5C3392B72C8D}" type="slidenum">
              <a:rPr lang="nb-NO" smtClean="0"/>
              <a:pPr/>
              <a:t>5</a:t>
            </a:fld>
            <a:endParaRPr lang="nb-NO"/>
          </a:p>
        </p:txBody>
      </p:sp>
      <p:pic>
        <p:nvPicPr>
          <p:cNvPr id="8" name="Bilde 7">
            <a:extLst>
              <a:ext uri="{FF2B5EF4-FFF2-40B4-BE49-F238E27FC236}">
                <a16:creationId xmlns:a16="http://schemas.microsoft.com/office/drawing/2014/main" id="{13822252-16F0-46A0-BBEB-4D25F1651268}"/>
              </a:ext>
            </a:extLst>
          </p:cNvPr>
          <p:cNvPicPr>
            <a:picLocks noChangeAspect="1"/>
          </p:cNvPicPr>
          <p:nvPr/>
        </p:nvPicPr>
        <p:blipFill>
          <a:blip r:embed="rId2"/>
          <a:stretch>
            <a:fillRect/>
          </a:stretch>
        </p:blipFill>
        <p:spPr>
          <a:xfrm>
            <a:off x="7392144" y="2825"/>
            <a:ext cx="2880320" cy="1549817"/>
          </a:xfrm>
          <a:prstGeom prst="rect">
            <a:avLst/>
          </a:prstGeom>
        </p:spPr>
      </p:pic>
    </p:spTree>
    <p:extLst>
      <p:ext uri="{BB962C8B-B14F-4D97-AF65-F5344CB8AC3E}">
        <p14:creationId xmlns:p14="http://schemas.microsoft.com/office/powerpoint/2010/main" val="684880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419FE9B-4998-4680-804D-E7AAC18AF58D}"/>
              </a:ext>
            </a:extLst>
          </p:cNvPr>
          <p:cNvSpPr>
            <a:spLocks noGrp="1"/>
          </p:cNvSpPr>
          <p:nvPr>
            <p:ph type="title"/>
          </p:nvPr>
        </p:nvSpPr>
        <p:spPr/>
        <p:txBody>
          <a:bodyPr/>
          <a:lstStyle/>
          <a:p>
            <a:r>
              <a:rPr lang="nb-NO" dirty="0"/>
              <a:t>4-Data</a:t>
            </a:r>
          </a:p>
        </p:txBody>
      </p:sp>
      <p:sp>
        <p:nvSpPr>
          <p:cNvPr id="3" name="Plassholder for innhold 2">
            <a:extLst>
              <a:ext uri="{FF2B5EF4-FFF2-40B4-BE49-F238E27FC236}">
                <a16:creationId xmlns:a16="http://schemas.microsoft.com/office/drawing/2014/main" id="{2F85C149-5EE3-4DCB-93B3-E750D0E55CC9}"/>
              </a:ext>
            </a:extLst>
          </p:cNvPr>
          <p:cNvSpPr>
            <a:spLocks noGrp="1"/>
          </p:cNvSpPr>
          <p:nvPr>
            <p:ph idx="1"/>
          </p:nvPr>
        </p:nvSpPr>
        <p:spPr>
          <a:xfrm>
            <a:off x="936001" y="1434722"/>
            <a:ext cx="5015983" cy="4525963"/>
          </a:xfrm>
        </p:spPr>
        <p:txBody>
          <a:bodyPr>
            <a:normAutofit fontScale="92500" lnSpcReduction="10000"/>
          </a:bodyPr>
          <a:lstStyle/>
          <a:p>
            <a:r>
              <a:rPr lang="nb-NO" dirty="0"/>
              <a:t>Her skal kun data, og dokumentasjon på hva variablene betyr. IKKE analyser, spørreskjema, etc.</a:t>
            </a:r>
          </a:p>
          <a:p>
            <a:r>
              <a:rPr lang="nb-NO" dirty="0"/>
              <a:t>Elevlister, </a:t>
            </a:r>
            <a:r>
              <a:rPr lang="nb-NO" dirty="0" err="1"/>
              <a:t>etc</a:t>
            </a:r>
            <a:r>
              <a:rPr lang="nb-NO" dirty="0"/>
              <a:t> er også data.</a:t>
            </a:r>
          </a:p>
          <a:p>
            <a:r>
              <a:rPr lang="nb-NO" dirty="0"/>
              <a:t>Prosjektleder, personvernombud, </a:t>
            </a:r>
            <a:r>
              <a:rPr lang="nb-NO" dirty="0" err="1"/>
              <a:t>f.assistent</a:t>
            </a:r>
            <a:r>
              <a:rPr lang="nb-NO" dirty="0"/>
              <a:t> skal lett se om data er anonymisert etter bruk.</a:t>
            </a:r>
          </a:p>
          <a:p>
            <a:r>
              <a:rPr lang="nb-NO" dirty="0"/>
              <a:t>Merk 9-Analyseklare data. Eneste mappen hvor Syntaks lagres. </a:t>
            </a:r>
          </a:p>
        </p:txBody>
      </p:sp>
      <p:sp>
        <p:nvSpPr>
          <p:cNvPr id="4" name="Plassholder for dato 3">
            <a:extLst>
              <a:ext uri="{FF2B5EF4-FFF2-40B4-BE49-F238E27FC236}">
                <a16:creationId xmlns:a16="http://schemas.microsoft.com/office/drawing/2014/main" id="{DA00EADF-CE98-486B-8062-1AB6D3A3B342}"/>
              </a:ext>
            </a:extLst>
          </p:cNvPr>
          <p:cNvSpPr>
            <a:spLocks noGrp="1"/>
          </p:cNvSpPr>
          <p:nvPr>
            <p:ph type="dt" sz="half" idx="10"/>
          </p:nvPr>
        </p:nvSpPr>
        <p:spPr/>
        <p:txBody>
          <a:bodyPr/>
          <a:lstStyle/>
          <a:p>
            <a:endParaRPr lang="nb-NO"/>
          </a:p>
        </p:txBody>
      </p:sp>
      <p:sp>
        <p:nvSpPr>
          <p:cNvPr id="5" name="Plassholder for bunntekst 4">
            <a:extLst>
              <a:ext uri="{FF2B5EF4-FFF2-40B4-BE49-F238E27FC236}">
                <a16:creationId xmlns:a16="http://schemas.microsoft.com/office/drawing/2014/main" id="{AD8C7B36-797F-46C1-B745-C9D7CF07587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CAB53602-117A-47BB-8A5E-B7EE64993EED}"/>
              </a:ext>
            </a:extLst>
          </p:cNvPr>
          <p:cNvSpPr>
            <a:spLocks noGrp="1"/>
          </p:cNvSpPr>
          <p:nvPr>
            <p:ph type="sldNum" sz="quarter" idx="12"/>
          </p:nvPr>
        </p:nvSpPr>
        <p:spPr/>
        <p:txBody>
          <a:bodyPr/>
          <a:lstStyle/>
          <a:p>
            <a:fld id="{ECC25F22-D5A2-49CF-8FBE-5C3392B72C8D}" type="slidenum">
              <a:rPr lang="nb-NO" smtClean="0"/>
              <a:pPr/>
              <a:t>6</a:t>
            </a:fld>
            <a:endParaRPr lang="nb-NO"/>
          </a:p>
        </p:txBody>
      </p:sp>
      <p:pic>
        <p:nvPicPr>
          <p:cNvPr id="8" name="Bilde 7">
            <a:extLst>
              <a:ext uri="{FF2B5EF4-FFF2-40B4-BE49-F238E27FC236}">
                <a16:creationId xmlns:a16="http://schemas.microsoft.com/office/drawing/2014/main" id="{13822252-16F0-46A0-BBEB-4D25F1651268}"/>
              </a:ext>
            </a:extLst>
          </p:cNvPr>
          <p:cNvPicPr>
            <a:picLocks noChangeAspect="1"/>
          </p:cNvPicPr>
          <p:nvPr/>
        </p:nvPicPr>
        <p:blipFill>
          <a:blip r:embed="rId2"/>
          <a:stretch>
            <a:fillRect/>
          </a:stretch>
        </p:blipFill>
        <p:spPr>
          <a:xfrm>
            <a:off x="7392144" y="2825"/>
            <a:ext cx="2880320" cy="1549817"/>
          </a:xfrm>
          <a:prstGeom prst="rect">
            <a:avLst/>
          </a:prstGeom>
        </p:spPr>
      </p:pic>
      <p:pic>
        <p:nvPicPr>
          <p:cNvPr id="9" name="Bilde 8">
            <a:extLst>
              <a:ext uri="{FF2B5EF4-FFF2-40B4-BE49-F238E27FC236}">
                <a16:creationId xmlns:a16="http://schemas.microsoft.com/office/drawing/2014/main" id="{50883FB8-7A63-4CF2-9DF9-3D21FF03466E}"/>
              </a:ext>
            </a:extLst>
          </p:cNvPr>
          <p:cNvPicPr>
            <a:picLocks noChangeAspect="1"/>
          </p:cNvPicPr>
          <p:nvPr/>
        </p:nvPicPr>
        <p:blipFill>
          <a:blip r:embed="rId3"/>
          <a:stretch>
            <a:fillRect/>
          </a:stretch>
        </p:blipFill>
        <p:spPr>
          <a:xfrm>
            <a:off x="7412069" y="2825"/>
            <a:ext cx="3712463" cy="4306724"/>
          </a:xfrm>
          <a:prstGeom prst="rect">
            <a:avLst/>
          </a:prstGeom>
        </p:spPr>
      </p:pic>
    </p:spTree>
    <p:extLst>
      <p:ext uri="{BB962C8B-B14F-4D97-AF65-F5344CB8AC3E}">
        <p14:creationId xmlns:p14="http://schemas.microsoft.com/office/powerpoint/2010/main" val="229393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83B3914-D044-B44E-D9D5-5FAA31872C1E}"/>
              </a:ext>
            </a:extLst>
          </p:cNvPr>
          <p:cNvSpPr>
            <a:spLocks noGrp="1"/>
          </p:cNvSpPr>
          <p:nvPr>
            <p:ph type="title"/>
          </p:nvPr>
        </p:nvSpPr>
        <p:spPr/>
        <p:txBody>
          <a:bodyPr/>
          <a:lstStyle/>
          <a:p>
            <a:r>
              <a:rPr lang="nb-NO"/>
              <a:t>5-Fellesanalyser</a:t>
            </a:r>
          </a:p>
        </p:txBody>
      </p:sp>
      <p:sp>
        <p:nvSpPr>
          <p:cNvPr id="3" name="Plassholder for innhold 2">
            <a:extLst>
              <a:ext uri="{FF2B5EF4-FFF2-40B4-BE49-F238E27FC236}">
                <a16:creationId xmlns:a16="http://schemas.microsoft.com/office/drawing/2014/main" id="{DB382524-92EA-DFE8-F1CE-748D25A4ED75}"/>
              </a:ext>
            </a:extLst>
          </p:cNvPr>
          <p:cNvSpPr>
            <a:spLocks noGrp="1"/>
          </p:cNvSpPr>
          <p:nvPr>
            <p:ph idx="1"/>
          </p:nvPr>
        </p:nvSpPr>
        <p:spPr>
          <a:xfrm>
            <a:off x="936001" y="1434722"/>
            <a:ext cx="6744175" cy="4525963"/>
          </a:xfrm>
        </p:spPr>
        <p:txBody>
          <a:bodyPr/>
          <a:lstStyle/>
          <a:p>
            <a:r>
              <a:rPr lang="nb-NO"/>
              <a:t>Enkelte håndteringer av data (før og etter datainnsamling) bør samles på ett sted, fordi de er uavhengige av den enkelte publikasjonen basert på dataene. Noen foretrekker også at alt relatert til ett prosjekt er samlet ett sted, selv om man kunne ha delt opp syntaksfiler, osv. </a:t>
            </a:r>
          </a:p>
          <a:p>
            <a:r>
              <a:rPr lang="nb-NO"/>
              <a:t>Malen er derfor tilpasset begge situasjoner.</a:t>
            </a:r>
          </a:p>
        </p:txBody>
      </p:sp>
      <p:sp>
        <p:nvSpPr>
          <p:cNvPr id="4" name="Plassholder for dato 3">
            <a:extLst>
              <a:ext uri="{FF2B5EF4-FFF2-40B4-BE49-F238E27FC236}">
                <a16:creationId xmlns:a16="http://schemas.microsoft.com/office/drawing/2014/main" id="{F6218B41-9F91-A8C1-73B6-F40C0582D085}"/>
              </a:ext>
            </a:extLst>
          </p:cNvPr>
          <p:cNvSpPr>
            <a:spLocks noGrp="1"/>
          </p:cNvSpPr>
          <p:nvPr>
            <p:ph type="dt" sz="half" idx="10"/>
          </p:nvPr>
        </p:nvSpPr>
        <p:spPr/>
        <p:txBody>
          <a:bodyPr/>
          <a:lstStyle/>
          <a:p>
            <a:endParaRPr lang="nb-NO"/>
          </a:p>
        </p:txBody>
      </p:sp>
      <p:sp>
        <p:nvSpPr>
          <p:cNvPr id="5" name="Plassholder for bunntekst 4">
            <a:extLst>
              <a:ext uri="{FF2B5EF4-FFF2-40B4-BE49-F238E27FC236}">
                <a16:creationId xmlns:a16="http://schemas.microsoft.com/office/drawing/2014/main" id="{5E986744-8C5D-2D6C-A8F4-9615386084AD}"/>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470ABCD-0097-2386-E264-08FA0A5A0BB8}"/>
              </a:ext>
            </a:extLst>
          </p:cNvPr>
          <p:cNvSpPr>
            <a:spLocks noGrp="1"/>
          </p:cNvSpPr>
          <p:nvPr>
            <p:ph type="sldNum" sz="quarter" idx="12"/>
          </p:nvPr>
        </p:nvSpPr>
        <p:spPr/>
        <p:txBody>
          <a:bodyPr/>
          <a:lstStyle/>
          <a:p>
            <a:fld id="{ECC25F22-D5A2-49CF-8FBE-5C3392B72C8D}" type="slidenum">
              <a:rPr lang="nb-NO" smtClean="0"/>
              <a:pPr/>
              <a:t>7</a:t>
            </a:fld>
            <a:endParaRPr lang="nb-NO"/>
          </a:p>
        </p:txBody>
      </p:sp>
      <p:pic>
        <p:nvPicPr>
          <p:cNvPr id="8" name="Bilde 7">
            <a:extLst>
              <a:ext uri="{FF2B5EF4-FFF2-40B4-BE49-F238E27FC236}">
                <a16:creationId xmlns:a16="http://schemas.microsoft.com/office/drawing/2014/main" id="{20AC5BE2-C64C-C08A-5D92-26D8E9FEF6BC}"/>
              </a:ext>
            </a:extLst>
          </p:cNvPr>
          <p:cNvPicPr>
            <a:picLocks noChangeAspect="1"/>
          </p:cNvPicPr>
          <p:nvPr/>
        </p:nvPicPr>
        <p:blipFill>
          <a:blip r:embed="rId2"/>
          <a:stretch>
            <a:fillRect/>
          </a:stretch>
        </p:blipFill>
        <p:spPr>
          <a:xfrm>
            <a:off x="7381819" y="9303"/>
            <a:ext cx="3040643" cy="3688400"/>
          </a:xfrm>
          <a:prstGeom prst="rect">
            <a:avLst/>
          </a:prstGeom>
        </p:spPr>
      </p:pic>
    </p:spTree>
    <p:extLst>
      <p:ext uri="{BB962C8B-B14F-4D97-AF65-F5344CB8AC3E}">
        <p14:creationId xmlns:p14="http://schemas.microsoft.com/office/powerpoint/2010/main" val="123824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419FE9B-4998-4680-804D-E7AAC18AF58D}"/>
              </a:ext>
            </a:extLst>
          </p:cNvPr>
          <p:cNvSpPr>
            <a:spLocks noGrp="1"/>
          </p:cNvSpPr>
          <p:nvPr>
            <p:ph type="title"/>
          </p:nvPr>
        </p:nvSpPr>
        <p:spPr/>
        <p:txBody>
          <a:bodyPr/>
          <a:lstStyle/>
          <a:p>
            <a:r>
              <a:rPr lang="nb-NO"/>
              <a:t>6-Analyser og formidling</a:t>
            </a:r>
            <a:endParaRPr lang="nb-NO" dirty="0"/>
          </a:p>
        </p:txBody>
      </p:sp>
      <p:sp>
        <p:nvSpPr>
          <p:cNvPr id="3" name="Plassholder for innhold 2">
            <a:extLst>
              <a:ext uri="{FF2B5EF4-FFF2-40B4-BE49-F238E27FC236}">
                <a16:creationId xmlns:a16="http://schemas.microsoft.com/office/drawing/2014/main" id="{2F85C149-5EE3-4DCB-93B3-E750D0E55CC9}"/>
              </a:ext>
            </a:extLst>
          </p:cNvPr>
          <p:cNvSpPr>
            <a:spLocks noGrp="1"/>
          </p:cNvSpPr>
          <p:nvPr>
            <p:ph idx="1"/>
          </p:nvPr>
        </p:nvSpPr>
        <p:spPr>
          <a:xfrm>
            <a:off x="936001" y="1434722"/>
            <a:ext cx="5015983" cy="4525963"/>
          </a:xfrm>
        </p:spPr>
        <p:txBody>
          <a:bodyPr>
            <a:normAutofit/>
          </a:bodyPr>
          <a:lstStyle/>
          <a:p>
            <a:r>
              <a:rPr lang="nb-NO"/>
              <a:t>De mange mappene tilgjengelig er ment for å inspirere – slett eller skjul de som er uaktuelle.</a:t>
            </a:r>
            <a:endParaRPr lang="nb-NO" dirty="0"/>
          </a:p>
          <a:p>
            <a:pPr lvl="1"/>
            <a:r>
              <a:rPr lang="nb-NO" dirty="0"/>
              <a:t>Tvinger en til å tenke mottaker og formål</a:t>
            </a:r>
          </a:p>
          <a:p>
            <a:r>
              <a:rPr lang="nb-NO"/>
              <a:t>Noen mapper skal fremover inneholde maler – for eksempel metodenotat.</a:t>
            </a:r>
            <a:endParaRPr lang="nb-NO" dirty="0"/>
          </a:p>
        </p:txBody>
      </p:sp>
      <p:sp>
        <p:nvSpPr>
          <p:cNvPr id="4" name="Plassholder for dato 3">
            <a:extLst>
              <a:ext uri="{FF2B5EF4-FFF2-40B4-BE49-F238E27FC236}">
                <a16:creationId xmlns:a16="http://schemas.microsoft.com/office/drawing/2014/main" id="{DA00EADF-CE98-486B-8062-1AB6D3A3B342}"/>
              </a:ext>
            </a:extLst>
          </p:cNvPr>
          <p:cNvSpPr>
            <a:spLocks noGrp="1"/>
          </p:cNvSpPr>
          <p:nvPr>
            <p:ph type="dt" sz="half" idx="10"/>
          </p:nvPr>
        </p:nvSpPr>
        <p:spPr/>
        <p:txBody>
          <a:bodyPr/>
          <a:lstStyle/>
          <a:p>
            <a:endParaRPr lang="nb-NO"/>
          </a:p>
        </p:txBody>
      </p:sp>
      <p:sp>
        <p:nvSpPr>
          <p:cNvPr id="5" name="Plassholder for bunntekst 4">
            <a:extLst>
              <a:ext uri="{FF2B5EF4-FFF2-40B4-BE49-F238E27FC236}">
                <a16:creationId xmlns:a16="http://schemas.microsoft.com/office/drawing/2014/main" id="{AD8C7B36-797F-46C1-B745-C9D7CF075878}"/>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CAB53602-117A-47BB-8A5E-B7EE64993EED}"/>
              </a:ext>
            </a:extLst>
          </p:cNvPr>
          <p:cNvSpPr>
            <a:spLocks noGrp="1"/>
          </p:cNvSpPr>
          <p:nvPr>
            <p:ph type="sldNum" sz="quarter" idx="12"/>
          </p:nvPr>
        </p:nvSpPr>
        <p:spPr/>
        <p:txBody>
          <a:bodyPr/>
          <a:lstStyle/>
          <a:p>
            <a:fld id="{ECC25F22-D5A2-49CF-8FBE-5C3392B72C8D}" type="slidenum">
              <a:rPr lang="nb-NO" smtClean="0"/>
              <a:pPr/>
              <a:t>8</a:t>
            </a:fld>
            <a:endParaRPr lang="nb-NO"/>
          </a:p>
        </p:txBody>
      </p:sp>
      <p:pic>
        <p:nvPicPr>
          <p:cNvPr id="10" name="Bilde 9">
            <a:extLst>
              <a:ext uri="{FF2B5EF4-FFF2-40B4-BE49-F238E27FC236}">
                <a16:creationId xmlns:a16="http://schemas.microsoft.com/office/drawing/2014/main" id="{1E6C4E05-349B-46FB-9786-1546E5C3B3AE}"/>
              </a:ext>
            </a:extLst>
          </p:cNvPr>
          <p:cNvPicPr>
            <a:picLocks noChangeAspect="1"/>
          </p:cNvPicPr>
          <p:nvPr/>
        </p:nvPicPr>
        <p:blipFill>
          <a:blip r:embed="rId2"/>
          <a:stretch>
            <a:fillRect/>
          </a:stretch>
        </p:blipFill>
        <p:spPr>
          <a:xfrm>
            <a:off x="7456774" y="2825"/>
            <a:ext cx="2751060" cy="6858000"/>
          </a:xfrm>
          <a:prstGeom prst="rect">
            <a:avLst/>
          </a:prstGeom>
        </p:spPr>
      </p:pic>
    </p:spTree>
    <p:extLst>
      <p:ext uri="{BB962C8B-B14F-4D97-AF65-F5344CB8AC3E}">
        <p14:creationId xmlns:p14="http://schemas.microsoft.com/office/powerpoint/2010/main" val="2557902823"/>
      </p:ext>
    </p:extLst>
  </p:cSld>
  <p:clrMapOvr>
    <a:masterClrMapping/>
  </p:clrMapOvr>
</p:sld>
</file>

<file path=ppt/theme/theme1.xml><?xml version="1.0" encoding="utf-8"?>
<a:theme xmlns:a="http://schemas.openxmlformats.org/drawingml/2006/main" name="NIFU_ppt_NO">
  <a:themeElements>
    <a:clrScheme name="NIFU">
      <a:dk1>
        <a:sysClr val="windowText" lastClr="000000"/>
      </a:dk1>
      <a:lt1>
        <a:sysClr val="window" lastClr="FFFFFF"/>
      </a:lt1>
      <a:dk2>
        <a:srgbClr val="404040"/>
      </a:dk2>
      <a:lt2>
        <a:srgbClr val="E4E8EB"/>
      </a:lt2>
      <a:accent1>
        <a:srgbClr val="2D8E9F"/>
      </a:accent1>
      <a:accent2>
        <a:srgbClr val="C84957"/>
      </a:accent2>
      <a:accent3>
        <a:srgbClr val="000000"/>
      </a:accent3>
      <a:accent4>
        <a:srgbClr val="404040"/>
      </a:accent4>
      <a:accent5>
        <a:srgbClr val="878D91"/>
      </a:accent5>
      <a:accent6>
        <a:srgbClr val="E4E8EB"/>
      </a:accent6>
      <a:hlink>
        <a:srgbClr val="C84957"/>
      </a:hlink>
      <a:folHlink>
        <a:srgbClr val="2D8E9F"/>
      </a:folHlink>
    </a:clrScheme>
    <a:fontScheme name="NIF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sjon1" id="{616E418E-CD6E-467C-95AC-4A899928DCD7}" vid="{56E39A11-46D4-4656-8931-CDBEF55D54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kommentar xmlns="c5088232-1f73-4496-85f6-f17080254f09" xsi:nil="true"/>
    <TaxCatchAll xmlns="f9b64eb4-ed83-421f-b7f1-c3c9549c0406" xsi:nil="true"/>
    <lcf76f155ced4ddcb4097134ff3c332f xmlns="c5088232-1f73-4496-85f6-f17080254f0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112871A87AA9AA40AFD78DC0F4FB1211" ma:contentTypeVersion="16" ma:contentTypeDescription="Opprett et nytt dokument." ma:contentTypeScope="" ma:versionID="705adec4dbca66c04c9a58af57f9214b">
  <xsd:schema xmlns:xsd="http://www.w3.org/2001/XMLSchema" xmlns:xs="http://www.w3.org/2001/XMLSchema" xmlns:p="http://schemas.microsoft.com/office/2006/metadata/properties" xmlns:ns2="c5088232-1f73-4496-85f6-f17080254f09" xmlns:ns3="f9b64eb4-ed83-421f-b7f1-c3c9549c0406" targetNamespace="http://schemas.microsoft.com/office/2006/metadata/properties" ma:root="true" ma:fieldsID="d34ccbc40f09248fe076712a9a023063" ns2:_="" ns3:_="">
    <xsd:import namespace="c5088232-1f73-4496-85f6-f17080254f09"/>
    <xsd:import namespace="f9b64eb4-ed83-421f-b7f1-c3c9549c040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kommentar"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88232-1f73-4496-85f6-f17080254f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kommentar" ma:index="17" nillable="true" ma:displayName="kommentar" ma:format="Dropdown" ma:internalName="kommentar">
      <xsd:simpleType>
        <xsd:restriction base="dms:Text">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emerkelapper" ma:readOnly="false" ma:fieldId="{5cf76f15-5ced-4ddc-b409-7134ff3c332f}" ma:taxonomyMulti="true" ma:sspId="9e38e3b8-c49d-4d39-b090-a295a8e129e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9b64eb4-ed83-421f-b7f1-c3c9549c0406" elementFormDefault="qualified">
    <xsd:import namespace="http://schemas.microsoft.com/office/2006/documentManagement/types"/>
    <xsd:import namespace="http://schemas.microsoft.com/office/infopath/2007/PartnerControls"/>
    <xsd:element name="SharedWithUsers" ma:index="18"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lingsdetaljer" ma:internalName="SharedWithDetails" ma:readOnly="true">
      <xsd:simpleType>
        <xsd:restriction base="dms:Note">
          <xsd:maxLength value="255"/>
        </xsd:restriction>
      </xsd:simpleType>
    </xsd:element>
    <xsd:element name="TaxCatchAll" ma:index="23" nillable="true" ma:displayName="Taxonomy Catch All Column" ma:hidden="true" ma:list="{9340e52a-ff60-4c0d-8db6-2b5917d36bd0}" ma:internalName="TaxCatchAll" ma:showField="CatchAllData" ma:web="f9b64eb4-ed83-421f-b7f1-c3c9549c040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C20068-ACEA-4063-A339-AB17F50D7C3E}">
  <ds:schemaRefs>
    <ds:schemaRef ds:uri="http://schemas.microsoft.com/sharepoint/v3/contenttype/forms"/>
  </ds:schemaRefs>
</ds:datastoreItem>
</file>

<file path=customXml/itemProps2.xml><?xml version="1.0" encoding="utf-8"?>
<ds:datastoreItem xmlns:ds="http://schemas.openxmlformats.org/officeDocument/2006/customXml" ds:itemID="{7D86A3A6-6C3F-4553-BEF4-4744B4483982}">
  <ds:schemaRefs>
    <ds:schemaRef ds:uri="http://schemas.microsoft.com/office/2006/metadata/properties"/>
    <ds:schemaRef ds:uri="http://schemas.microsoft.com/office/infopath/2007/PartnerControls"/>
    <ds:schemaRef ds:uri="c5088232-1f73-4496-85f6-f17080254f09"/>
  </ds:schemaRefs>
</ds:datastoreItem>
</file>

<file path=customXml/itemProps3.xml><?xml version="1.0" encoding="utf-8"?>
<ds:datastoreItem xmlns:ds="http://schemas.openxmlformats.org/officeDocument/2006/customXml" ds:itemID="{52D42945-762F-436B-BE0A-532BEF7D2758}"/>
</file>

<file path=docProps/app.xml><?xml version="1.0" encoding="utf-8"?>
<Properties xmlns="http://schemas.openxmlformats.org/officeDocument/2006/extended-properties" xmlns:vt="http://schemas.openxmlformats.org/officeDocument/2006/docPropsVTypes">
  <Template>NIFU_no</Template>
  <TotalTime>81</TotalTime>
  <Words>349</Words>
  <Application>Microsoft Office PowerPoint</Application>
  <PresentationFormat>Widescreen</PresentationFormat>
  <Paragraphs>50</Paragraphs>
  <Slides>8</Slides>
  <Notes>0</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8</vt:i4>
      </vt:variant>
    </vt:vector>
  </HeadingPairs>
  <TitlesOfParts>
    <vt:vector size="12" baseType="lpstr">
      <vt:lpstr>Arial</vt:lpstr>
      <vt:lpstr>Calibri</vt:lpstr>
      <vt:lpstr>Cambria</vt:lpstr>
      <vt:lpstr>NIFU_ppt_NO</vt:lpstr>
      <vt:lpstr>Mal for prosjektmappestruktur</vt:lpstr>
      <vt:lpstr>Prinsipper</vt:lpstr>
      <vt:lpstr>1-Administrasjon</vt:lpstr>
      <vt:lpstr>2-Forberedelser datainnsamling</vt:lpstr>
      <vt:lpstr>3-Litteratur</vt:lpstr>
      <vt:lpstr>4-Data</vt:lpstr>
      <vt:lpstr>5-Fellesanalyser</vt:lpstr>
      <vt:lpstr>6-Analyser og formidling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 for prosjektmappestruktur</dc:title>
  <dc:creator>Stephan</dc:creator>
  <dc:description>Dev by addpoint.no</dc:description>
  <cp:lastModifiedBy>Stephan Daus / NIFU</cp:lastModifiedBy>
  <cp:revision>6</cp:revision>
  <dcterms:created xsi:type="dcterms:W3CDTF">2022-04-01T17:33:12Z</dcterms:created>
  <dcterms:modified xsi:type="dcterms:W3CDTF">2022-06-29T10:21:14Z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v by">
    <vt:lpwstr>addpoint.no</vt:lpwstr>
  </property>
  <property fmtid="{D5CDD505-2E9C-101B-9397-08002B2CF9AE}" pid="3" name="ContentTypeId">
    <vt:lpwstr>0x010100112871A87AA9AA40AFD78DC0F4FB1211</vt:lpwstr>
  </property>
  <property fmtid="{D5CDD505-2E9C-101B-9397-08002B2CF9AE}" pid="4" name="MediaServiceImageTags">
    <vt:lpwstr/>
  </property>
</Properties>
</file>