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sldIdLst>
    <p:sldId id="256" r:id="rId4"/>
    <p:sldId id="276" r:id="rId5"/>
    <p:sldId id="280" r:id="rId6"/>
    <p:sldId id="279" r:id="rId7"/>
    <p:sldId id="281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E780B4EF-8D7B-448E-8474-82A4E0186B9D}">
          <p14:sldIdLst>
            <p14:sldId id="256"/>
          </p14:sldIdLst>
        </p14:section>
        <p14:section name="Overordnet prosess" id="{E262D184-7F5E-421B-B608-92FE437EC1DE}">
          <p14:sldIdLst>
            <p14:sldId id="276"/>
            <p14:sldId id="280"/>
          </p14:sldIdLst>
        </p14:section>
        <p14:section name="Praktisk i PISVEEP" id="{C894297A-768D-40F9-8FD6-DDF441530576}">
          <p14:sldIdLst/>
        </p14:section>
        <p14:section name="Begrensninger" id="{4C6CC3DD-5524-419F-B067-E9B402913261}">
          <p14:sldIdLst>
            <p14:sldId id="279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2" autoAdjust="0"/>
    <p:restoredTop sz="95726" autoAdjust="0"/>
  </p:normalViewPr>
  <p:slideViewPr>
    <p:cSldViewPr snapToGrid="0">
      <p:cViewPr varScale="1">
        <p:scale>
          <a:sx n="78" d="100"/>
          <a:sy n="78" d="100"/>
        </p:scale>
        <p:origin x="70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67DBCF9E-F95D-4E14-9C6C-7DD4C0F395C5}"/>
    <pc:docChg chg="undo custSel addSld modSld sldOrd">
      <pc:chgData name="Stephan Daus / NIFU" userId="7d5f721f-c7a0-4e47-a147-288111e6901b" providerId="ADAL" clId="{67DBCF9E-F95D-4E14-9C6C-7DD4C0F395C5}" dt="2022-09-30T09:46:04.513" v="920" actId="729"/>
      <pc:docMkLst>
        <pc:docMk/>
      </pc:docMkLst>
      <pc:sldChg chg="modSp mod">
        <pc:chgData name="Stephan Daus / NIFU" userId="7d5f721f-c7a0-4e47-a147-288111e6901b" providerId="ADAL" clId="{67DBCF9E-F95D-4E14-9C6C-7DD4C0F395C5}" dt="2022-09-30T09:19:02.977" v="48" actId="1076"/>
        <pc:sldMkLst>
          <pc:docMk/>
          <pc:sldMk cId="957516987" sldId="256"/>
        </pc:sldMkLst>
        <pc:spChg chg="mod">
          <ac:chgData name="Stephan Daus / NIFU" userId="7d5f721f-c7a0-4e47-a147-288111e6901b" providerId="ADAL" clId="{67DBCF9E-F95D-4E14-9C6C-7DD4C0F395C5}" dt="2022-09-30T09:19:02.977" v="48" actId="1076"/>
          <ac:spMkLst>
            <pc:docMk/>
            <pc:sldMk cId="957516987" sldId="256"/>
            <ac:spMk id="2" creationId="{4549BC88-C25F-5A48-4686-88A28B22CF5A}"/>
          </ac:spMkLst>
        </pc:spChg>
      </pc:sldChg>
      <pc:sldChg chg="modSp mod ord modShow">
        <pc:chgData name="Stephan Daus / NIFU" userId="7d5f721f-c7a0-4e47-a147-288111e6901b" providerId="ADAL" clId="{67DBCF9E-F95D-4E14-9C6C-7DD4C0F395C5}" dt="2022-09-30T09:46:04.513" v="920" actId="729"/>
        <pc:sldMkLst>
          <pc:docMk/>
          <pc:sldMk cId="1660346990" sldId="264"/>
        </pc:sldMkLst>
        <pc:spChg chg="mod">
          <ac:chgData name="Stephan Daus / NIFU" userId="7d5f721f-c7a0-4e47-a147-288111e6901b" providerId="ADAL" clId="{67DBCF9E-F95D-4E14-9C6C-7DD4C0F395C5}" dt="2022-09-30T09:20:08.420" v="138" actId="20577"/>
          <ac:spMkLst>
            <pc:docMk/>
            <pc:sldMk cId="1660346990" sldId="264"/>
            <ac:spMk id="2" creationId="{11DECC2B-6347-6768-86C0-574E16DC8A10}"/>
          </ac:spMkLst>
        </pc:spChg>
        <pc:spChg chg="mod">
          <ac:chgData name="Stephan Daus / NIFU" userId="7d5f721f-c7a0-4e47-a147-288111e6901b" providerId="ADAL" clId="{67DBCF9E-F95D-4E14-9C6C-7DD4C0F395C5}" dt="2022-09-30T09:26:27.634" v="709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">
        <pc:chgData name="Stephan Daus / NIFU" userId="7d5f721f-c7a0-4e47-a147-288111e6901b" providerId="ADAL" clId="{67DBCF9E-F95D-4E14-9C6C-7DD4C0F395C5}" dt="2022-09-30T09:19:43.533" v="87" actId="20577"/>
        <pc:sldMkLst>
          <pc:docMk/>
          <pc:sldMk cId="1244764820" sldId="265"/>
        </pc:sldMkLst>
        <pc:spChg chg="mod">
          <ac:chgData name="Stephan Daus / NIFU" userId="7d5f721f-c7a0-4e47-a147-288111e6901b" providerId="ADAL" clId="{67DBCF9E-F95D-4E14-9C6C-7DD4C0F395C5}" dt="2022-09-30T09:19:43.533" v="87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Sp new mod modShow">
        <pc:chgData name="Stephan Daus / NIFU" userId="7d5f721f-c7a0-4e47-a147-288111e6901b" providerId="ADAL" clId="{67DBCF9E-F95D-4E14-9C6C-7DD4C0F395C5}" dt="2022-09-30T09:46:04.513" v="920" actId="729"/>
        <pc:sldMkLst>
          <pc:docMk/>
          <pc:sldMk cId="4141071985" sldId="268"/>
        </pc:sldMkLst>
        <pc:spChg chg="mod">
          <ac:chgData name="Stephan Daus / NIFU" userId="7d5f721f-c7a0-4e47-a147-288111e6901b" providerId="ADAL" clId="{67DBCF9E-F95D-4E14-9C6C-7DD4C0F395C5}" dt="2022-09-30T09:26:43.649" v="754" actId="20577"/>
          <ac:spMkLst>
            <pc:docMk/>
            <pc:sldMk cId="4141071985" sldId="268"/>
            <ac:spMk id="2" creationId="{11CA2D54-D764-3EFB-2337-09F47AAC5A42}"/>
          </ac:spMkLst>
        </pc:spChg>
        <pc:spChg chg="mod">
          <ac:chgData name="Stephan Daus / NIFU" userId="7d5f721f-c7a0-4e47-a147-288111e6901b" providerId="ADAL" clId="{67DBCF9E-F95D-4E14-9C6C-7DD4C0F395C5}" dt="2022-09-30T09:46:00.371" v="919" actId="113"/>
          <ac:spMkLst>
            <pc:docMk/>
            <pc:sldMk cId="4141071985" sldId="268"/>
            <ac:spMk id="3" creationId="{6723448A-FF4D-EEBB-0031-366305AB5845}"/>
          </ac:spMkLst>
        </pc:spChg>
      </pc:sldChg>
    </pc:docChg>
  </pc:docChgLst>
  <pc:docChgLst>
    <pc:chgData name="Stephan Daus / NIFU" userId="7d5f721f-c7a0-4e47-a147-288111e6901b" providerId="ADAL" clId="{E1E7A501-D9E8-475D-BBD3-EA37749C8AA0}"/>
    <pc:docChg chg="custSel modSld">
      <pc:chgData name="Stephan Daus / NIFU" userId="7d5f721f-c7a0-4e47-a147-288111e6901b" providerId="ADAL" clId="{E1E7A501-D9E8-475D-BBD3-EA37749C8AA0}" dt="2023-03-02T15:42:26.788" v="59" actId="207"/>
      <pc:docMkLst>
        <pc:docMk/>
      </pc:docMkLst>
      <pc:sldChg chg="modSp mod">
        <pc:chgData name="Stephan Daus / NIFU" userId="7d5f721f-c7a0-4e47-a147-288111e6901b" providerId="ADAL" clId="{E1E7A501-D9E8-475D-BBD3-EA37749C8AA0}" dt="2023-03-02T15:42:26.788" v="59" actId="207"/>
        <pc:sldMkLst>
          <pc:docMk/>
          <pc:sldMk cId="3602223786" sldId="257"/>
        </pc:sldMkLst>
        <pc:spChg chg="mod">
          <ac:chgData name="Stephan Daus / NIFU" userId="7d5f721f-c7a0-4e47-a147-288111e6901b" providerId="ADAL" clId="{E1E7A501-D9E8-475D-BBD3-EA37749C8AA0}" dt="2023-03-02T15:42:26.788" v="59" actId="207"/>
          <ac:spMkLst>
            <pc:docMk/>
            <pc:sldMk cId="3602223786" sldId="257"/>
            <ac:spMk id="3" creationId="{8E9C47A2-0624-0E2A-D9D0-2B4DEB828D97}"/>
          </ac:spMkLst>
        </pc:spChg>
      </pc:sldChg>
    </pc:docChg>
  </pc:docChgLst>
  <pc:docChgLst>
    <pc:chgData name="Stephan Daus / NIFU" userId="7d5f721f-c7a0-4e47-a147-288111e6901b" providerId="ADAL" clId="{EBFD34F1-7F86-45B3-89A4-00733AC79560}"/>
    <pc:docChg chg="undo custSel addSld delSld modSld sldOrd addSection modSection">
      <pc:chgData name="Stephan Daus / NIFU" userId="7d5f721f-c7a0-4e47-a147-288111e6901b" providerId="ADAL" clId="{EBFD34F1-7F86-45B3-89A4-00733AC79560}" dt="2022-10-28T10:27:37.108" v="7921" actId="20577"/>
      <pc:docMkLst>
        <pc:docMk/>
      </pc:docMkLst>
      <pc:sldChg chg="modSp mod">
        <pc:chgData name="Stephan Daus / NIFU" userId="7d5f721f-c7a0-4e47-a147-288111e6901b" providerId="ADAL" clId="{EBFD34F1-7F86-45B3-89A4-00733AC79560}" dt="2022-10-27T08:56:24.611" v="3554" actId="20577"/>
        <pc:sldMkLst>
          <pc:docMk/>
          <pc:sldMk cId="3602223786" sldId="257"/>
        </pc:sldMkLst>
        <pc:spChg chg="mod">
          <ac:chgData name="Stephan Daus / NIFU" userId="7d5f721f-c7a0-4e47-a147-288111e6901b" providerId="ADAL" clId="{EBFD34F1-7F86-45B3-89A4-00733AC79560}" dt="2022-10-27T08:56:24.611" v="3554" actId="2057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">
        <pc:chgData name="Stephan Daus / NIFU" userId="7d5f721f-c7a0-4e47-a147-288111e6901b" providerId="ADAL" clId="{EBFD34F1-7F86-45B3-89A4-00733AC79560}" dt="2022-10-27T09:02:16.444" v="3866" actId="207"/>
        <pc:sldMkLst>
          <pc:docMk/>
          <pc:sldMk cId="2603110119" sldId="258"/>
        </pc:sldMkLst>
        <pc:spChg chg="mod">
          <ac:chgData name="Stephan Daus / NIFU" userId="7d5f721f-c7a0-4e47-a147-288111e6901b" providerId="ADAL" clId="{EBFD34F1-7F86-45B3-89A4-00733AC79560}" dt="2022-10-18T12:52:39.222" v="163" actId="20577"/>
          <ac:spMkLst>
            <pc:docMk/>
            <pc:sldMk cId="2603110119" sldId="258"/>
            <ac:spMk id="2" creationId="{7C689398-4443-3E2B-7853-2231AEFED30D}"/>
          </ac:spMkLst>
        </pc:spChg>
        <pc:spChg chg="mod">
          <ac:chgData name="Stephan Daus / NIFU" userId="7d5f721f-c7a0-4e47-a147-288111e6901b" providerId="ADAL" clId="{EBFD34F1-7F86-45B3-89A4-00733AC79560}" dt="2022-10-27T09:02:16.444" v="3866" actId="207"/>
          <ac:spMkLst>
            <pc:docMk/>
            <pc:sldMk cId="2603110119" sldId="258"/>
            <ac:spMk id="3" creationId="{5DA2AFD2-589B-3B9C-77B8-4B122A8584BA}"/>
          </ac:spMkLst>
        </pc:spChg>
      </pc:sldChg>
      <pc:sldChg chg="modSp 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659242628" sldId="259"/>
        </pc:sldMkLst>
        <pc:spChg chg="mod">
          <ac:chgData name="Stephan Daus / NIFU" userId="7d5f721f-c7a0-4e47-a147-288111e6901b" providerId="ADAL" clId="{EBFD34F1-7F86-45B3-89A4-00733AC79560}" dt="2022-10-27T10:11:42.125" v="3976" actId="20577"/>
          <ac:spMkLst>
            <pc:docMk/>
            <pc:sldMk cId="659242628" sldId="259"/>
            <ac:spMk id="2" creationId="{98D9B3EA-A61F-DAA9-3B01-7BF52C55551A}"/>
          </ac:spMkLst>
        </pc:spChg>
      </pc:sldChg>
      <pc:sldChg chg="addSp delSp modSp mod modClrScheme chgLayout">
        <pc:chgData name="Stephan Daus / NIFU" userId="7d5f721f-c7a0-4e47-a147-288111e6901b" providerId="ADAL" clId="{EBFD34F1-7F86-45B3-89A4-00733AC79560}" dt="2022-10-27T19:12:19.206" v="6980" actId="20577"/>
        <pc:sldMkLst>
          <pc:docMk/>
          <pc:sldMk cId="1876169880" sldId="260"/>
        </pc:sldMkLst>
        <pc:spChg chg="mod ord">
          <ac:chgData name="Stephan Daus / NIFU" userId="7d5f721f-c7a0-4e47-a147-288111e6901b" providerId="ADAL" clId="{EBFD34F1-7F86-45B3-89A4-00733AC79560}" dt="2022-10-27T19:12:19.206" v="6980" actId="20577"/>
          <ac:spMkLst>
            <pc:docMk/>
            <pc:sldMk cId="1876169880" sldId="260"/>
            <ac:spMk id="2" creationId="{A4D3CE62-5987-FC5A-9FE6-6B9BA20EAE6A}"/>
          </ac:spMkLst>
        </pc:spChg>
        <pc:spChg chg="del mod ord">
          <ac:chgData name="Stephan Daus / NIFU" userId="7d5f721f-c7a0-4e47-a147-288111e6901b" providerId="ADAL" clId="{EBFD34F1-7F86-45B3-89A4-00733AC79560}" dt="2022-10-27T09:08:37.184" v="3917" actId="700"/>
          <ac:spMkLst>
            <pc:docMk/>
            <pc:sldMk cId="1876169880" sldId="260"/>
            <ac:spMk id="3" creationId="{14A6E4F0-7C2F-197A-E07E-A6E461F2D771}"/>
          </ac:spMkLst>
        </pc:spChg>
        <pc:spChg chg="add mod ord">
          <ac:chgData name="Stephan Daus / NIFU" userId="7d5f721f-c7a0-4e47-a147-288111e6901b" providerId="ADAL" clId="{EBFD34F1-7F86-45B3-89A4-00733AC79560}" dt="2022-10-27T09:08:37.184" v="3917" actId="700"/>
          <ac:spMkLst>
            <pc:docMk/>
            <pc:sldMk cId="1876169880" sldId="260"/>
            <ac:spMk id="4" creationId="{91B7EE60-1F51-86C6-3FBB-638912E19EDB}"/>
          </ac:spMkLst>
        </pc:spChg>
      </pc:sldChg>
      <pc:sldChg chg="mod modShow">
        <pc:chgData name="Stephan Daus / NIFU" userId="7d5f721f-c7a0-4e47-a147-288111e6901b" providerId="ADAL" clId="{EBFD34F1-7F86-45B3-89A4-00733AC79560}" dt="2022-10-27T19:05:02.885" v="6974" actId="729"/>
        <pc:sldMkLst>
          <pc:docMk/>
          <pc:sldMk cId="2276785310" sldId="261"/>
        </pc:sldMkLst>
      </pc:sldChg>
      <pc:sldChg chg="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2598358425" sldId="262"/>
        </pc:sldMkLst>
      </pc:sldChg>
      <pc:sldChg chg="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2423263916" sldId="263"/>
        </pc:sldMkLst>
      </pc:sldChg>
      <pc:sldChg chg="modSp mod ord modShow">
        <pc:chgData name="Stephan Daus / NIFU" userId="7d5f721f-c7a0-4e47-a147-288111e6901b" providerId="ADAL" clId="{EBFD34F1-7F86-45B3-89A4-00733AC79560}" dt="2022-10-27T19:49:17.051" v="7618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EBFD34F1-7F86-45B3-89A4-00733AC79560}" dt="2022-10-27T19:49:17.051" v="7618" actId="20577"/>
          <ac:spMkLst>
            <pc:docMk/>
            <pc:sldMk cId="1660346990" sldId="264"/>
            <ac:spMk id="2" creationId="{11DECC2B-6347-6768-86C0-574E16DC8A10}"/>
          </ac:spMkLst>
        </pc:spChg>
        <pc:spChg chg="mod">
          <ac:chgData name="Stephan Daus / NIFU" userId="7d5f721f-c7a0-4e47-a147-288111e6901b" providerId="ADAL" clId="{EBFD34F1-7F86-45B3-89A4-00733AC79560}" dt="2022-10-27T19:15:38.316" v="7037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1244764820" sldId="265"/>
        </pc:sldMkLst>
        <pc:spChg chg="mod">
          <ac:chgData name="Stephan Daus / NIFU" userId="7d5f721f-c7a0-4e47-a147-288111e6901b" providerId="ADAL" clId="{EBFD34F1-7F86-45B3-89A4-00733AC79560}" dt="2022-10-27T10:13:28.410" v="4055" actId="6549"/>
          <ac:spMkLst>
            <pc:docMk/>
            <pc:sldMk cId="1244764820" sldId="265"/>
            <ac:spMk id="2" creationId="{F7994500-49ED-2C15-1EB7-E6D69F4FF07A}"/>
          </ac:spMkLst>
        </pc:spChg>
        <pc:spChg chg="mod">
          <ac:chgData name="Stephan Daus / NIFU" userId="7d5f721f-c7a0-4e47-a147-288111e6901b" providerId="ADAL" clId="{EBFD34F1-7F86-45B3-89A4-00733AC79560}" dt="2022-10-27T10:12:08.312" v="3980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 or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4109052503" sldId="266"/>
        </pc:sldMkLst>
      </pc:sldChg>
      <pc:sldChg chg="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2580019039" sldId="267"/>
        </pc:sldMkLst>
      </pc:sldChg>
      <pc:sldChg chg="modSp mod">
        <pc:chgData name="Stephan Daus / NIFU" userId="7d5f721f-c7a0-4e47-a147-288111e6901b" providerId="ADAL" clId="{EBFD34F1-7F86-45B3-89A4-00733AC79560}" dt="2022-10-27T10:14:34.296" v="4142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EBFD34F1-7F86-45B3-89A4-00733AC79560}" dt="2022-10-27T10:14:34.296" v="4142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modSp new mod modClrScheme chgLayout">
        <pc:chgData name="Stephan Daus / NIFU" userId="7d5f721f-c7a0-4e47-a147-288111e6901b" providerId="ADAL" clId="{EBFD34F1-7F86-45B3-89A4-00733AC79560}" dt="2022-10-27T11:36:07.426" v="4794" actId="20577"/>
        <pc:sldMkLst>
          <pc:docMk/>
          <pc:sldMk cId="3876618896" sldId="269"/>
        </pc:sldMkLst>
        <pc:spChg chg="mod ord">
          <ac:chgData name="Stephan Daus / NIFU" userId="7d5f721f-c7a0-4e47-a147-288111e6901b" providerId="ADAL" clId="{EBFD34F1-7F86-45B3-89A4-00733AC79560}" dt="2022-10-27T11:36:07.426" v="4794" actId="20577"/>
          <ac:spMkLst>
            <pc:docMk/>
            <pc:sldMk cId="3876618896" sldId="269"/>
            <ac:spMk id="2" creationId="{9BCB6945-4FEA-C5E1-61C7-F120A86E8DB4}"/>
          </ac:spMkLst>
        </pc:spChg>
        <pc:spChg chg="mod ord">
          <ac:chgData name="Stephan Daus / NIFU" userId="7d5f721f-c7a0-4e47-a147-288111e6901b" providerId="ADAL" clId="{EBFD34F1-7F86-45B3-89A4-00733AC79560}" dt="2022-10-27T10:23:19.100" v="4149" actId="20577"/>
          <ac:spMkLst>
            <pc:docMk/>
            <pc:sldMk cId="3876618896" sldId="269"/>
            <ac:spMk id="3" creationId="{9CF0C0A7-AAF3-0AAF-DF74-9A5C59C1974A}"/>
          </ac:spMkLst>
        </pc:spChg>
      </pc:sldChg>
      <pc:sldChg chg="modSp new 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2570532303" sldId="270"/>
        </pc:sldMkLst>
        <pc:spChg chg="mod">
          <ac:chgData name="Stephan Daus / NIFU" userId="7d5f721f-c7a0-4e47-a147-288111e6901b" providerId="ADAL" clId="{EBFD34F1-7F86-45B3-89A4-00733AC79560}" dt="2022-10-18T13:00:28.512" v="646" actId="404"/>
          <ac:spMkLst>
            <pc:docMk/>
            <pc:sldMk cId="2570532303" sldId="270"/>
            <ac:spMk id="2" creationId="{4B3F9FC9-CFD8-E279-3E59-D7F469A4CE94}"/>
          </ac:spMkLst>
        </pc:spChg>
        <pc:spChg chg="mod">
          <ac:chgData name="Stephan Daus / NIFU" userId="7d5f721f-c7a0-4e47-a147-288111e6901b" providerId="ADAL" clId="{EBFD34F1-7F86-45B3-89A4-00733AC79560}" dt="2022-10-18T17:06:56.114" v="2134" actId="20577"/>
          <ac:spMkLst>
            <pc:docMk/>
            <pc:sldMk cId="2570532303" sldId="270"/>
            <ac:spMk id="3" creationId="{94ADDEDA-EF06-7B12-4E9E-73C0F87A1683}"/>
          </ac:spMkLst>
        </pc:spChg>
      </pc:sldChg>
      <pc:sldChg chg="modSp new mod">
        <pc:chgData name="Stephan Daus / NIFU" userId="7d5f721f-c7a0-4e47-a147-288111e6901b" providerId="ADAL" clId="{EBFD34F1-7F86-45B3-89A4-00733AC79560}" dt="2022-10-27T19:18:15.130" v="7153" actId="113"/>
        <pc:sldMkLst>
          <pc:docMk/>
          <pc:sldMk cId="2195670220" sldId="271"/>
        </pc:sldMkLst>
        <pc:spChg chg="mod">
          <ac:chgData name="Stephan Daus / NIFU" userId="7d5f721f-c7a0-4e47-a147-288111e6901b" providerId="ADAL" clId="{EBFD34F1-7F86-45B3-89A4-00733AC79560}" dt="2022-10-27T19:18:15.130" v="7153" actId="113"/>
          <ac:spMkLst>
            <pc:docMk/>
            <pc:sldMk cId="2195670220" sldId="271"/>
            <ac:spMk id="2" creationId="{FDDE42F0-194F-6A37-4754-54794AE0F3EB}"/>
          </ac:spMkLst>
        </pc:spChg>
        <pc:spChg chg="mod">
          <ac:chgData name="Stephan Daus / NIFU" userId="7d5f721f-c7a0-4e47-a147-288111e6901b" providerId="ADAL" clId="{EBFD34F1-7F86-45B3-89A4-00733AC79560}" dt="2022-10-27T19:16:14.888" v="7054" actId="20577"/>
          <ac:spMkLst>
            <pc:docMk/>
            <pc:sldMk cId="2195670220" sldId="271"/>
            <ac:spMk id="3" creationId="{4DF20C1D-184A-8D13-CA57-EC3A28858E5C}"/>
          </ac:spMkLst>
        </pc:spChg>
      </pc:sldChg>
      <pc:sldChg chg="modSp new mod">
        <pc:chgData name="Stephan Daus / NIFU" userId="7d5f721f-c7a0-4e47-a147-288111e6901b" providerId="ADAL" clId="{EBFD34F1-7F86-45B3-89A4-00733AC79560}" dt="2022-10-27T19:19:09.500" v="7175" actId="20577"/>
        <pc:sldMkLst>
          <pc:docMk/>
          <pc:sldMk cId="3461890650" sldId="272"/>
        </pc:sldMkLst>
        <pc:spChg chg="mod">
          <ac:chgData name="Stephan Daus / NIFU" userId="7d5f721f-c7a0-4e47-a147-288111e6901b" providerId="ADAL" clId="{EBFD34F1-7F86-45B3-89A4-00733AC79560}" dt="2022-10-27T19:18:18.694" v="7154" actId="113"/>
          <ac:spMkLst>
            <pc:docMk/>
            <pc:sldMk cId="3461890650" sldId="272"/>
            <ac:spMk id="2" creationId="{544A7977-A0C7-8DDC-83F2-BEA579DD792D}"/>
          </ac:spMkLst>
        </pc:spChg>
        <pc:spChg chg="mod">
          <ac:chgData name="Stephan Daus / NIFU" userId="7d5f721f-c7a0-4e47-a147-288111e6901b" providerId="ADAL" clId="{EBFD34F1-7F86-45B3-89A4-00733AC79560}" dt="2022-10-27T19:19:09.500" v="7175" actId="20577"/>
          <ac:spMkLst>
            <pc:docMk/>
            <pc:sldMk cId="3461890650" sldId="272"/>
            <ac:spMk id="3" creationId="{219CF46A-051C-30A1-4063-4160DB72CC95}"/>
          </ac:spMkLst>
        </pc:spChg>
      </pc:sldChg>
      <pc:sldChg chg="addSp delSp modSp new mod ord">
        <pc:chgData name="Stephan Daus / NIFU" userId="7d5f721f-c7a0-4e47-a147-288111e6901b" providerId="ADAL" clId="{EBFD34F1-7F86-45B3-89A4-00733AC79560}" dt="2022-10-28T10:13:50.791" v="7917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EBFD34F1-7F86-45B3-89A4-00733AC79560}" dt="2022-10-27T18:22:10.355" v="6955" actId="20577"/>
          <ac:spMkLst>
            <pc:docMk/>
            <pc:sldMk cId="3549294761" sldId="273"/>
            <ac:spMk id="2" creationId="{89865B83-CF65-CE12-7834-E3C7D67AD146}"/>
          </ac:spMkLst>
        </pc:spChg>
        <pc:spChg chg="del mod">
          <ac:chgData name="Stephan Daus / NIFU" userId="7d5f721f-c7a0-4e47-a147-288111e6901b" providerId="ADAL" clId="{EBFD34F1-7F86-45B3-89A4-00733AC79560}" dt="2022-10-24T06:33:14.088" v="2288" actId="3680"/>
          <ac:spMkLst>
            <pc:docMk/>
            <pc:sldMk cId="3549294761" sldId="273"/>
            <ac:spMk id="3" creationId="{14F52528-6F26-428D-CFFE-F03B094DF53C}"/>
          </ac:spMkLst>
        </pc:spChg>
        <pc:graphicFrameChg chg="add mod ord modGraphic">
          <ac:chgData name="Stephan Daus / NIFU" userId="7d5f721f-c7a0-4e47-a147-288111e6901b" providerId="ADAL" clId="{EBFD34F1-7F86-45B3-89A4-00733AC79560}" dt="2022-10-28T10:13:50.791" v="7917" actId="20577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addSp delSp modSp new mod modClrScheme chgLayout">
        <pc:chgData name="Stephan Daus / NIFU" userId="7d5f721f-c7a0-4e47-a147-288111e6901b" providerId="ADAL" clId="{EBFD34F1-7F86-45B3-89A4-00733AC79560}" dt="2022-10-27T10:11:35.681" v="3973" actId="6549"/>
        <pc:sldMkLst>
          <pc:docMk/>
          <pc:sldMk cId="2219294421" sldId="274"/>
        </pc:sldMkLst>
        <pc:spChg chg="del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2" creationId="{DDF05B20-EF61-B9B4-0554-BB2009B00347}"/>
          </ac:spMkLst>
        </pc:spChg>
        <pc:spChg chg="del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3" creationId="{8A3F3D5E-32AE-A43D-47BB-3CF331E0EB91}"/>
          </ac:spMkLst>
        </pc:spChg>
        <pc:spChg chg="add mod ord">
          <ac:chgData name="Stephan Daus / NIFU" userId="7d5f721f-c7a0-4e47-a147-288111e6901b" providerId="ADAL" clId="{EBFD34F1-7F86-45B3-89A4-00733AC79560}" dt="2022-10-27T10:11:35.681" v="3973" actId="6549"/>
          <ac:spMkLst>
            <pc:docMk/>
            <pc:sldMk cId="2219294421" sldId="274"/>
            <ac:spMk id="4" creationId="{C173D7D1-D707-4B6A-4ABD-D7C28F8DEFDA}"/>
          </ac:spMkLst>
        </pc:spChg>
        <pc:spChg chg="add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5" creationId="{C8041813-5083-A964-50EF-D1D24AF55991}"/>
          </ac:spMkLst>
        </pc:spChg>
      </pc:sldChg>
      <pc:sldChg chg="addSp delSp modSp new mod ord">
        <pc:chgData name="Stephan Daus / NIFU" userId="7d5f721f-c7a0-4e47-a147-288111e6901b" providerId="ADAL" clId="{EBFD34F1-7F86-45B3-89A4-00733AC79560}" dt="2022-10-27T20:16:08.156" v="7621" actId="13238"/>
        <pc:sldMkLst>
          <pc:docMk/>
          <pc:sldMk cId="1528706030" sldId="275"/>
        </pc:sldMkLst>
        <pc:spChg chg="mod">
          <ac:chgData name="Stephan Daus / NIFU" userId="7d5f721f-c7a0-4e47-a147-288111e6901b" providerId="ADAL" clId="{EBFD34F1-7F86-45B3-89A4-00733AC79560}" dt="2022-10-27T19:42:51.303" v="7370" actId="20577"/>
          <ac:spMkLst>
            <pc:docMk/>
            <pc:sldMk cId="1528706030" sldId="275"/>
            <ac:spMk id="2" creationId="{6FE305D4-920F-5227-9AD0-F6B439B9FBCE}"/>
          </ac:spMkLst>
        </pc:spChg>
        <pc:spChg chg="del mod">
          <ac:chgData name="Stephan Daus / NIFU" userId="7d5f721f-c7a0-4e47-a147-288111e6901b" providerId="ADAL" clId="{EBFD34F1-7F86-45B3-89A4-00733AC79560}" dt="2022-10-27T19:46:36.567" v="7602" actId="478"/>
          <ac:spMkLst>
            <pc:docMk/>
            <pc:sldMk cId="1528706030" sldId="275"/>
            <ac:spMk id="3" creationId="{5F3DA0F6-30E6-8A48-C89A-0EE1638862C6}"/>
          </ac:spMkLst>
        </pc:spChg>
        <pc:graphicFrameChg chg="add mod modGraphic">
          <ac:chgData name="Stephan Daus / NIFU" userId="7d5f721f-c7a0-4e47-a147-288111e6901b" providerId="ADAL" clId="{EBFD34F1-7F86-45B3-89A4-00733AC79560}" dt="2022-10-27T20:16:08.156" v="7621" actId="13238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addSp delSp modSp new mod">
        <pc:chgData name="Stephan Daus / NIFU" userId="7d5f721f-c7a0-4e47-a147-288111e6901b" providerId="ADAL" clId="{EBFD34F1-7F86-45B3-89A4-00733AC79560}" dt="2022-10-28T10:27:37.108" v="7921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EBFD34F1-7F86-45B3-89A4-00733AC79560}" dt="2022-10-27T15:28:14.410" v="5233" actId="27636"/>
          <ac:spMkLst>
            <pc:docMk/>
            <pc:sldMk cId="608147405" sldId="276"/>
            <ac:spMk id="2" creationId="{0059F048-1BDF-7C6C-1D69-48A10412E401}"/>
          </ac:spMkLst>
        </pc:spChg>
        <pc:spChg chg="del">
          <ac:chgData name="Stephan Daus / NIFU" userId="7d5f721f-c7a0-4e47-a147-288111e6901b" providerId="ADAL" clId="{EBFD34F1-7F86-45B3-89A4-00733AC79560}" dt="2022-10-27T11:36:44.846" v="4821" actId="478"/>
          <ac:spMkLst>
            <pc:docMk/>
            <pc:sldMk cId="608147405" sldId="276"/>
            <ac:spMk id="3" creationId="{D174048D-AA46-B0C8-389B-BC8C5BAF2DB3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4" creationId="{C65A51FC-6756-800D-0BAA-8088A016107D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5" creationId="{0CC864D2-2661-0E23-6110-CA443519D6FE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6" creationId="{880AC7E1-CE27-87C6-E057-1F1D87EA144C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7" creationId="{AB8711B5-0F45-473E-BA93-96CEA5E8664D}"/>
          </ac:spMkLst>
        </pc:spChg>
        <pc:spChg chg="add del mod">
          <ac:chgData name="Stephan Daus / NIFU" userId="7d5f721f-c7a0-4e47-a147-288111e6901b" providerId="ADAL" clId="{EBFD34F1-7F86-45B3-89A4-00733AC79560}" dt="2022-10-27T15:43:55.379" v="5792" actId="478"/>
          <ac:spMkLst>
            <pc:docMk/>
            <pc:sldMk cId="608147405" sldId="276"/>
            <ac:spMk id="8" creationId="{AB113EC6-B870-7BC0-43EB-E0C77B8F6216}"/>
          </ac:spMkLst>
        </pc:spChg>
        <pc:spChg chg="add mod">
          <ac:chgData name="Stephan Daus / NIFU" userId="7d5f721f-c7a0-4e47-a147-288111e6901b" providerId="ADAL" clId="{EBFD34F1-7F86-45B3-89A4-00733AC79560}" dt="2022-10-28T10:27:37.108" v="7921" actId="20577"/>
          <ac:spMkLst>
            <pc:docMk/>
            <pc:sldMk cId="608147405" sldId="276"/>
            <ac:spMk id="9" creationId="{3317EFD8-E56C-EB29-6A23-620607777CCB}"/>
          </ac:spMkLst>
        </pc:spChg>
        <pc:spChg chg="add mod ord">
          <ac:chgData name="Stephan Daus / NIFU" userId="7d5f721f-c7a0-4e47-a147-288111e6901b" providerId="ADAL" clId="{EBFD34F1-7F86-45B3-89A4-00733AC79560}" dt="2022-10-27T18:04:29.331" v="6679" actId="208"/>
          <ac:spMkLst>
            <pc:docMk/>
            <pc:sldMk cId="608147405" sldId="276"/>
            <ac:spMk id="10" creationId="{FE784500-C559-A68A-984E-4D200B9A3CF2}"/>
          </ac:spMkLst>
        </pc:spChg>
        <pc:spChg chg="add del mod">
          <ac:chgData name="Stephan Daus / NIFU" userId="7d5f721f-c7a0-4e47-a147-288111e6901b" providerId="ADAL" clId="{EBFD34F1-7F86-45B3-89A4-00733AC79560}" dt="2022-10-27T17:43:59.580" v="6599" actId="478"/>
          <ac:spMkLst>
            <pc:docMk/>
            <pc:sldMk cId="608147405" sldId="276"/>
            <ac:spMk id="13" creationId="{879F6263-6133-8CEE-AD88-30893D81CF7D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4" creationId="{064FAA7B-A121-C319-8616-FFAB553046D4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5" creationId="{46E7FFA1-B873-AFF5-325F-241097A04FAF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6" creationId="{56FB4E27-459A-2411-8487-98198E2E7EEE}"/>
          </ac:spMkLst>
        </pc:spChg>
        <pc:spChg chg="add mod">
          <ac:chgData name="Stephan Daus / NIFU" userId="7d5f721f-c7a0-4e47-a147-288111e6901b" providerId="ADAL" clId="{EBFD34F1-7F86-45B3-89A4-00733AC79560}" dt="2022-10-27T18:04:40.912" v="6681" actId="14100"/>
          <ac:spMkLst>
            <pc:docMk/>
            <pc:sldMk cId="608147405" sldId="276"/>
            <ac:spMk id="17" creationId="{24DC18E8-D5DF-1C9D-3A91-5A64C6931D1A}"/>
          </ac:spMkLst>
        </pc:spChg>
        <pc:spChg chg="add del mod">
          <ac:chgData name="Stephan Daus / NIFU" userId="7d5f721f-c7a0-4e47-a147-288111e6901b" providerId="ADAL" clId="{EBFD34F1-7F86-45B3-89A4-00733AC79560}" dt="2022-10-27T15:58:28.667" v="6138" actId="478"/>
          <ac:spMkLst>
            <pc:docMk/>
            <pc:sldMk cId="608147405" sldId="276"/>
            <ac:spMk id="18" creationId="{33275CDB-FAE9-8665-848F-AF2378AD0B93}"/>
          </ac:spMkLst>
        </pc:spChg>
        <pc:spChg chg="add mod">
          <ac:chgData name="Stephan Daus / NIFU" userId="7d5f721f-c7a0-4e47-a147-288111e6901b" providerId="ADAL" clId="{EBFD34F1-7F86-45B3-89A4-00733AC79560}" dt="2022-10-28T10:11:56.643" v="7831" actId="20577"/>
          <ac:spMkLst>
            <pc:docMk/>
            <pc:sldMk cId="608147405" sldId="276"/>
            <ac:spMk id="19" creationId="{451043B7-21B7-812E-E811-517406564E63}"/>
          </ac:spMkLst>
        </pc:spChg>
        <pc:spChg chg="add mod">
          <ac:chgData name="Stephan Daus / NIFU" userId="7d5f721f-c7a0-4e47-a147-288111e6901b" providerId="ADAL" clId="{EBFD34F1-7F86-45B3-89A4-00733AC79560}" dt="2022-10-27T18:07:37.030" v="6867" actId="1076"/>
          <ac:spMkLst>
            <pc:docMk/>
            <pc:sldMk cId="608147405" sldId="276"/>
            <ac:spMk id="20" creationId="{82FD1A1B-EC3A-0D1F-2346-0BFB6C6A1BB8}"/>
          </ac:spMkLst>
        </pc:spChg>
        <pc:spChg chg="add del mod">
          <ac:chgData name="Stephan Daus / NIFU" userId="7d5f721f-c7a0-4e47-a147-288111e6901b" providerId="ADAL" clId="{EBFD34F1-7F86-45B3-89A4-00733AC79560}" dt="2022-10-27T15:34:01.134" v="5516" actId="478"/>
          <ac:spMkLst>
            <pc:docMk/>
            <pc:sldMk cId="608147405" sldId="276"/>
            <ac:spMk id="21" creationId="{C918992C-AD36-AAE8-04B7-BD05EE2806C8}"/>
          </ac:spMkLst>
        </pc:spChg>
        <pc:spChg chg="add mod">
          <ac:chgData name="Stephan Daus / NIFU" userId="7d5f721f-c7a0-4e47-a147-288111e6901b" providerId="ADAL" clId="{EBFD34F1-7F86-45B3-89A4-00733AC79560}" dt="2022-10-27T15:42:30.501" v="5736" actId="20577"/>
          <ac:spMkLst>
            <pc:docMk/>
            <pc:sldMk cId="608147405" sldId="276"/>
            <ac:spMk id="22" creationId="{3057D11F-74F1-922F-6604-8CE58AA76297}"/>
          </ac:spMkLst>
        </pc:spChg>
        <pc:spChg chg="add mod">
          <ac:chgData name="Stephan Daus / NIFU" userId="7d5f721f-c7a0-4e47-a147-288111e6901b" providerId="ADAL" clId="{EBFD34F1-7F86-45B3-89A4-00733AC79560}" dt="2022-10-27T15:37:37.023" v="5655" actId="14100"/>
          <ac:spMkLst>
            <pc:docMk/>
            <pc:sldMk cId="608147405" sldId="276"/>
            <ac:spMk id="23" creationId="{ED9AC947-2B65-DE37-18A9-2A67888B4C9B}"/>
          </ac:spMkLst>
        </pc:spChg>
        <pc:spChg chg="add mod">
          <ac:chgData name="Stephan Daus / NIFU" userId="7d5f721f-c7a0-4e47-a147-288111e6901b" providerId="ADAL" clId="{EBFD34F1-7F86-45B3-89A4-00733AC79560}" dt="2022-10-27T15:36:55.086" v="5641" actId="20577"/>
          <ac:spMkLst>
            <pc:docMk/>
            <pc:sldMk cId="608147405" sldId="276"/>
            <ac:spMk id="24" creationId="{90BF047E-F053-5B74-6FF4-F260C8D51ED0}"/>
          </ac:spMkLst>
        </pc:spChg>
        <pc:spChg chg="add del mod">
          <ac:chgData name="Stephan Daus / NIFU" userId="7d5f721f-c7a0-4e47-a147-288111e6901b" providerId="ADAL" clId="{EBFD34F1-7F86-45B3-89A4-00733AC79560}" dt="2022-10-27T15:37:07.218" v="5650" actId="478"/>
          <ac:spMkLst>
            <pc:docMk/>
            <pc:sldMk cId="608147405" sldId="276"/>
            <ac:spMk id="25" creationId="{D9DA3202-2E5E-0EED-53DF-FE4FD215F9D9}"/>
          </ac:spMkLst>
        </pc:spChg>
        <pc:spChg chg="add mod">
          <ac:chgData name="Stephan Daus / NIFU" userId="7d5f721f-c7a0-4e47-a147-288111e6901b" providerId="ADAL" clId="{EBFD34F1-7F86-45B3-89A4-00733AC79560}" dt="2022-10-27T15:44:07.635" v="5810" actId="14100"/>
          <ac:spMkLst>
            <pc:docMk/>
            <pc:sldMk cId="608147405" sldId="276"/>
            <ac:spMk id="26" creationId="{C15290DD-19FB-6CF5-413E-0E1784291236}"/>
          </ac:spMkLst>
        </pc:spChg>
        <pc:spChg chg="add mod">
          <ac:chgData name="Stephan Daus / NIFU" userId="7d5f721f-c7a0-4e47-a147-288111e6901b" providerId="ADAL" clId="{EBFD34F1-7F86-45B3-89A4-00733AC79560}" dt="2022-10-27T15:38:02.191" v="5659" actId="14100"/>
          <ac:spMkLst>
            <pc:docMk/>
            <pc:sldMk cId="608147405" sldId="276"/>
            <ac:spMk id="27" creationId="{515277F6-42F2-A0AF-5141-F49C626BE3D6}"/>
          </ac:spMkLst>
        </pc:spChg>
        <pc:spChg chg="add mod">
          <ac:chgData name="Stephan Daus / NIFU" userId="7d5f721f-c7a0-4e47-a147-288111e6901b" providerId="ADAL" clId="{EBFD34F1-7F86-45B3-89A4-00733AC79560}" dt="2022-10-27T15:37:57.605" v="5658" actId="14100"/>
          <ac:spMkLst>
            <pc:docMk/>
            <pc:sldMk cId="608147405" sldId="276"/>
            <ac:spMk id="28" creationId="{0DD5C6AE-CA42-E235-AD38-F37123416FAE}"/>
          </ac:spMkLst>
        </pc:spChg>
        <pc:spChg chg="add mod">
          <ac:chgData name="Stephan Daus / NIFU" userId="7d5f721f-c7a0-4e47-a147-288111e6901b" providerId="ADAL" clId="{EBFD34F1-7F86-45B3-89A4-00733AC79560}" dt="2022-10-27T18:03:22.263" v="6677" actId="5793"/>
          <ac:spMkLst>
            <pc:docMk/>
            <pc:sldMk cId="608147405" sldId="276"/>
            <ac:spMk id="29" creationId="{C04AAC70-9676-B190-FFF1-5F271426F317}"/>
          </ac:spMkLst>
        </pc:spChg>
        <pc:spChg chg="add del mod">
          <ac:chgData name="Stephan Daus / NIFU" userId="7d5f721f-c7a0-4e47-a147-288111e6901b" providerId="ADAL" clId="{EBFD34F1-7F86-45B3-89A4-00733AC79560}" dt="2022-10-27T17:44:07.009" v="6600" actId="478"/>
          <ac:spMkLst>
            <pc:docMk/>
            <pc:sldMk cId="608147405" sldId="276"/>
            <ac:spMk id="61" creationId="{85A85B97-16C4-4FB7-7F42-4812AB32CBBB}"/>
          </ac:spMkLst>
        </pc:spChg>
        <pc:spChg chg="add del mod">
          <ac:chgData name="Stephan Daus / NIFU" userId="7d5f721f-c7a0-4e47-a147-288111e6901b" providerId="ADAL" clId="{EBFD34F1-7F86-45B3-89A4-00733AC79560}" dt="2022-10-27T17:44:07.009" v="6600" actId="478"/>
          <ac:spMkLst>
            <pc:docMk/>
            <pc:sldMk cId="608147405" sldId="276"/>
            <ac:spMk id="62" creationId="{9000AB4F-EC15-1595-AE90-018A15CE6465}"/>
          </ac:spMkLst>
        </pc:spChg>
        <pc:spChg chg="add del mod">
          <ac:chgData name="Stephan Daus / NIFU" userId="7d5f721f-c7a0-4e47-a147-288111e6901b" providerId="ADAL" clId="{EBFD34F1-7F86-45B3-89A4-00733AC79560}" dt="2022-10-27T15:44:37.911" v="5820" actId="478"/>
          <ac:spMkLst>
            <pc:docMk/>
            <pc:sldMk cId="608147405" sldId="276"/>
            <ac:spMk id="65" creationId="{70936839-C167-DC59-9687-F5BC4C9467F4}"/>
          </ac:spMkLst>
        </pc:spChg>
        <pc:spChg chg="add del mod">
          <ac:chgData name="Stephan Daus / NIFU" userId="7d5f721f-c7a0-4e47-a147-288111e6901b" providerId="ADAL" clId="{EBFD34F1-7F86-45B3-89A4-00733AC79560}" dt="2022-10-27T15:53:02.823" v="5933" actId="478"/>
          <ac:spMkLst>
            <pc:docMk/>
            <pc:sldMk cId="608147405" sldId="276"/>
            <ac:spMk id="69" creationId="{547AD7E6-ADC4-E0AB-141B-87273EBDEBF7}"/>
          </ac:spMkLst>
        </pc:spChg>
        <pc:spChg chg="add mod">
          <ac:chgData name="Stephan Daus / NIFU" userId="7d5f721f-c7a0-4e47-a147-288111e6901b" providerId="ADAL" clId="{EBFD34F1-7F86-45B3-89A4-00733AC79560}" dt="2022-10-27T15:52:05.948" v="5921" actId="571"/>
          <ac:spMkLst>
            <pc:docMk/>
            <pc:sldMk cId="608147405" sldId="276"/>
            <ac:spMk id="70" creationId="{6507BFC4-89EB-AE5C-BB7D-36306AFC14E2}"/>
          </ac:spMkLst>
        </pc:spChg>
        <pc:spChg chg="add del mod">
          <ac:chgData name="Stephan Daus / NIFU" userId="7d5f721f-c7a0-4e47-a147-288111e6901b" providerId="ADAL" clId="{EBFD34F1-7F86-45B3-89A4-00733AC79560}" dt="2022-10-27T15:53:02.823" v="5933" actId="478"/>
          <ac:spMkLst>
            <pc:docMk/>
            <pc:sldMk cId="608147405" sldId="276"/>
            <ac:spMk id="71" creationId="{1174E084-B7D7-2A7B-1699-6BD1902209A2}"/>
          </ac:spMkLst>
        </pc:spChg>
        <pc:spChg chg="add mod ord">
          <ac:chgData name="Stephan Daus / NIFU" userId="7d5f721f-c7a0-4e47-a147-288111e6901b" providerId="ADAL" clId="{EBFD34F1-7F86-45B3-89A4-00733AC79560}" dt="2022-10-27T18:04:29.331" v="6679" actId="208"/>
          <ac:spMkLst>
            <pc:docMk/>
            <pc:sldMk cId="608147405" sldId="276"/>
            <ac:spMk id="72" creationId="{D1AF7EF8-3629-030D-F2CA-C7BD74AD1180}"/>
          </ac:spMkLst>
        </pc:spChg>
        <pc:cxnChg chg="add del mod">
          <ac:chgData name="Stephan Daus / NIFU" userId="7d5f721f-c7a0-4e47-a147-288111e6901b" providerId="ADAL" clId="{EBFD34F1-7F86-45B3-89A4-00733AC79560}" dt="2022-10-27T17:43:59.580" v="6599" actId="478"/>
          <ac:cxnSpMkLst>
            <pc:docMk/>
            <pc:sldMk cId="608147405" sldId="276"/>
            <ac:cxnSpMk id="12" creationId="{BFC5908A-E481-3CCD-10C7-8F6983A5915A}"/>
          </ac:cxnSpMkLst>
        </pc:cxnChg>
        <pc:cxnChg chg="add mod">
          <ac:chgData name="Stephan Daus / NIFU" userId="7d5f721f-c7a0-4e47-a147-288111e6901b" providerId="ADAL" clId="{EBFD34F1-7F86-45B3-89A4-00733AC79560}" dt="2022-10-27T15:42:22.990" v="5735" actId="14100"/>
          <ac:cxnSpMkLst>
            <pc:docMk/>
            <pc:sldMk cId="608147405" sldId="276"/>
            <ac:cxnSpMk id="31" creationId="{5DCDD083-1339-C8BA-9C0A-681BFCB66F37}"/>
          </ac:cxnSpMkLst>
        </pc:cxnChg>
        <pc:cxnChg chg="add mod">
          <ac:chgData name="Stephan Daus / NIFU" userId="7d5f721f-c7a0-4e47-a147-288111e6901b" providerId="ADAL" clId="{EBFD34F1-7F86-45B3-89A4-00733AC79560}" dt="2022-10-27T15:42:02.059" v="5732" actId="14100"/>
          <ac:cxnSpMkLst>
            <pc:docMk/>
            <pc:sldMk cId="608147405" sldId="276"/>
            <ac:cxnSpMk id="33" creationId="{B11859AC-AC89-C3E7-F44A-9DC6531EB992}"/>
          </ac:cxnSpMkLst>
        </pc:cxnChg>
        <pc:cxnChg chg="add mod">
          <ac:chgData name="Stephan Daus / NIFU" userId="7d5f721f-c7a0-4e47-a147-288111e6901b" providerId="ADAL" clId="{EBFD34F1-7F86-45B3-89A4-00733AC79560}" dt="2022-10-27T15:44:11.637" v="5811" actId="14100"/>
          <ac:cxnSpMkLst>
            <pc:docMk/>
            <pc:sldMk cId="608147405" sldId="276"/>
            <ac:cxnSpMk id="37" creationId="{13CCD1A2-F8C7-8286-8CE8-7672397C0B57}"/>
          </ac:cxnSpMkLst>
        </pc:cxnChg>
        <pc:cxnChg chg="add mod">
          <ac:chgData name="Stephan Daus / NIFU" userId="7d5f721f-c7a0-4e47-a147-288111e6901b" providerId="ADAL" clId="{EBFD34F1-7F86-45B3-89A4-00733AC79560}" dt="2022-10-27T15:41:26.533" v="5729" actId="14100"/>
          <ac:cxnSpMkLst>
            <pc:docMk/>
            <pc:sldMk cId="608147405" sldId="276"/>
            <ac:cxnSpMk id="41" creationId="{606C8506-BA64-0F92-FD37-A32B830EE110}"/>
          </ac:cxnSpMkLst>
        </pc:cxnChg>
        <pc:cxnChg chg="add mod">
          <ac:chgData name="Stephan Daus / NIFU" userId="7d5f721f-c7a0-4e47-a147-288111e6901b" providerId="ADAL" clId="{EBFD34F1-7F86-45B3-89A4-00733AC79560}" dt="2022-10-27T15:41:09.014" v="5723" actId="14100"/>
          <ac:cxnSpMkLst>
            <pc:docMk/>
            <pc:sldMk cId="608147405" sldId="276"/>
            <ac:cxnSpMk id="45" creationId="{89307A16-AB3F-55C6-4497-0962FAB58BCD}"/>
          </ac:cxnSpMkLst>
        </pc:cxnChg>
        <pc:cxnChg chg="add mod">
          <ac:chgData name="Stephan Daus / NIFU" userId="7d5f721f-c7a0-4e47-a147-288111e6901b" providerId="ADAL" clId="{EBFD34F1-7F86-45B3-89A4-00733AC79560}" dt="2022-10-27T15:41:21.638" v="5728" actId="14100"/>
          <ac:cxnSpMkLst>
            <pc:docMk/>
            <pc:sldMk cId="608147405" sldId="276"/>
            <ac:cxnSpMk id="49" creationId="{9989A007-33AC-34D1-FB3E-E9239EEA5573}"/>
          </ac:cxnSpMkLst>
        </pc:cxnChg>
        <pc:cxnChg chg="add del mod">
          <ac:chgData name="Stephan Daus / NIFU" userId="7d5f721f-c7a0-4e47-a147-288111e6901b" providerId="ADAL" clId="{EBFD34F1-7F86-45B3-89A4-00733AC79560}" dt="2022-10-27T17:44:07.009" v="6600" actId="478"/>
          <ac:cxnSpMkLst>
            <pc:docMk/>
            <pc:sldMk cId="608147405" sldId="276"/>
            <ac:cxnSpMk id="66" creationId="{CBA0BD5F-43DA-F1A1-EEE6-536AB7891625}"/>
          </ac:cxnSpMkLst>
        </pc:cxnChg>
      </pc:sldChg>
      <pc:sldChg chg="addSp delSp modSp new mod modClrScheme chgLayout">
        <pc:chgData name="Stephan Daus / NIFU" userId="7d5f721f-c7a0-4e47-a147-288111e6901b" providerId="ADAL" clId="{EBFD34F1-7F86-45B3-89A4-00733AC79560}" dt="2022-10-27T19:13:27.520" v="7036" actId="20577"/>
        <pc:sldMkLst>
          <pc:docMk/>
          <pc:sldMk cId="3292667244" sldId="277"/>
        </pc:sldMkLst>
        <pc:spChg chg="del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2" creationId="{61FD67F8-0BD8-0197-2B10-45D18BA75956}"/>
          </ac:spMkLst>
        </pc:spChg>
        <pc:spChg chg="del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3" creationId="{6B8ED828-3184-E2A5-8A3A-B8D6692E323D}"/>
          </ac:spMkLst>
        </pc:spChg>
        <pc:spChg chg="add mod ord">
          <ac:chgData name="Stephan Daus / NIFU" userId="7d5f721f-c7a0-4e47-a147-288111e6901b" providerId="ADAL" clId="{EBFD34F1-7F86-45B3-89A4-00733AC79560}" dt="2022-10-27T19:13:27.520" v="7036" actId="20577"/>
          <ac:spMkLst>
            <pc:docMk/>
            <pc:sldMk cId="3292667244" sldId="277"/>
            <ac:spMk id="4" creationId="{3409DB67-9FDC-46F8-3485-2C0D7316CC52}"/>
          </ac:spMkLst>
        </pc:spChg>
        <pc:spChg chg="add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5" creationId="{F10CD912-F25B-E0BF-ADB1-832D9D14A99B}"/>
          </ac:spMkLst>
        </pc:spChg>
      </pc:sldChg>
      <pc:sldChg chg="modSp new del mod">
        <pc:chgData name="Stephan Daus / NIFU" userId="7d5f721f-c7a0-4e47-a147-288111e6901b" providerId="ADAL" clId="{EBFD34F1-7F86-45B3-89A4-00733AC79560}" dt="2022-10-27T19:42:59.773" v="7371" actId="47"/>
        <pc:sldMkLst>
          <pc:docMk/>
          <pc:sldMk cId="1502552216" sldId="278"/>
        </pc:sldMkLst>
        <pc:spChg chg="mod">
          <ac:chgData name="Stephan Daus / NIFU" userId="7d5f721f-c7a0-4e47-a147-288111e6901b" providerId="ADAL" clId="{EBFD34F1-7F86-45B3-89A4-00733AC79560}" dt="2022-10-27T19:21:21.393" v="7209" actId="20577"/>
          <ac:spMkLst>
            <pc:docMk/>
            <pc:sldMk cId="1502552216" sldId="278"/>
            <ac:spMk id="2" creationId="{61A73F92-6E14-45AF-3059-2C67B00B1187}"/>
          </ac:spMkLst>
        </pc:spChg>
        <pc:spChg chg="mod">
          <ac:chgData name="Stephan Daus / NIFU" userId="7d5f721f-c7a0-4e47-a147-288111e6901b" providerId="ADAL" clId="{EBFD34F1-7F86-45B3-89A4-00733AC79560}" dt="2022-10-27T19:21:49.033" v="7263" actId="20577"/>
          <ac:spMkLst>
            <pc:docMk/>
            <pc:sldMk cId="1502552216" sldId="278"/>
            <ac:spMk id="3" creationId="{E8239C68-FCA9-BBDC-02E9-34BC173E0035}"/>
          </ac:spMkLst>
        </pc:spChg>
      </pc:sldChg>
    </pc:docChg>
  </pc:docChgLst>
  <pc:docChgLst>
    <pc:chgData name="Stephan Daus / NIFU" userId="7d5f721f-c7a0-4e47-a147-288111e6901b" providerId="ADAL" clId="{1A271350-7AE1-4087-932B-ACE425AE2E2D}"/>
    <pc:docChg chg="custSel addSld modSld modSection">
      <pc:chgData name="Stephan Daus / NIFU" userId="7d5f721f-c7a0-4e47-a147-288111e6901b" providerId="ADAL" clId="{1A271350-7AE1-4087-932B-ACE425AE2E2D}" dt="2023-09-22T11:53:59.286" v="786" actId="20577"/>
      <pc:docMkLst>
        <pc:docMk/>
      </pc:docMkLst>
      <pc:sldChg chg="modSp mod">
        <pc:chgData name="Stephan Daus / NIFU" userId="7d5f721f-c7a0-4e47-a147-288111e6901b" providerId="ADAL" clId="{1A271350-7AE1-4087-932B-ACE425AE2E2D}" dt="2023-09-22T11:15:25.409" v="28" actId="20577"/>
        <pc:sldMkLst>
          <pc:docMk/>
          <pc:sldMk cId="1828014860" sldId="261"/>
        </pc:sldMkLst>
        <pc:spChg chg="mod">
          <ac:chgData name="Stephan Daus / NIFU" userId="7d5f721f-c7a0-4e47-a147-288111e6901b" providerId="ADAL" clId="{1A271350-7AE1-4087-932B-ACE425AE2E2D}" dt="2023-09-22T11:15:25.409" v="28" actId="20577"/>
          <ac:spMkLst>
            <pc:docMk/>
            <pc:sldMk cId="1828014860" sldId="261"/>
            <ac:spMk id="3" creationId="{A612676A-4897-8564-52FB-7019EEC6D953}"/>
          </ac:spMkLst>
        </pc:spChg>
      </pc:sldChg>
      <pc:sldChg chg="addSp delSp modSp new mod">
        <pc:chgData name="Stephan Daus / NIFU" userId="7d5f721f-c7a0-4e47-a147-288111e6901b" providerId="ADAL" clId="{1A271350-7AE1-4087-932B-ACE425AE2E2D}" dt="2023-09-22T11:53:59.286" v="786" actId="20577"/>
        <pc:sldMkLst>
          <pc:docMk/>
          <pc:sldMk cId="780376974" sldId="292"/>
        </pc:sldMkLst>
        <pc:spChg chg="mod">
          <ac:chgData name="Stephan Daus / NIFU" userId="7d5f721f-c7a0-4e47-a147-288111e6901b" providerId="ADAL" clId="{1A271350-7AE1-4087-932B-ACE425AE2E2D}" dt="2023-09-22T11:16:58.167" v="79" actId="20577"/>
          <ac:spMkLst>
            <pc:docMk/>
            <pc:sldMk cId="780376974" sldId="292"/>
            <ac:spMk id="2" creationId="{E2C9CF23-5C75-2F05-2005-F8FAC527357A}"/>
          </ac:spMkLst>
        </pc:spChg>
        <pc:spChg chg="del">
          <ac:chgData name="Stephan Daus / NIFU" userId="7d5f721f-c7a0-4e47-a147-288111e6901b" providerId="ADAL" clId="{1A271350-7AE1-4087-932B-ACE425AE2E2D}" dt="2023-09-22T11:16:06.109" v="30" actId="3680"/>
          <ac:spMkLst>
            <pc:docMk/>
            <pc:sldMk cId="780376974" sldId="292"/>
            <ac:spMk id="3" creationId="{3B003A73-7DCC-2019-6334-17AE2A4A0CCF}"/>
          </ac:spMkLst>
        </pc:spChg>
        <pc:graphicFrameChg chg="add mod ord modGraphic">
          <ac:chgData name="Stephan Daus / NIFU" userId="7d5f721f-c7a0-4e47-a147-288111e6901b" providerId="ADAL" clId="{1A271350-7AE1-4087-932B-ACE425AE2E2D}" dt="2023-09-22T11:53:59.286" v="786" actId="20577"/>
          <ac:graphicFrameMkLst>
            <pc:docMk/>
            <pc:sldMk cId="780376974" sldId="292"/>
            <ac:graphicFrameMk id="4" creationId="{668D2FF1-CA14-85E2-EAB5-753D6C7BFDD6}"/>
          </ac:graphicFrameMkLst>
        </pc:graphicFrameChg>
      </pc:sldChg>
    </pc:docChg>
  </pc:docChgLst>
  <pc:docChgLst>
    <pc:chgData name="Stephan Daus / NIFU" userId="7d5f721f-c7a0-4e47-a147-288111e6901b" providerId="ADAL" clId="{0760A43E-A036-4A8F-A5FC-D4677AA021B9}"/>
    <pc:docChg chg="undo redo custSel addSld delSld modSld sldOrd addSection modSection">
      <pc:chgData name="Stephan Daus / NIFU" userId="7d5f721f-c7a0-4e47-a147-288111e6901b" providerId="ADAL" clId="{0760A43E-A036-4A8F-A5FC-D4677AA021B9}" dt="2023-05-22T20:11:09.906" v="4624" actId="20577"/>
      <pc:docMkLst>
        <pc:docMk/>
      </pc:docMkLst>
      <pc:sldChg chg="add del">
        <pc:chgData name="Stephan Daus / NIFU" userId="7d5f721f-c7a0-4e47-a147-288111e6901b" providerId="ADAL" clId="{0760A43E-A036-4A8F-A5FC-D4677AA021B9}" dt="2023-05-22T11:42:38.903" v="161" actId="2696"/>
        <pc:sldMkLst>
          <pc:docMk/>
          <pc:sldMk cId="1204643053" sldId="257"/>
        </pc:sldMkLst>
      </pc:sldChg>
      <pc:sldChg chg="addSp modSp add">
        <pc:chgData name="Stephan Daus / NIFU" userId="7d5f721f-c7a0-4e47-a147-288111e6901b" providerId="ADAL" clId="{0760A43E-A036-4A8F-A5FC-D4677AA021B9}" dt="2023-05-22T13:43:40.328" v="3684"/>
        <pc:sldMkLst>
          <pc:docMk/>
          <pc:sldMk cId="3359708453" sldId="257"/>
        </pc:sldMkLst>
        <pc:picChg chg="add mod">
          <ac:chgData name="Stephan Daus / NIFU" userId="7d5f721f-c7a0-4e47-a147-288111e6901b" providerId="ADAL" clId="{0760A43E-A036-4A8F-A5FC-D4677AA021B9}" dt="2023-05-22T13:43:40.328" v="3684"/>
          <ac:picMkLst>
            <pc:docMk/>
            <pc:sldMk cId="3359708453" sldId="257"/>
            <ac:picMk id="4" creationId="{D3DDF244-9230-56CC-AE04-7A603A0647B9}"/>
          </ac:picMkLst>
        </pc:picChg>
      </pc:sldChg>
      <pc:sldChg chg="add del">
        <pc:chgData name="Stephan Daus / NIFU" userId="7d5f721f-c7a0-4e47-a147-288111e6901b" providerId="ADAL" clId="{0760A43E-A036-4A8F-A5FC-D4677AA021B9}" dt="2023-05-22T11:42:38.903" v="161" actId="2696"/>
        <pc:sldMkLst>
          <pc:docMk/>
          <pc:sldMk cId="1845903388" sldId="258"/>
        </pc:sldMkLst>
      </pc:sldChg>
      <pc:sldChg chg="modSp add del mod">
        <pc:chgData name="Stephan Daus / NIFU" userId="7d5f721f-c7a0-4e47-a147-288111e6901b" providerId="ADAL" clId="{0760A43E-A036-4A8F-A5FC-D4677AA021B9}" dt="2023-05-22T12:11:45.872" v="1076" actId="47"/>
        <pc:sldMkLst>
          <pc:docMk/>
          <pc:sldMk cId="2944845502" sldId="258"/>
        </pc:sldMkLst>
        <pc:spChg chg="mod">
          <ac:chgData name="Stephan Daus / NIFU" userId="7d5f721f-c7a0-4e47-a147-288111e6901b" providerId="ADAL" clId="{0760A43E-A036-4A8F-A5FC-D4677AA021B9}" dt="2023-05-22T12:04:01.425" v="871" actId="21"/>
          <ac:spMkLst>
            <pc:docMk/>
            <pc:sldMk cId="2944845502" sldId="258"/>
            <ac:spMk id="3" creationId="{EA949C3B-7D17-ED6E-A22C-F3F2E33BC5E5}"/>
          </ac:spMkLst>
        </pc:spChg>
      </pc:sldChg>
      <pc:sldChg chg="addSp modSp add mod ord">
        <pc:chgData name="Stephan Daus / NIFU" userId="7d5f721f-c7a0-4e47-a147-288111e6901b" providerId="ADAL" clId="{0760A43E-A036-4A8F-A5FC-D4677AA021B9}" dt="2023-05-22T13:46:24.441" v="3702"/>
        <pc:sldMkLst>
          <pc:docMk/>
          <pc:sldMk cId="670313283" sldId="259"/>
        </pc:sldMkLst>
        <pc:spChg chg="mod">
          <ac:chgData name="Stephan Daus / NIFU" userId="7d5f721f-c7a0-4e47-a147-288111e6901b" providerId="ADAL" clId="{0760A43E-A036-4A8F-A5FC-D4677AA021B9}" dt="2023-05-22T12:20:06.324" v="1617" actId="20577"/>
          <ac:spMkLst>
            <pc:docMk/>
            <pc:sldMk cId="670313283" sldId="259"/>
            <ac:spMk id="2" creationId="{78E58E4C-B164-C4DD-2890-2A32E0EB9CCD}"/>
          </ac:spMkLst>
        </pc:spChg>
        <pc:spChg chg="mod">
          <ac:chgData name="Stephan Daus / NIFU" userId="7d5f721f-c7a0-4e47-a147-288111e6901b" providerId="ADAL" clId="{0760A43E-A036-4A8F-A5FC-D4677AA021B9}" dt="2023-05-22T12:16:39.990" v="1377" actId="27636"/>
          <ac:spMkLst>
            <pc:docMk/>
            <pc:sldMk cId="670313283" sldId="259"/>
            <ac:spMk id="3" creationId="{6FD5FD8D-5D26-CA63-30DB-061A5E35F73A}"/>
          </ac:spMkLst>
        </pc:spChg>
        <pc:picChg chg="add mod">
          <ac:chgData name="Stephan Daus / NIFU" userId="7d5f721f-c7a0-4e47-a147-288111e6901b" providerId="ADAL" clId="{0760A43E-A036-4A8F-A5FC-D4677AA021B9}" dt="2023-05-22T13:46:24.441" v="3702"/>
          <ac:picMkLst>
            <pc:docMk/>
            <pc:sldMk cId="670313283" sldId="259"/>
            <ac:picMk id="4" creationId="{2AF760C1-72EF-A4DD-D19E-3F3AA534DB90}"/>
          </ac:picMkLst>
        </pc:picChg>
      </pc:sldChg>
      <pc:sldChg chg="add del">
        <pc:chgData name="Stephan Daus / NIFU" userId="7d5f721f-c7a0-4e47-a147-288111e6901b" providerId="ADAL" clId="{0760A43E-A036-4A8F-A5FC-D4677AA021B9}" dt="2023-05-22T11:42:38.903" v="161" actId="2696"/>
        <pc:sldMkLst>
          <pc:docMk/>
          <pc:sldMk cId="4078258913" sldId="259"/>
        </pc:sldMkLst>
      </pc:sldChg>
      <pc:sldChg chg="add del">
        <pc:chgData name="Stephan Daus / NIFU" userId="7d5f721f-c7a0-4e47-a147-288111e6901b" providerId="ADAL" clId="{0760A43E-A036-4A8F-A5FC-D4677AA021B9}" dt="2023-05-22T11:42:38.903" v="161" actId="2696"/>
        <pc:sldMkLst>
          <pc:docMk/>
          <pc:sldMk cId="1397276579" sldId="260"/>
        </pc:sldMkLst>
      </pc:sldChg>
      <pc:sldChg chg="add del ord">
        <pc:chgData name="Stephan Daus / NIFU" userId="7d5f721f-c7a0-4e47-a147-288111e6901b" providerId="ADAL" clId="{0760A43E-A036-4A8F-A5FC-D4677AA021B9}" dt="2023-05-22T12:18:44.830" v="1530" actId="47"/>
        <pc:sldMkLst>
          <pc:docMk/>
          <pc:sldMk cId="2300244705" sldId="260"/>
        </pc:sldMkLst>
      </pc:sldChg>
      <pc:sldChg chg="add del">
        <pc:chgData name="Stephan Daus / NIFU" userId="7d5f721f-c7a0-4e47-a147-288111e6901b" providerId="ADAL" clId="{0760A43E-A036-4A8F-A5FC-D4677AA021B9}" dt="2023-05-22T11:42:38.903" v="161" actId="2696"/>
        <pc:sldMkLst>
          <pc:docMk/>
          <pc:sldMk cId="286392958" sldId="261"/>
        </pc:sldMkLst>
      </pc:sldChg>
      <pc:sldChg chg="addSp modSp add mod ord">
        <pc:chgData name="Stephan Daus / NIFU" userId="7d5f721f-c7a0-4e47-a147-288111e6901b" providerId="ADAL" clId="{0760A43E-A036-4A8F-A5FC-D4677AA021B9}" dt="2023-05-22T13:46:40.168" v="3703"/>
        <pc:sldMkLst>
          <pc:docMk/>
          <pc:sldMk cId="1828014860" sldId="261"/>
        </pc:sldMkLst>
        <pc:spChg chg="mod">
          <ac:chgData name="Stephan Daus / NIFU" userId="7d5f721f-c7a0-4e47-a147-288111e6901b" providerId="ADAL" clId="{0760A43E-A036-4A8F-A5FC-D4677AA021B9}" dt="2023-05-22T13:42:50.086" v="3678" actId="404"/>
          <ac:spMkLst>
            <pc:docMk/>
            <pc:sldMk cId="1828014860" sldId="261"/>
            <ac:spMk id="2" creationId="{47E52113-56E7-2481-BE3A-41F6A75EB2CD}"/>
          </ac:spMkLst>
        </pc:spChg>
        <pc:spChg chg="mod">
          <ac:chgData name="Stephan Daus / NIFU" userId="7d5f721f-c7a0-4e47-a147-288111e6901b" providerId="ADAL" clId="{0760A43E-A036-4A8F-A5FC-D4677AA021B9}" dt="2023-05-22T12:18:30.807" v="1529" actId="27636"/>
          <ac:spMkLst>
            <pc:docMk/>
            <pc:sldMk cId="1828014860" sldId="261"/>
            <ac:spMk id="3" creationId="{A612676A-4897-8564-52FB-7019EEC6D953}"/>
          </ac:spMkLst>
        </pc:spChg>
        <pc:picChg chg="add mod">
          <ac:chgData name="Stephan Daus / NIFU" userId="7d5f721f-c7a0-4e47-a147-288111e6901b" providerId="ADAL" clId="{0760A43E-A036-4A8F-A5FC-D4677AA021B9}" dt="2023-05-22T13:46:40.168" v="3703"/>
          <ac:picMkLst>
            <pc:docMk/>
            <pc:sldMk cId="1828014860" sldId="261"/>
            <ac:picMk id="4" creationId="{12BE7F4C-C2F6-2414-9A9A-AC48DF34ADF5}"/>
          </ac:picMkLst>
        </pc:picChg>
      </pc:sldChg>
      <pc:sldChg chg="modSp mod">
        <pc:chgData name="Stephan Daus / NIFU" userId="7d5f721f-c7a0-4e47-a147-288111e6901b" providerId="ADAL" clId="{0760A43E-A036-4A8F-A5FC-D4677AA021B9}" dt="2023-05-22T13:36:36.359" v="3660" actId="20577"/>
        <pc:sldMkLst>
          <pc:docMk/>
          <pc:sldMk cId="1949096769" sldId="280"/>
        </pc:sldMkLst>
        <pc:spChg chg="mod">
          <ac:chgData name="Stephan Daus / NIFU" userId="7d5f721f-c7a0-4e47-a147-288111e6901b" providerId="ADAL" clId="{0760A43E-A036-4A8F-A5FC-D4677AA021B9}" dt="2023-05-22T10:42:47.043" v="18" actId="20577"/>
          <ac:spMkLst>
            <pc:docMk/>
            <pc:sldMk cId="1949096769" sldId="280"/>
            <ac:spMk id="2" creationId="{2D67B375-735B-8B05-6AC8-648D4206CE5A}"/>
          </ac:spMkLst>
        </pc:spChg>
        <pc:graphicFrameChg chg="mod modGraphic">
          <ac:chgData name="Stephan Daus / NIFU" userId="7d5f721f-c7a0-4e47-a147-288111e6901b" providerId="ADAL" clId="{0760A43E-A036-4A8F-A5FC-D4677AA021B9}" dt="2023-05-22T13:36:36.359" v="3660" actId="20577"/>
          <ac:graphicFrameMkLst>
            <pc:docMk/>
            <pc:sldMk cId="1949096769" sldId="280"/>
            <ac:graphicFrameMk id="4" creationId="{04E6A744-1EF4-23AE-9778-74D0E6132B07}"/>
          </ac:graphicFrameMkLst>
        </pc:graphicFrameChg>
      </pc:sldChg>
      <pc:sldChg chg="addSp delSp modSp mod">
        <pc:chgData name="Stephan Daus / NIFU" userId="7d5f721f-c7a0-4e47-a147-288111e6901b" providerId="ADAL" clId="{0760A43E-A036-4A8F-A5FC-D4677AA021B9}" dt="2023-05-22T14:14:18.629" v="4283" actId="20577"/>
        <pc:sldMkLst>
          <pc:docMk/>
          <pc:sldMk cId="2488155156" sldId="282"/>
        </pc:sldMkLst>
        <pc:spChg chg="mod">
          <ac:chgData name="Stephan Daus / NIFU" userId="7d5f721f-c7a0-4e47-a147-288111e6901b" providerId="ADAL" clId="{0760A43E-A036-4A8F-A5FC-D4677AA021B9}" dt="2023-05-22T13:40:54.664" v="3669" actId="20577"/>
          <ac:spMkLst>
            <pc:docMk/>
            <pc:sldMk cId="2488155156" sldId="282"/>
            <ac:spMk id="2" creationId="{C753FF21-6A66-A065-76C9-FBBDFFF98C76}"/>
          </ac:spMkLst>
        </pc:spChg>
        <pc:spChg chg="del">
          <ac:chgData name="Stephan Daus / NIFU" userId="7d5f721f-c7a0-4e47-a147-288111e6901b" providerId="ADAL" clId="{0760A43E-A036-4A8F-A5FC-D4677AA021B9}" dt="2023-05-22T13:42:25.236" v="3670" actId="931"/>
          <ac:spMkLst>
            <pc:docMk/>
            <pc:sldMk cId="2488155156" sldId="282"/>
            <ac:spMk id="3" creationId="{E50EF549-717C-DDC9-BBC4-E7B7303525FB}"/>
          </ac:spMkLst>
        </pc:spChg>
        <pc:spChg chg="add mod">
          <ac:chgData name="Stephan Daus / NIFU" userId="7d5f721f-c7a0-4e47-a147-288111e6901b" providerId="ADAL" clId="{0760A43E-A036-4A8F-A5FC-D4677AA021B9}" dt="2023-05-22T13:51:45.054" v="3714" actId="6549"/>
          <ac:spMkLst>
            <pc:docMk/>
            <pc:sldMk cId="2488155156" sldId="282"/>
            <ac:spMk id="6" creationId="{FDD764CC-743E-4171-6161-939D5F70CE39}"/>
          </ac:spMkLst>
        </pc:spChg>
        <pc:spChg chg="add mod">
          <ac:chgData name="Stephan Daus / NIFU" userId="7d5f721f-c7a0-4e47-a147-288111e6901b" providerId="ADAL" clId="{0760A43E-A036-4A8F-A5FC-D4677AA021B9}" dt="2023-05-22T14:14:18.629" v="4283" actId="20577"/>
          <ac:spMkLst>
            <pc:docMk/>
            <pc:sldMk cId="2488155156" sldId="282"/>
            <ac:spMk id="8" creationId="{2899A519-796F-A4A7-D969-A44595D5AAF2}"/>
          </ac:spMkLst>
        </pc:spChg>
        <pc:graphicFrameChg chg="add del mod modGraphic">
          <ac:chgData name="Stephan Daus / NIFU" userId="7d5f721f-c7a0-4e47-a147-288111e6901b" providerId="ADAL" clId="{0760A43E-A036-4A8F-A5FC-D4677AA021B9}" dt="2023-05-22T13:55:29.576" v="3798" actId="478"/>
          <ac:graphicFrameMkLst>
            <pc:docMk/>
            <pc:sldMk cId="2488155156" sldId="282"/>
            <ac:graphicFrameMk id="7" creationId="{69C262A2-A113-8431-9A52-BEFD4661B7EF}"/>
          </ac:graphicFrameMkLst>
        </pc:graphicFrameChg>
        <pc:picChg chg="add mod">
          <ac:chgData name="Stephan Daus / NIFU" userId="7d5f721f-c7a0-4e47-a147-288111e6901b" providerId="ADAL" clId="{0760A43E-A036-4A8F-A5FC-D4677AA021B9}" dt="2023-05-22T13:43:33.316" v="3683"/>
          <ac:picMkLst>
            <pc:docMk/>
            <pc:sldMk cId="2488155156" sldId="282"/>
            <ac:picMk id="5" creationId="{3965B982-79C7-D532-C437-319D06E508A0}"/>
          </ac:picMkLst>
        </pc:picChg>
      </pc:sldChg>
      <pc:sldChg chg="addSp modSp mod ord">
        <pc:chgData name="Stephan Daus / NIFU" userId="7d5f721f-c7a0-4e47-a147-288111e6901b" providerId="ADAL" clId="{0760A43E-A036-4A8F-A5FC-D4677AA021B9}" dt="2023-05-22T19:50:17.201" v="4550" actId="20577"/>
        <pc:sldMkLst>
          <pc:docMk/>
          <pc:sldMk cId="1379314533" sldId="283"/>
        </pc:sldMkLst>
        <pc:spChg chg="mod">
          <ac:chgData name="Stephan Daus / NIFU" userId="7d5f721f-c7a0-4e47-a147-288111e6901b" providerId="ADAL" clId="{0760A43E-A036-4A8F-A5FC-D4677AA021B9}" dt="2023-05-22T19:50:17.201" v="4550" actId="20577"/>
          <ac:spMkLst>
            <pc:docMk/>
            <pc:sldMk cId="1379314533" sldId="283"/>
            <ac:spMk id="3" creationId="{7AFB69F3-24B3-EACE-EFDB-B55BC495AB10}"/>
          </ac:spMkLst>
        </pc:spChg>
        <pc:picChg chg="add mod">
          <ac:chgData name="Stephan Daus / NIFU" userId="7d5f721f-c7a0-4e47-a147-288111e6901b" providerId="ADAL" clId="{0760A43E-A036-4A8F-A5FC-D4677AA021B9}" dt="2023-05-22T13:43:43.642" v="3685"/>
          <ac:picMkLst>
            <pc:docMk/>
            <pc:sldMk cId="1379314533" sldId="283"/>
            <ac:picMk id="4" creationId="{B8CE4C30-CE5E-EE62-557C-5913CDB3321B}"/>
          </ac:picMkLst>
        </pc:picChg>
        <pc:picChg chg="mod">
          <ac:chgData name="Stephan Daus / NIFU" userId="7d5f721f-c7a0-4e47-a147-288111e6901b" providerId="ADAL" clId="{0760A43E-A036-4A8F-A5FC-D4677AA021B9}" dt="2023-05-22T19:49:55.506" v="4528" actId="1076"/>
          <ac:picMkLst>
            <pc:docMk/>
            <pc:sldMk cId="1379314533" sldId="283"/>
            <ac:picMk id="5" creationId="{1622F921-ADC2-4274-3207-5060AC3C6A7B}"/>
          </ac:picMkLst>
        </pc:picChg>
        <pc:cxnChg chg="mod">
          <ac:chgData name="Stephan Daus / NIFU" userId="7d5f721f-c7a0-4e47-a147-288111e6901b" providerId="ADAL" clId="{0760A43E-A036-4A8F-A5FC-D4677AA021B9}" dt="2023-05-22T19:50:04.883" v="4530" actId="14100"/>
          <ac:cxnSpMkLst>
            <pc:docMk/>
            <pc:sldMk cId="1379314533" sldId="283"/>
            <ac:cxnSpMk id="7" creationId="{C5E53721-6F57-10B7-B5E3-1E384B6A837C}"/>
          </ac:cxnSpMkLst>
        </pc:cxnChg>
      </pc:sldChg>
      <pc:sldChg chg="addSp modSp">
        <pc:chgData name="Stephan Daus / NIFU" userId="7d5f721f-c7a0-4e47-a147-288111e6901b" providerId="ADAL" clId="{0760A43E-A036-4A8F-A5FC-D4677AA021B9}" dt="2023-05-22T13:51:07.593" v="3712"/>
        <pc:sldMkLst>
          <pc:docMk/>
          <pc:sldMk cId="1742352778" sldId="284"/>
        </pc:sldMkLst>
        <pc:picChg chg="add mod">
          <ac:chgData name="Stephan Daus / NIFU" userId="7d5f721f-c7a0-4e47-a147-288111e6901b" providerId="ADAL" clId="{0760A43E-A036-4A8F-A5FC-D4677AA021B9}" dt="2023-05-22T13:51:07.593" v="3712"/>
          <ac:picMkLst>
            <pc:docMk/>
            <pc:sldMk cId="1742352778" sldId="284"/>
            <ac:picMk id="4" creationId="{195604CB-37E8-46C9-04A2-0CB529C92A2A}"/>
          </ac:picMkLst>
        </pc:picChg>
      </pc:sldChg>
      <pc:sldChg chg="addSp delSp modSp new mod">
        <pc:chgData name="Stephan Daus / NIFU" userId="7d5f721f-c7a0-4e47-a147-288111e6901b" providerId="ADAL" clId="{0760A43E-A036-4A8F-A5FC-D4677AA021B9}" dt="2023-05-22T13:50:57.806" v="3711" actId="1076"/>
        <pc:sldMkLst>
          <pc:docMk/>
          <pc:sldMk cId="1359549539" sldId="286"/>
        </pc:sldMkLst>
        <pc:spChg chg="mod">
          <ac:chgData name="Stephan Daus / NIFU" userId="7d5f721f-c7a0-4e47-a147-288111e6901b" providerId="ADAL" clId="{0760A43E-A036-4A8F-A5FC-D4677AA021B9}" dt="2023-05-22T11:54:38.626" v="578" actId="20577"/>
          <ac:spMkLst>
            <pc:docMk/>
            <pc:sldMk cId="1359549539" sldId="286"/>
            <ac:spMk id="2" creationId="{A9B147A4-1B96-77E5-8F1A-DF54512BDABB}"/>
          </ac:spMkLst>
        </pc:spChg>
        <pc:spChg chg="mod">
          <ac:chgData name="Stephan Daus / NIFU" userId="7d5f721f-c7a0-4e47-a147-288111e6901b" providerId="ADAL" clId="{0760A43E-A036-4A8F-A5FC-D4677AA021B9}" dt="2023-05-22T12:00:59.013" v="849" actId="20577"/>
          <ac:spMkLst>
            <pc:docMk/>
            <pc:sldMk cId="1359549539" sldId="286"/>
            <ac:spMk id="3" creationId="{3968E703-446F-B98A-DA98-27C16FBA759E}"/>
          </ac:spMkLst>
        </pc:spChg>
        <pc:picChg chg="add del mod">
          <ac:chgData name="Stephan Daus / NIFU" userId="7d5f721f-c7a0-4e47-a147-288111e6901b" providerId="ADAL" clId="{0760A43E-A036-4A8F-A5FC-D4677AA021B9}" dt="2023-05-22T13:43:59.672" v="3686" actId="478"/>
          <ac:picMkLst>
            <pc:docMk/>
            <pc:sldMk cId="1359549539" sldId="286"/>
            <ac:picMk id="4" creationId="{38111CFD-41AC-F37D-CE90-289C056A6CB6}"/>
          </ac:picMkLst>
        </pc:picChg>
        <pc:picChg chg="add mod">
          <ac:chgData name="Stephan Daus / NIFU" userId="7d5f721f-c7a0-4e47-a147-288111e6901b" providerId="ADAL" clId="{0760A43E-A036-4A8F-A5FC-D4677AA021B9}" dt="2023-05-22T13:44:04.845" v="3689" actId="1076"/>
          <ac:picMkLst>
            <pc:docMk/>
            <pc:sldMk cId="1359549539" sldId="286"/>
            <ac:picMk id="5" creationId="{A6C2D2CD-B861-8C60-EB1A-2B06482DA7C3}"/>
          </ac:picMkLst>
        </pc:picChg>
        <pc:picChg chg="add mod">
          <ac:chgData name="Stephan Daus / NIFU" userId="7d5f721f-c7a0-4e47-a147-288111e6901b" providerId="ADAL" clId="{0760A43E-A036-4A8F-A5FC-D4677AA021B9}" dt="2023-05-22T13:50:57.806" v="3711" actId="1076"/>
          <ac:picMkLst>
            <pc:docMk/>
            <pc:sldMk cId="1359549539" sldId="286"/>
            <ac:picMk id="6" creationId="{369AEF97-74B7-C504-140D-CDCD130EE987}"/>
          </ac:picMkLst>
        </pc:picChg>
      </pc:sldChg>
      <pc:sldChg chg="addSp modSp new mod">
        <pc:chgData name="Stephan Daus / NIFU" userId="7d5f721f-c7a0-4e47-a147-288111e6901b" providerId="ADAL" clId="{0760A43E-A036-4A8F-A5FC-D4677AA021B9}" dt="2023-05-22T13:46:12.894" v="3699" actId="1076"/>
        <pc:sldMkLst>
          <pc:docMk/>
          <pc:sldMk cId="4244313983" sldId="287"/>
        </pc:sldMkLst>
        <pc:spChg chg="mod">
          <ac:chgData name="Stephan Daus / NIFU" userId="7d5f721f-c7a0-4e47-a147-288111e6901b" providerId="ADAL" clId="{0760A43E-A036-4A8F-A5FC-D4677AA021B9}" dt="2023-05-22T12:03:50.424" v="870" actId="20577"/>
          <ac:spMkLst>
            <pc:docMk/>
            <pc:sldMk cId="4244313983" sldId="287"/>
            <ac:spMk id="2" creationId="{BA06EA57-CCFA-EA01-7D78-B888EC15F1B0}"/>
          </ac:spMkLst>
        </pc:spChg>
        <pc:spChg chg="mod">
          <ac:chgData name="Stephan Daus / NIFU" userId="7d5f721f-c7a0-4e47-a147-288111e6901b" providerId="ADAL" clId="{0760A43E-A036-4A8F-A5FC-D4677AA021B9}" dt="2023-05-22T12:17:49.499" v="1476" actId="20577"/>
          <ac:spMkLst>
            <pc:docMk/>
            <pc:sldMk cId="4244313983" sldId="287"/>
            <ac:spMk id="3" creationId="{420157DF-428A-E45D-1CBE-22BBF7CFD2F2}"/>
          </ac:spMkLst>
        </pc:spChg>
        <pc:picChg chg="add mod">
          <ac:chgData name="Stephan Daus / NIFU" userId="7d5f721f-c7a0-4e47-a147-288111e6901b" providerId="ADAL" clId="{0760A43E-A036-4A8F-A5FC-D4677AA021B9}" dt="2023-05-22T13:46:12.894" v="3699" actId="1076"/>
          <ac:picMkLst>
            <pc:docMk/>
            <pc:sldMk cId="4244313983" sldId="287"/>
            <ac:picMk id="5" creationId="{E9FDD92D-541D-B956-764B-BCE5B5A007A6}"/>
          </ac:picMkLst>
        </pc:picChg>
      </pc:sldChg>
      <pc:sldChg chg="addSp modSp new mod">
        <pc:chgData name="Stephan Daus / NIFU" userId="7d5f721f-c7a0-4e47-a147-288111e6901b" providerId="ADAL" clId="{0760A43E-A036-4A8F-A5FC-D4677AA021B9}" dt="2023-05-22T13:46:15.516" v="3700"/>
        <pc:sldMkLst>
          <pc:docMk/>
          <pc:sldMk cId="2542503950" sldId="288"/>
        </pc:sldMkLst>
        <pc:spChg chg="mod">
          <ac:chgData name="Stephan Daus / NIFU" userId="7d5f721f-c7a0-4e47-a147-288111e6901b" providerId="ADAL" clId="{0760A43E-A036-4A8F-A5FC-D4677AA021B9}" dt="2023-05-22T12:31:01.558" v="2276" actId="20577"/>
          <ac:spMkLst>
            <pc:docMk/>
            <pc:sldMk cId="2542503950" sldId="288"/>
            <ac:spMk id="2" creationId="{8D918CD3-9550-2050-A66A-E76A488428CA}"/>
          </ac:spMkLst>
        </pc:spChg>
        <pc:spChg chg="mod">
          <ac:chgData name="Stephan Daus / NIFU" userId="7d5f721f-c7a0-4e47-a147-288111e6901b" providerId="ADAL" clId="{0760A43E-A036-4A8F-A5FC-D4677AA021B9}" dt="2023-05-22T12:32:06.893" v="2379" actId="20577"/>
          <ac:spMkLst>
            <pc:docMk/>
            <pc:sldMk cId="2542503950" sldId="288"/>
            <ac:spMk id="3" creationId="{FF1AFFE4-7D6F-F053-0636-CFE52340FC38}"/>
          </ac:spMkLst>
        </pc:spChg>
        <pc:picChg chg="add mod">
          <ac:chgData name="Stephan Daus / NIFU" userId="7d5f721f-c7a0-4e47-a147-288111e6901b" providerId="ADAL" clId="{0760A43E-A036-4A8F-A5FC-D4677AA021B9}" dt="2023-05-22T13:46:15.516" v="3700"/>
          <ac:picMkLst>
            <pc:docMk/>
            <pc:sldMk cId="2542503950" sldId="288"/>
            <ac:picMk id="4" creationId="{E8614421-F1CC-BFB8-E226-8B8F94C1E7F3}"/>
          </ac:picMkLst>
        </pc:picChg>
      </pc:sldChg>
      <pc:sldChg chg="addSp modSp new mod">
        <pc:chgData name="Stephan Daus / NIFU" userId="7d5f721f-c7a0-4e47-a147-288111e6901b" providerId="ADAL" clId="{0760A43E-A036-4A8F-A5FC-D4677AA021B9}" dt="2023-05-22T13:46:21.084" v="3701"/>
        <pc:sldMkLst>
          <pc:docMk/>
          <pc:sldMk cId="105201595" sldId="289"/>
        </pc:sldMkLst>
        <pc:spChg chg="mod">
          <ac:chgData name="Stephan Daus / NIFU" userId="7d5f721f-c7a0-4e47-a147-288111e6901b" providerId="ADAL" clId="{0760A43E-A036-4A8F-A5FC-D4677AA021B9}" dt="2023-05-22T12:37:58" v="2397" actId="20577"/>
          <ac:spMkLst>
            <pc:docMk/>
            <pc:sldMk cId="105201595" sldId="289"/>
            <ac:spMk id="2" creationId="{956DF9BE-9C10-766B-C9FF-E20548211E5D}"/>
          </ac:spMkLst>
        </pc:spChg>
        <pc:spChg chg="mod">
          <ac:chgData name="Stephan Daus / NIFU" userId="7d5f721f-c7a0-4e47-a147-288111e6901b" providerId="ADAL" clId="{0760A43E-A036-4A8F-A5FC-D4677AA021B9}" dt="2023-05-22T13:16:23.363" v="3062" actId="6549"/>
          <ac:spMkLst>
            <pc:docMk/>
            <pc:sldMk cId="105201595" sldId="289"/>
            <ac:spMk id="3" creationId="{81E27FF6-38B5-3B2F-D83B-4D8DAF687F9C}"/>
          </ac:spMkLst>
        </pc:spChg>
        <pc:picChg chg="add mod">
          <ac:chgData name="Stephan Daus / NIFU" userId="7d5f721f-c7a0-4e47-a147-288111e6901b" providerId="ADAL" clId="{0760A43E-A036-4A8F-A5FC-D4677AA021B9}" dt="2023-05-22T13:46:21.084" v="3701"/>
          <ac:picMkLst>
            <pc:docMk/>
            <pc:sldMk cId="105201595" sldId="289"/>
            <ac:picMk id="4" creationId="{2D30F8D0-8A6C-3074-F2CD-C9E13434F6BB}"/>
          </ac:picMkLst>
        </pc:picChg>
      </pc:sldChg>
      <pc:sldChg chg="addSp delSp modSp new mod modNotesTx">
        <pc:chgData name="Stephan Daus / NIFU" userId="7d5f721f-c7a0-4e47-a147-288111e6901b" providerId="ADAL" clId="{0760A43E-A036-4A8F-A5FC-D4677AA021B9}" dt="2023-05-22T13:50:42.934" v="3708" actId="14100"/>
        <pc:sldMkLst>
          <pc:docMk/>
          <pc:sldMk cId="1984591595" sldId="290"/>
        </pc:sldMkLst>
        <pc:spChg chg="mod">
          <ac:chgData name="Stephan Daus / NIFU" userId="7d5f721f-c7a0-4e47-a147-288111e6901b" providerId="ADAL" clId="{0760A43E-A036-4A8F-A5FC-D4677AA021B9}" dt="2023-05-22T13:13:46.206" v="2948" actId="20577"/>
          <ac:spMkLst>
            <pc:docMk/>
            <pc:sldMk cId="1984591595" sldId="290"/>
            <ac:spMk id="2" creationId="{946B0941-AB26-18ED-C99E-B3888A79598B}"/>
          </ac:spMkLst>
        </pc:spChg>
        <pc:spChg chg="mod">
          <ac:chgData name="Stephan Daus / NIFU" userId="7d5f721f-c7a0-4e47-a147-288111e6901b" providerId="ADAL" clId="{0760A43E-A036-4A8F-A5FC-D4677AA021B9}" dt="2023-05-22T13:22:10.551" v="3606" actId="27636"/>
          <ac:spMkLst>
            <pc:docMk/>
            <pc:sldMk cId="1984591595" sldId="290"/>
            <ac:spMk id="3" creationId="{B6986902-1F0E-E9A9-7112-E152F25DBE9A}"/>
          </ac:spMkLst>
        </pc:spChg>
        <pc:spChg chg="add del">
          <ac:chgData name="Stephan Daus / NIFU" userId="7d5f721f-c7a0-4e47-a147-288111e6901b" providerId="ADAL" clId="{0760A43E-A036-4A8F-A5FC-D4677AA021B9}" dt="2023-05-22T13:50:32.054" v="3705" actId="22"/>
          <ac:spMkLst>
            <pc:docMk/>
            <pc:sldMk cId="1984591595" sldId="290"/>
            <ac:spMk id="5" creationId="{C898A2E1-E6B7-2505-7F48-72F9585A8795}"/>
          </ac:spMkLst>
        </pc:spChg>
        <pc:picChg chg="add mod">
          <ac:chgData name="Stephan Daus / NIFU" userId="7d5f721f-c7a0-4e47-a147-288111e6901b" providerId="ADAL" clId="{0760A43E-A036-4A8F-A5FC-D4677AA021B9}" dt="2023-05-22T13:50:42.934" v="3708" actId="14100"/>
          <ac:picMkLst>
            <pc:docMk/>
            <pc:sldMk cId="1984591595" sldId="290"/>
            <ac:picMk id="1026" creationId="{52A375CA-59BA-456C-65FA-12ECC8F99B57}"/>
          </ac:picMkLst>
        </pc:picChg>
      </pc:sldChg>
      <pc:sldChg chg="modSp new mod">
        <pc:chgData name="Stephan Daus / NIFU" userId="7d5f721f-c7a0-4e47-a147-288111e6901b" providerId="ADAL" clId="{0760A43E-A036-4A8F-A5FC-D4677AA021B9}" dt="2023-05-22T20:11:09.906" v="4624" actId="20577"/>
        <pc:sldMkLst>
          <pc:docMk/>
          <pc:sldMk cId="3426357391" sldId="291"/>
        </pc:sldMkLst>
        <pc:spChg chg="mod">
          <ac:chgData name="Stephan Daus / NIFU" userId="7d5f721f-c7a0-4e47-a147-288111e6901b" providerId="ADAL" clId="{0760A43E-A036-4A8F-A5FC-D4677AA021B9}" dt="2023-05-22T14:14:45.259" v="4309" actId="20577"/>
          <ac:spMkLst>
            <pc:docMk/>
            <pc:sldMk cId="3426357391" sldId="291"/>
            <ac:spMk id="2" creationId="{39A59F53-6CB7-5B9A-68F2-6ABCECB1351B}"/>
          </ac:spMkLst>
        </pc:spChg>
        <pc:spChg chg="mod">
          <ac:chgData name="Stephan Daus / NIFU" userId="7d5f721f-c7a0-4e47-a147-288111e6901b" providerId="ADAL" clId="{0760A43E-A036-4A8F-A5FC-D4677AA021B9}" dt="2023-05-22T20:11:09.906" v="4624" actId="20577"/>
          <ac:spMkLst>
            <pc:docMk/>
            <pc:sldMk cId="3426357391" sldId="291"/>
            <ac:spMk id="3" creationId="{A8E58EE9-C79B-05F1-522E-0CFF02154544}"/>
          </ac:spMkLst>
        </pc:spChg>
      </pc:sldChg>
    </pc:docChg>
  </pc:docChgLst>
  <pc:docChgLst>
    <pc:chgData name="Stephan Daus / NIFU" userId="7d5f721f-c7a0-4e47-a147-288111e6901b" providerId="ADAL" clId="{02FC3E7E-FC08-4C9C-8DD4-B4459BEE9053}"/>
    <pc:docChg chg="undo custSel addSld delSld modSld sldOrd delSection modSection">
      <pc:chgData name="Stephan Daus / NIFU" userId="7d5f721f-c7a0-4e47-a147-288111e6901b" providerId="ADAL" clId="{02FC3E7E-FC08-4C9C-8DD4-B4459BEE9053}" dt="2023-03-26T08:59:25.010" v="2697" actId="20577"/>
      <pc:docMkLst>
        <pc:docMk/>
      </pc:docMkLst>
      <pc:sldChg chg="addSp modSp mod">
        <pc:chgData name="Stephan Daus / NIFU" userId="7d5f721f-c7a0-4e47-a147-288111e6901b" providerId="ADAL" clId="{02FC3E7E-FC08-4C9C-8DD4-B4459BEE9053}" dt="2023-03-09T10:59:58.542" v="1541" actId="20577"/>
        <pc:sldMkLst>
          <pc:docMk/>
          <pc:sldMk cId="957516987" sldId="256"/>
        </pc:sldMkLst>
        <pc:spChg chg="add mod">
          <ac:chgData name="Stephan Daus / NIFU" userId="7d5f721f-c7a0-4e47-a147-288111e6901b" providerId="ADAL" clId="{02FC3E7E-FC08-4C9C-8DD4-B4459BEE9053}" dt="2023-03-09T10:59:58.542" v="1541" actId="20577"/>
          <ac:spMkLst>
            <pc:docMk/>
            <pc:sldMk cId="957516987" sldId="256"/>
            <ac:spMk id="2" creationId="{B44DEABD-A431-C1C5-A0DE-E6B356C932FB}"/>
          </ac:spMkLst>
        </pc:spChg>
      </pc:sldChg>
      <pc:sldChg chg="modSp mod modAnim">
        <pc:chgData name="Stephan Daus / NIFU" userId="7d5f721f-c7a0-4e47-a147-288111e6901b" providerId="ADAL" clId="{02FC3E7E-FC08-4C9C-8DD4-B4459BEE9053}" dt="2023-03-09T09:42:36.394" v="1261"/>
        <pc:sldMkLst>
          <pc:docMk/>
          <pc:sldMk cId="3602223786" sldId="257"/>
        </pc:sldMkLst>
        <pc:spChg chg="mod">
          <ac:chgData name="Stephan Daus / NIFU" userId="7d5f721f-c7a0-4e47-a147-288111e6901b" providerId="ADAL" clId="{02FC3E7E-FC08-4C9C-8DD4-B4459BEE9053}" dt="2023-03-08T08:32:56.737" v="249" actId="20577"/>
          <ac:spMkLst>
            <pc:docMk/>
            <pc:sldMk cId="3602223786" sldId="257"/>
            <ac:spMk id="2" creationId="{5030AA62-60FB-BBD6-3AF7-5A39A88E83E5}"/>
          </ac:spMkLst>
        </pc:spChg>
        <pc:spChg chg="mod">
          <ac:chgData name="Stephan Daus / NIFU" userId="7d5f721f-c7a0-4e47-a147-288111e6901b" providerId="ADAL" clId="{02FC3E7E-FC08-4C9C-8DD4-B4459BEE9053}" dt="2023-03-08T10:06:12.283" v="704" actId="2057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Anim">
        <pc:chgData name="Stephan Daus / NIFU" userId="7d5f721f-c7a0-4e47-a147-288111e6901b" providerId="ADAL" clId="{02FC3E7E-FC08-4C9C-8DD4-B4459BEE9053}" dt="2023-03-09T09:51:06.283" v="1399"/>
        <pc:sldMkLst>
          <pc:docMk/>
          <pc:sldMk cId="2603110119" sldId="258"/>
        </pc:sldMkLst>
        <pc:spChg chg="mod">
          <ac:chgData name="Stephan Daus / NIFU" userId="7d5f721f-c7a0-4e47-a147-288111e6901b" providerId="ADAL" clId="{02FC3E7E-FC08-4C9C-8DD4-B4459BEE9053}" dt="2023-03-09T09:50:52.277" v="1397" actId="20577"/>
          <ac:spMkLst>
            <pc:docMk/>
            <pc:sldMk cId="2603110119" sldId="258"/>
            <ac:spMk id="3" creationId="{5DA2AFD2-589B-3B9C-77B8-4B122A8584BA}"/>
          </ac:spMkLst>
        </pc:spChg>
      </pc:sldChg>
      <pc:sldChg chg="addSp modSp mod">
        <pc:chgData name="Stephan Daus / NIFU" userId="7d5f721f-c7a0-4e47-a147-288111e6901b" providerId="ADAL" clId="{02FC3E7E-FC08-4C9C-8DD4-B4459BEE9053}" dt="2023-03-09T12:52:59.629" v="1881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02FC3E7E-FC08-4C9C-8DD4-B4459BEE9053}" dt="2023-03-09T12:52:59.629" v="1881" actId="20577"/>
          <ac:spMkLst>
            <pc:docMk/>
            <pc:sldMk cId="1660346990" sldId="264"/>
            <ac:spMk id="3" creationId="{4B28258A-1A96-29E2-9F77-A66023CB8B03}"/>
          </ac:spMkLst>
        </pc:spChg>
        <pc:picChg chg="add mod">
          <ac:chgData name="Stephan Daus / NIFU" userId="7d5f721f-c7a0-4e47-a147-288111e6901b" providerId="ADAL" clId="{02FC3E7E-FC08-4C9C-8DD4-B4459BEE9053}" dt="2023-03-09T12:52:27.986" v="1848" actId="1076"/>
          <ac:picMkLst>
            <pc:docMk/>
            <pc:sldMk cId="1660346990" sldId="264"/>
            <ac:picMk id="1026" creationId="{65CFEE52-B369-8BC7-E4C2-A9BDFB6F82D7}"/>
          </ac:picMkLst>
        </pc:picChg>
      </pc:sldChg>
      <pc:sldChg chg="modSp mod modShow">
        <pc:chgData name="Stephan Daus / NIFU" userId="7d5f721f-c7a0-4e47-a147-288111e6901b" providerId="ADAL" clId="{02FC3E7E-FC08-4C9C-8DD4-B4459BEE9053}" dt="2023-03-26T08:59:25.010" v="2697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02FC3E7E-FC08-4C9C-8DD4-B4459BEE9053}" dt="2023-03-26T08:59:25.010" v="2697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del">
        <pc:chgData name="Stephan Daus / NIFU" userId="7d5f721f-c7a0-4e47-a147-288111e6901b" providerId="ADAL" clId="{02FC3E7E-FC08-4C9C-8DD4-B4459BEE9053}" dt="2023-03-09T09:40:34.482" v="1210" actId="47"/>
        <pc:sldMkLst>
          <pc:docMk/>
          <pc:sldMk cId="3876618896" sldId="269"/>
        </pc:sldMkLst>
      </pc:sldChg>
      <pc:sldChg chg="modSp mod ord">
        <pc:chgData name="Stephan Daus / NIFU" userId="7d5f721f-c7a0-4e47-a147-288111e6901b" providerId="ADAL" clId="{02FC3E7E-FC08-4C9C-8DD4-B4459BEE9053}" dt="2023-03-09T12:48:36.847" v="1793" actId="6549"/>
        <pc:sldMkLst>
          <pc:docMk/>
          <pc:sldMk cId="2195670220" sldId="271"/>
        </pc:sldMkLst>
        <pc:spChg chg="mod">
          <ac:chgData name="Stephan Daus / NIFU" userId="7d5f721f-c7a0-4e47-a147-288111e6901b" providerId="ADAL" clId="{02FC3E7E-FC08-4C9C-8DD4-B4459BEE9053}" dt="2023-03-09T12:48:36.847" v="1793" actId="6549"/>
          <ac:spMkLst>
            <pc:docMk/>
            <pc:sldMk cId="2195670220" sldId="271"/>
            <ac:spMk id="2" creationId="{FDDE42F0-194F-6A37-4754-54794AE0F3EB}"/>
          </ac:spMkLst>
        </pc:spChg>
        <pc:spChg chg="mod">
          <ac:chgData name="Stephan Daus / NIFU" userId="7d5f721f-c7a0-4e47-a147-288111e6901b" providerId="ADAL" clId="{02FC3E7E-FC08-4C9C-8DD4-B4459BEE9053}" dt="2023-03-08T10:16:08.215" v="774" actId="20577"/>
          <ac:spMkLst>
            <pc:docMk/>
            <pc:sldMk cId="2195670220" sldId="271"/>
            <ac:spMk id="3" creationId="{4DF20C1D-184A-8D13-CA57-EC3A28858E5C}"/>
          </ac:spMkLst>
        </pc:spChg>
      </pc:sldChg>
      <pc:sldChg chg="modSp mod ord modAnim">
        <pc:chgData name="Stephan Daus / NIFU" userId="7d5f721f-c7a0-4e47-a147-288111e6901b" providerId="ADAL" clId="{02FC3E7E-FC08-4C9C-8DD4-B4459BEE9053}" dt="2023-03-13T14:14:14.866" v="2554" actId="27636"/>
        <pc:sldMkLst>
          <pc:docMk/>
          <pc:sldMk cId="3461890650" sldId="272"/>
        </pc:sldMkLst>
        <pc:spChg chg="mod">
          <ac:chgData name="Stephan Daus / NIFU" userId="7d5f721f-c7a0-4e47-a147-288111e6901b" providerId="ADAL" clId="{02FC3E7E-FC08-4C9C-8DD4-B4459BEE9053}" dt="2023-03-09T12:48:34.129" v="1790" actId="6549"/>
          <ac:spMkLst>
            <pc:docMk/>
            <pc:sldMk cId="3461890650" sldId="272"/>
            <ac:spMk id="2" creationId="{544A7977-A0C7-8DDC-83F2-BEA579DD792D}"/>
          </ac:spMkLst>
        </pc:spChg>
        <pc:spChg chg="mod">
          <ac:chgData name="Stephan Daus / NIFU" userId="7d5f721f-c7a0-4e47-a147-288111e6901b" providerId="ADAL" clId="{02FC3E7E-FC08-4C9C-8DD4-B4459BEE9053}" dt="2023-03-13T14:14:14.866" v="2554" actId="27636"/>
          <ac:spMkLst>
            <pc:docMk/>
            <pc:sldMk cId="3461890650" sldId="272"/>
            <ac:spMk id="3" creationId="{219CF46A-051C-30A1-4063-4160DB72CC95}"/>
          </ac:spMkLst>
        </pc:spChg>
      </pc:sldChg>
      <pc:sldChg chg="modSp del mod">
        <pc:chgData name="Stephan Daus / NIFU" userId="7d5f721f-c7a0-4e47-a147-288111e6901b" providerId="ADAL" clId="{02FC3E7E-FC08-4C9C-8DD4-B4459BEE9053}" dt="2023-03-10T14:30:08.899" v="1934" actId="47"/>
        <pc:sldMkLst>
          <pc:docMk/>
          <pc:sldMk cId="3549294761" sldId="273"/>
        </pc:sldMkLst>
        <pc:graphicFrameChg chg="mod modGraphic">
          <ac:chgData name="Stephan Daus / NIFU" userId="7d5f721f-c7a0-4e47-a147-288111e6901b" providerId="ADAL" clId="{02FC3E7E-FC08-4C9C-8DD4-B4459BEE9053}" dt="2023-03-09T12:49:59.332" v="1839" actId="115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modSp mod ord">
        <pc:chgData name="Stephan Daus / NIFU" userId="7d5f721f-c7a0-4e47-a147-288111e6901b" providerId="ADAL" clId="{02FC3E7E-FC08-4C9C-8DD4-B4459BEE9053}" dt="2023-03-09T12:26:38.202" v="1713" actId="14734"/>
        <pc:sldMkLst>
          <pc:docMk/>
          <pc:sldMk cId="1528706030" sldId="275"/>
        </pc:sldMkLst>
        <pc:spChg chg="mod">
          <ac:chgData name="Stephan Daus / NIFU" userId="7d5f721f-c7a0-4e47-a147-288111e6901b" providerId="ADAL" clId="{02FC3E7E-FC08-4C9C-8DD4-B4459BEE9053}" dt="2023-03-08T10:13:50.013" v="718" actId="20577"/>
          <ac:spMkLst>
            <pc:docMk/>
            <pc:sldMk cId="1528706030" sldId="275"/>
            <ac:spMk id="2" creationId="{6FE305D4-920F-5227-9AD0-F6B439B9FBCE}"/>
          </ac:spMkLst>
        </pc:spChg>
        <pc:graphicFrameChg chg="modGraphic">
          <ac:chgData name="Stephan Daus / NIFU" userId="7d5f721f-c7a0-4e47-a147-288111e6901b" providerId="ADAL" clId="{02FC3E7E-FC08-4C9C-8DD4-B4459BEE9053}" dt="2023-03-09T12:26:38.202" v="1713" actId="14734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addSp modSp mod modAnim">
        <pc:chgData name="Stephan Daus / NIFU" userId="7d5f721f-c7a0-4e47-a147-288111e6901b" providerId="ADAL" clId="{02FC3E7E-FC08-4C9C-8DD4-B4459BEE9053}" dt="2023-03-17T11:41:44.060" v="2634" actId="1076"/>
        <pc:sldMkLst>
          <pc:docMk/>
          <pc:sldMk cId="608147405" sldId="276"/>
        </pc:sldMkLst>
        <pc:spChg chg="add mod">
          <ac:chgData name="Stephan Daus / NIFU" userId="7d5f721f-c7a0-4e47-a147-288111e6901b" providerId="ADAL" clId="{02FC3E7E-FC08-4C9C-8DD4-B4459BEE9053}" dt="2023-03-09T09:52:42.202" v="1438" actId="20577"/>
          <ac:spMkLst>
            <pc:docMk/>
            <pc:sldMk cId="608147405" sldId="276"/>
            <ac:spMk id="3" creationId="{C76FECB5-F154-39B4-55EA-236A64A56CF6}"/>
          </ac:spMkLst>
        </pc:spChg>
        <pc:spChg chg="mod">
          <ac:chgData name="Stephan Daus / NIFU" userId="7d5f721f-c7a0-4e47-a147-288111e6901b" providerId="ADAL" clId="{02FC3E7E-FC08-4C9C-8DD4-B4459BEE9053}" dt="2023-03-09T09:55:34.143" v="1492" actId="1076"/>
          <ac:spMkLst>
            <pc:docMk/>
            <pc:sldMk cId="608147405" sldId="276"/>
            <ac:spMk id="5" creationId="{0CC864D2-2661-0E23-6110-CA443519D6FE}"/>
          </ac:spMkLst>
        </pc:spChg>
        <pc:spChg chg="mod">
          <ac:chgData name="Stephan Daus / NIFU" userId="7d5f721f-c7a0-4e47-a147-288111e6901b" providerId="ADAL" clId="{02FC3E7E-FC08-4C9C-8DD4-B4459BEE9053}" dt="2023-03-09T09:52:59.582" v="1475" actId="20577"/>
          <ac:spMkLst>
            <pc:docMk/>
            <pc:sldMk cId="608147405" sldId="276"/>
            <ac:spMk id="7" creationId="{AB8711B5-0F45-473E-BA93-96CEA5E8664D}"/>
          </ac:spMkLst>
        </pc:spChg>
        <pc:spChg chg="add mod ord">
          <ac:chgData name="Stephan Daus / NIFU" userId="7d5f721f-c7a0-4e47-a147-288111e6901b" providerId="ADAL" clId="{02FC3E7E-FC08-4C9C-8DD4-B4459BEE9053}" dt="2023-03-17T11:41:44.060" v="2634" actId="1076"/>
          <ac:spMkLst>
            <pc:docMk/>
            <pc:sldMk cId="608147405" sldId="276"/>
            <ac:spMk id="8" creationId="{11CAE831-0EB1-00CE-7670-2DC8272DD5FF}"/>
          </ac:spMkLst>
        </pc:spChg>
        <pc:spChg chg="add mod">
          <ac:chgData name="Stephan Daus / NIFU" userId="7d5f721f-c7a0-4e47-a147-288111e6901b" providerId="ADAL" clId="{02FC3E7E-FC08-4C9C-8DD4-B4459BEE9053}" dt="2023-03-17T10:55:08.728" v="2632" actId="208"/>
          <ac:spMkLst>
            <pc:docMk/>
            <pc:sldMk cId="608147405" sldId="276"/>
            <ac:spMk id="12" creationId="{9581DD3A-C637-5BC2-BD4D-9A39DE6F3FDF}"/>
          </ac:spMkLst>
        </pc:spChg>
        <pc:spChg chg="mod">
          <ac:chgData name="Stephan Daus / NIFU" userId="7d5f721f-c7a0-4e47-a147-288111e6901b" providerId="ADAL" clId="{02FC3E7E-FC08-4C9C-8DD4-B4459BEE9053}" dt="2023-03-09T09:59:44.937" v="1531" actId="11530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02FC3E7E-FC08-4C9C-8DD4-B4459BEE9053}" dt="2023-03-08T09:57:04.038" v="490" actId="1076"/>
          <ac:spMkLst>
            <pc:docMk/>
            <pc:sldMk cId="608147405" sldId="276"/>
            <ac:spMk id="20" creationId="{82FD1A1B-EC3A-0D1F-2346-0BFB6C6A1BB8}"/>
          </ac:spMkLst>
        </pc:spChg>
        <pc:picChg chg="add mod">
          <ac:chgData name="Stephan Daus / NIFU" userId="7d5f721f-c7a0-4e47-a147-288111e6901b" providerId="ADAL" clId="{02FC3E7E-FC08-4C9C-8DD4-B4459BEE9053}" dt="2023-03-09T11:29:02.523" v="1695" actId="1076"/>
          <ac:picMkLst>
            <pc:docMk/>
            <pc:sldMk cId="608147405" sldId="276"/>
            <ac:picMk id="11" creationId="{B776D424-107D-AE19-95E7-FED2EFC21BA1}"/>
          </ac:picMkLst>
        </pc:picChg>
      </pc:sldChg>
      <pc:sldChg chg="modSp del mod">
        <pc:chgData name="Stephan Daus / NIFU" userId="7d5f721f-c7a0-4e47-a147-288111e6901b" providerId="ADAL" clId="{02FC3E7E-FC08-4C9C-8DD4-B4459BEE9053}" dt="2023-03-10T14:37:34.928" v="1944" actId="47"/>
        <pc:sldMkLst>
          <pc:docMk/>
          <pc:sldMk cId="1601308020" sldId="279"/>
        </pc:sldMkLst>
        <pc:graphicFrameChg chg="mod modGraphic">
          <ac:chgData name="Stephan Daus / NIFU" userId="7d5f721f-c7a0-4e47-a147-288111e6901b" providerId="ADAL" clId="{02FC3E7E-FC08-4C9C-8DD4-B4459BEE9053}" dt="2023-03-10T14:35:23.484" v="1943" actId="2164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modSp mod modAnim">
        <pc:chgData name="Stephan Daus / NIFU" userId="7d5f721f-c7a0-4e47-a147-288111e6901b" providerId="ADAL" clId="{02FC3E7E-FC08-4C9C-8DD4-B4459BEE9053}" dt="2023-03-09T12:54:00.571" v="1933" actId="20577"/>
        <pc:sldMkLst>
          <pc:docMk/>
          <pc:sldMk cId="359197715" sldId="280"/>
        </pc:sldMkLst>
        <pc:spChg chg="mod">
          <ac:chgData name="Stephan Daus / NIFU" userId="7d5f721f-c7a0-4e47-a147-288111e6901b" providerId="ADAL" clId="{02FC3E7E-FC08-4C9C-8DD4-B4459BEE9053}" dt="2023-03-09T12:53:46.275" v="1883" actId="20577"/>
          <ac:spMkLst>
            <pc:docMk/>
            <pc:sldMk cId="359197715" sldId="280"/>
            <ac:spMk id="2" creationId="{AD28F079-1120-4F73-1221-E9ED19BE9372}"/>
          </ac:spMkLst>
        </pc:spChg>
        <pc:spChg chg="mod">
          <ac:chgData name="Stephan Daus / NIFU" userId="7d5f721f-c7a0-4e47-a147-288111e6901b" providerId="ADAL" clId="{02FC3E7E-FC08-4C9C-8DD4-B4459BEE9053}" dt="2023-03-09T12:54:00.571" v="1933" actId="20577"/>
          <ac:spMkLst>
            <pc:docMk/>
            <pc:sldMk cId="359197715" sldId="280"/>
            <ac:spMk id="3" creationId="{9B7375F9-6E58-53EC-37AB-0DA36B80C0A3}"/>
          </ac:spMkLst>
        </pc:spChg>
      </pc:sldChg>
      <pc:sldChg chg="modSp new mod modAnim">
        <pc:chgData name="Stephan Daus / NIFU" userId="7d5f721f-c7a0-4e47-a147-288111e6901b" providerId="ADAL" clId="{02FC3E7E-FC08-4C9C-8DD4-B4459BEE9053}" dt="2023-03-09T09:58:22.165" v="1526"/>
        <pc:sldMkLst>
          <pc:docMk/>
          <pc:sldMk cId="1569567592" sldId="282"/>
        </pc:sldMkLst>
        <pc:spChg chg="mod">
          <ac:chgData name="Stephan Daus / NIFU" userId="7d5f721f-c7a0-4e47-a147-288111e6901b" providerId="ADAL" clId="{02FC3E7E-FC08-4C9C-8DD4-B4459BEE9053}" dt="2023-03-08T08:33:02.135" v="254" actId="20577"/>
          <ac:spMkLst>
            <pc:docMk/>
            <pc:sldMk cId="1569567592" sldId="282"/>
            <ac:spMk id="2" creationId="{57C15879-F219-FA36-B44E-DF2172B1FC80}"/>
          </ac:spMkLst>
        </pc:spChg>
        <pc:spChg chg="mod">
          <ac:chgData name="Stephan Daus / NIFU" userId="7d5f721f-c7a0-4e47-a147-288111e6901b" providerId="ADAL" clId="{02FC3E7E-FC08-4C9C-8DD4-B4459BEE9053}" dt="2023-03-09T09:49:53.528" v="1352" actId="20577"/>
          <ac:spMkLst>
            <pc:docMk/>
            <pc:sldMk cId="1569567592" sldId="282"/>
            <ac:spMk id="3" creationId="{91A84DD0-B333-0146-2304-51B972E75F17}"/>
          </ac:spMkLst>
        </pc:spChg>
      </pc:sldChg>
      <pc:sldChg chg="addSp modSp new mod">
        <pc:chgData name="Stephan Daus / NIFU" userId="7d5f721f-c7a0-4e47-a147-288111e6901b" providerId="ADAL" clId="{02FC3E7E-FC08-4C9C-8DD4-B4459BEE9053}" dt="2023-03-09T12:30:02.631" v="1786" actId="20577"/>
        <pc:sldMkLst>
          <pc:docMk/>
          <pc:sldMk cId="1194305804" sldId="283"/>
        </pc:sldMkLst>
        <pc:spChg chg="mod">
          <ac:chgData name="Stephan Daus / NIFU" userId="7d5f721f-c7a0-4e47-a147-288111e6901b" providerId="ADAL" clId="{02FC3E7E-FC08-4C9C-8DD4-B4459BEE9053}" dt="2023-03-09T11:01:06.482" v="1563" actId="20577"/>
          <ac:spMkLst>
            <pc:docMk/>
            <pc:sldMk cId="1194305804" sldId="283"/>
            <ac:spMk id="2" creationId="{6CD66359-F924-C900-D5B6-D93AE86CF271}"/>
          </ac:spMkLst>
        </pc:spChg>
        <pc:spChg chg="mod">
          <ac:chgData name="Stephan Daus / NIFU" userId="7d5f721f-c7a0-4e47-a147-288111e6901b" providerId="ADAL" clId="{02FC3E7E-FC08-4C9C-8DD4-B4459BEE9053}" dt="2023-03-09T12:30:02.631" v="1786" actId="20577"/>
          <ac:spMkLst>
            <pc:docMk/>
            <pc:sldMk cId="1194305804" sldId="283"/>
            <ac:spMk id="3" creationId="{591DA2EC-400F-3270-31C0-D49A26534DF7}"/>
          </ac:spMkLst>
        </pc:spChg>
        <pc:picChg chg="add mod">
          <ac:chgData name="Stephan Daus / NIFU" userId="7d5f721f-c7a0-4e47-a147-288111e6901b" providerId="ADAL" clId="{02FC3E7E-FC08-4C9C-8DD4-B4459BEE9053}" dt="2023-03-09T11:14:48.226" v="1627" actId="1076"/>
          <ac:picMkLst>
            <pc:docMk/>
            <pc:sldMk cId="1194305804" sldId="283"/>
            <ac:picMk id="5" creationId="{D52C88CA-648C-1A53-4596-1590B248B136}"/>
          </ac:picMkLst>
        </pc:picChg>
      </pc:sldChg>
      <pc:sldChg chg="addSp delSp new del mod">
        <pc:chgData name="Stephan Daus / NIFU" userId="7d5f721f-c7a0-4e47-a147-288111e6901b" providerId="ADAL" clId="{02FC3E7E-FC08-4C9C-8DD4-B4459BEE9053}" dt="2023-03-09T09:40:32.063" v="1209" actId="47"/>
        <pc:sldMkLst>
          <pc:docMk/>
          <pc:sldMk cId="4074984251" sldId="283"/>
        </pc:sldMkLst>
        <pc:spChg chg="del">
          <ac:chgData name="Stephan Daus / NIFU" userId="7d5f721f-c7a0-4e47-a147-288111e6901b" providerId="ADAL" clId="{02FC3E7E-FC08-4C9C-8DD4-B4459BEE9053}" dt="2023-03-08T10:06:47.962" v="707" actId="478"/>
          <ac:spMkLst>
            <pc:docMk/>
            <pc:sldMk cId="4074984251" sldId="283"/>
            <ac:spMk id="2" creationId="{62FD0A4F-7EAD-E96D-9F20-9AAAFBDD974D}"/>
          </ac:spMkLst>
        </pc:spChg>
        <pc:spChg chg="del">
          <ac:chgData name="Stephan Daus / NIFU" userId="7d5f721f-c7a0-4e47-a147-288111e6901b" providerId="ADAL" clId="{02FC3E7E-FC08-4C9C-8DD4-B4459BEE9053}" dt="2023-03-08T10:06:49.383" v="708" actId="478"/>
          <ac:spMkLst>
            <pc:docMk/>
            <pc:sldMk cId="4074984251" sldId="283"/>
            <ac:spMk id="3" creationId="{DCB8ED2D-690A-54F7-56BD-7C94FD73FE5C}"/>
          </ac:spMkLst>
        </pc:spChg>
        <pc:picChg chg="add del">
          <ac:chgData name="Stephan Daus / NIFU" userId="7d5f721f-c7a0-4e47-a147-288111e6901b" providerId="ADAL" clId="{02FC3E7E-FC08-4C9C-8DD4-B4459BEE9053}" dt="2023-03-08T10:09:33.921" v="709" actId="478"/>
          <ac:picMkLst>
            <pc:docMk/>
            <pc:sldMk cId="4074984251" sldId="283"/>
            <ac:picMk id="5" creationId="{6F6A61B2-EBC5-CDE9-C2CD-5AAB1D7918F4}"/>
          </ac:picMkLst>
        </pc:picChg>
        <pc:picChg chg="add">
          <ac:chgData name="Stephan Daus / NIFU" userId="7d5f721f-c7a0-4e47-a147-288111e6901b" providerId="ADAL" clId="{02FC3E7E-FC08-4C9C-8DD4-B4459BEE9053}" dt="2023-03-08T10:09:34.392" v="710" actId="22"/>
          <ac:picMkLst>
            <pc:docMk/>
            <pc:sldMk cId="4074984251" sldId="283"/>
            <ac:picMk id="7" creationId="{43BCFB78-CFAB-82F8-D326-CABCC51DDFF7}"/>
          </ac:picMkLst>
        </pc:picChg>
      </pc:sldChg>
      <pc:sldChg chg="delSp new del mod">
        <pc:chgData name="Stephan Daus / NIFU" userId="7d5f721f-c7a0-4e47-a147-288111e6901b" providerId="ADAL" clId="{02FC3E7E-FC08-4C9C-8DD4-B4459BEE9053}" dt="2023-03-17T11:00:06.306" v="2633" actId="47"/>
        <pc:sldMkLst>
          <pc:docMk/>
          <pc:sldMk cId="1572390928" sldId="284"/>
        </pc:sldMkLst>
        <pc:spChg chg="del">
          <ac:chgData name="Stephan Daus / NIFU" userId="7d5f721f-c7a0-4e47-a147-288111e6901b" providerId="ADAL" clId="{02FC3E7E-FC08-4C9C-8DD4-B4459BEE9053}" dt="2023-03-17T10:53:20.965" v="2556" actId="478"/>
          <ac:spMkLst>
            <pc:docMk/>
            <pc:sldMk cId="1572390928" sldId="284"/>
            <ac:spMk id="2" creationId="{73302DF1-5318-7D60-DA84-080DC8407DA0}"/>
          </ac:spMkLst>
        </pc:spChg>
        <pc:spChg chg="del">
          <ac:chgData name="Stephan Daus / NIFU" userId="7d5f721f-c7a0-4e47-a147-288111e6901b" providerId="ADAL" clId="{02FC3E7E-FC08-4C9C-8DD4-B4459BEE9053}" dt="2023-03-17T10:53:20.965" v="2556" actId="478"/>
          <ac:spMkLst>
            <pc:docMk/>
            <pc:sldMk cId="1572390928" sldId="284"/>
            <ac:spMk id="3" creationId="{4F1339B8-AD06-34DF-B141-C5616D9B568E}"/>
          </ac:spMkLst>
        </pc:spChg>
      </pc:sldChg>
    </pc:docChg>
  </pc:docChgLst>
  <pc:docChgLst>
    <pc:chgData name="Stephan Daus / NIFU" userId="7d5f721f-c7a0-4e47-a147-288111e6901b" providerId="ADAL" clId="{11A7968A-00AD-43E8-829A-D4CFCDB5FF18}"/>
    <pc:docChg chg="undo custSel addSld delSld modSld delMainMaster modSection">
      <pc:chgData name="Stephan Daus / NIFU" userId="7d5f721f-c7a0-4e47-a147-288111e6901b" providerId="ADAL" clId="{11A7968A-00AD-43E8-829A-D4CFCDB5FF18}" dt="2023-03-02T13:19:03.711" v="2483" actId="20577"/>
      <pc:docMkLst>
        <pc:docMk/>
      </pc:docMkLst>
      <pc:sldChg chg="modSp mod">
        <pc:chgData name="Stephan Daus / NIFU" userId="7d5f721f-c7a0-4e47-a147-288111e6901b" providerId="ADAL" clId="{11A7968A-00AD-43E8-829A-D4CFCDB5FF18}" dt="2023-03-01T15:23:17.206" v="14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11A7968A-00AD-43E8-829A-D4CFCDB5FF18}" dt="2023-03-01T15:23:17.206" v="14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">
        <pc:chgData name="Stephan Daus / NIFU" userId="7d5f721f-c7a0-4e47-a147-288111e6901b" providerId="ADAL" clId="{11A7968A-00AD-43E8-829A-D4CFCDB5FF18}" dt="2023-03-01T13:13:41.143" v="11" actId="20577"/>
        <pc:sldMkLst>
          <pc:docMk/>
          <pc:sldMk cId="1244764820" sldId="265"/>
        </pc:sldMkLst>
        <pc:spChg chg="mod">
          <ac:chgData name="Stephan Daus / NIFU" userId="7d5f721f-c7a0-4e47-a147-288111e6901b" providerId="ADAL" clId="{11A7968A-00AD-43E8-829A-D4CFCDB5FF18}" dt="2023-03-01T13:13:41.143" v="11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Sp mod">
        <pc:chgData name="Stephan Daus / NIFU" userId="7d5f721f-c7a0-4e47-a147-288111e6901b" providerId="ADAL" clId="{11A7968A-00AD-43E8-829A-D4CFCDB5FF18}" dt="2023-03-02T11:33:56.793" v="2372" actId="20577"/>
        <pc:sldMkLst>
          <pc:docMk/>
          <pc:sldMk cId="2195670220" sldId="271"/>
        </pc:sldMkLst>
        <pc:spChg chg="mod">
          <ac:chgData name="Stephan Daus / NIFU" userId="7d5f721f-c7a0-4e47-a147-288111e6901b" providerId="ADAL" clId="{11A7968A-00AD-43E8-829A-D4CFCDB5FF18}" dt="2023-03-02T11:33:56.793" v="2372" actId="20577"/>
          <ac:spMkLst>
            <pc:docMk/>
            <pc:sldMk cId="2195670220" sldId="271"/>
            <ac:spMk id="2" creationId="{FDDE42F0-194F-6A37-4754-54794AE0F3EB}"/>
          </ac:spMkLst>
        </pc:spChg>
      </pc:sldChg>
      <pc:sldChg chg="modSp mod">
        <pc:chgData name="Stephan Daus / NIFU" userId="7d5f721f-c7a0-4e47-a147-288111e6901b" providerId="ADAL" clId="{11A7968A-00AD-43E8-829A-D4CFCDB5FF18}" dt="2023-03-02T11:34:01.783" v="2376" actId="20577"/>
        <pc:sldMkLst>
          <pc:docMk/>
          <pc:sldMk cId="3461890650" sldId="272"/>
        </pc:sldMkLst>
        <pc:spChg chg="mod">
          <ac:chgData name="Stephan Daus / NIFU" userId="7d5f721f-c7a0-4e47-a147-288111e6901b" providerId="ADAL" clId="{11A7968A-00AD-43E8-829A-D4CFCDB5FF18}" dt="2023-03-02T11:34:01.783" v="2376" actId="20577"/>
          <ac:spMkLst>
            <pc:docMk/>
            <pc:sldMk cId="3461890650" sldId="272"/>
            <ac:spMk id="2" creationId="{544A7977-A0C7-8DDC-83F2-BEA579DD792D}"/>
          </ac:spMkLst>
        </pc:spChg>
      </pc:sldChg>
      <pc:sldChg chg="modSp mod">
        <pc:chgData name="Stephan Daus / NIFU" userId="7d5f721f-c7a0-4e47-a147-288111e6901b" providerId="ADAL" clId="{11A7968A-00AD-43E8-829A-D4CFCDB5FF18}" dt="2023-03-02T13:19:03.711" v="2483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11A7968A-00AD-43E8-829A-D4CFCDB5FF18}" dt="2023-03-01T17:21:14.510" v="550" actId="20577"/>
          <ac:spMkLst>
            <pc:docMk/>
            <pc:sldMk cId="3549294761" sldId="273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11A7968A-00AD-43E8-829A-D4CFCDB5FF18}" dt="2023-03-02T13:19:03.711" v="2483" actId="20577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modSp mod">
        <pc:chgData name="Stephan Daus / NIFU" userId="7d5f721f-c7a0-4e47-a147-288111e6901b" providerId="ADAL" clId="{11A7968A-00AD-43E8-829A-D4CFCDB5FF18}" dt="2023-03-01T17:21:55.069" v="568" actId="20577"/>
        <pc:sldMkLst>
          <pc:docMk/>
          <pc:sldMk cId="1528706030" sldId="275"/>
        </pc:sldMkLst>
        <pc:graphicFrameChg chg="modGraphic">
          <ac:chgData name="Stephan Daus / NIFU" userId="7d5f721f-c7a0-4e47-a147-288111e6901b" providerId="ADAL" clId="{11A7968A-00AD-43E8-829A-D4CFCDB5FF18}" dt="2023-03-01T17:21:55.069" v="568" actId="20577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modSp mod">
        <pc:chgData name="Stephan Daus / NIFU" userId="7d5f721f-c7a0-4e47-a147-288111e6901b" providerId="ADAL" clId="{11A7968A-00AD-43E8-829A-D4CFCDB5FF18}" dt="2023-03-01T20:53:15.201" v="918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11A7968A-00AD-43E8-829A-D4CFCDB5FF18}" dt="2023-03-01T20:53:02.110" v="915" actId="14100"/>
          <ac:spMkLst>
            <pc:docMk/>
            <pc:sldMk cId="608147405" sldId="276"/>
            <ac:spMk id="14" creationId="{064FAA7B-A121-C319-8616-FFAB553046D4}"/>
          </ac:spMkLst>
        </pc:spChg>
        <pc:spChg chg="mod">
          <ac:chgData name="Stephan Daus / NIFU" userId="7d5f721f-c7a0-4e47-a147-288111e6901b" providerId="ADAL" clId="{11A7968A-00AD-43E8-829A-D4CFCDB5FF18}" dt="2023-03-01T20:53:15.201" v="918" actId="20577"/>
          <ac:spMkLst>
            <pc:docMk/>
            <pc:sldMk cId="608147405" sldId="276"/>
            <ac:spMk id="15" creationId="{46E7FFA1-B873-AFF5-325F-241097A04FAF}"/>
          </ac:spMkLst>
        </pc:spChg>
        <pc:spChg chg="mod">
          <ac:chgData name="Stephan Daus / NIFU" userId="7d5f721f-c7a0-4e47-a147-288111e6901b" providerId="ADAL" clId="{11A7968A-00AD-43E8-829A-D4CFCDB5FF18}" dt="2023-03-01T20:53:11.281" v="917" actId="14100"/>
          <ac:spMkLst>
            <pc:docMk/>
            <pc:sldMk cId="608147405" sldId="276"/>
            <ac:spMk id="16" creationId="{56FB4E27-459A-2411-8487-98198E2E7EEE}"/>
          </ac:spMkLst>
        </pc:spChg>
        <pc:spChg chg="mod">
          <ac:chgData name="Stephan Daus / NIFU" userId="7d5f721f-c7a0-4e47-a147-288111e6901b" providerId="ADAL" clId="{11A7968A-00AD-43E8-829A-D4CFCDB5FF18}" dt="2023-03-01T20:51:48.651" v="913" actId="20577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11A7968A-00AD-43E8-829A-D4CFCDB5FF18}" dt="2023-03-01T20:51:13.319" v="903" actId="6549"/>
          <ac:spMkLst>
            <pc:docMk/>
            <pc:sldMk cId="608147405" sldId="276"/>
            <ac:spMk id="20" creationId="{82FD1A1B-EC3A-0D1F-2346-0BFB6C6A1BB8}"/>
          </ac:spMkLst>
        </pc:spChg>
      </pc:sldChg>
      <pc:sldChg chg="addSp delSp modSp del mod">
        <pc:chgData name="Stephan Daus / NIFU" userId="7d5f721f-c7a0-4e47-a147-288111e6901b" providerId="ADAL" clId="{11A7968A-00AD-43E8-829A-D4CFCDB5FF18}" dt="2023-03-02T11:33:16.551" v="2368" actId="47"/>
        <pc:sldMkLst>
          <pc:docMk/>
          <pc:sldMk cId="1200230325" sldId="278"/>
        </pc:sldMkLst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" creationId="{896EAE48-C87A-2DF5-7C64-BEDA2765F900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3" creationId="{A5C0B585-155C-5511-0F63-509E5CCAB353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4" creationId="{10EC13FF-BE2A-9AD2-D94C-1FCDB7C7D570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6" creationId="{74CC8B2B-049C-BDF7-FDA2-F7AEA7CBB2C9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8" creationId="{ABB0C4F2-3552-EE16-5330-8F25860950CC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9" creationId="{A849173F-77DE-64BE-4CC0-D05B1CBAFE8D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0" creationId="{0E6A5883-C34D-1BAA-2492-CE88476D4057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1" creationId="{428D82F9-6939-5812-695A-31D22BDC4DF0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2" creationId="{1C0D65B8-0F7E-866E-3CDA-2E4145CAC1D7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3" creationId="{7345552A-79E0-91A8-F452-EDFB894BCB8D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4" creationId="{FEE8A637-DBAF-2573-977F-A418E9D530AA}"/>
          </ac:spMkLst>
        </pc:spChg>
        <pc:spChg chg="mod">
          <ac:chgData name="Stephan Daus / NIFU" userId="7d5f721f-c7a0-4e47-a147-288111e6901b" providerId="ADAL" clId="{11A7968A-00AD-43E8-829A-D4CFCDB5FF18}" dt="2023-03-02T10:33:20.874" v="2359" actId="1076"/>
          <ac:spMkLst>
            <pc:docMk/>
            <pc:sldMk cId="1200230325" sldId="278"/>
            <ac:spMk id="16" creationId="{A82813BE-D506-9ECD-350A-F051B27A1FF8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7" creationId="{2DBE3649-1BA3-AEBD-6E3F-E42A338F33C1}"/>
          </ac:spMkLst>
        </pc:spChg>
        <pc:spChg chg="mod">
          <ac:chgData name="Stephan Daus / NIFU" userId="7d5f721f-c7a0-4e47-a147-288111e6901b" providerId="ADAL" clId="{11A7968A-00AD-43E8-829A-D4CFCDB5FF18}" dt="2023-03-02T10:27:54.598" v="2334" actId="1076"/>
          <ac:spMkLst>
            <pc:docMk/>
            <pc:sldMk cId="1200230325" sldId="278"/>
            <ac:spMk id="19" creationId="{2DECC092-AF46-EC50-75A1-833894C2800B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1" creationId="{E3534EB7-82D3-555A-9734-6AB7B8A7F309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2" creationId="{663B986D-0EDF-3AE7-653D-1CB6F46B75FD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3" creationId="{2740565F-589E-48CD-43C2-11552F4D0A1E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4" creationId="{A97BF466-B9B8-8C71-C38C-283271BB77B2}"/>
          </ac:spMkLst>
        </pc:spChg>
        <pc:spChg chg="add del mod">
          <ac:chgData name="Stephan Daus / NIFU" userId="7d5f721f-c7a0-4e47-a147-288111e6901b" providerId="ADAL" clId="{11A7968A-00AD-43E8-829A-D4CFCDB5FF18}" dt="2023-03-02T10:51:31.210" v="2367" actId="478"/>
          <ac:spMkLst>
            <pc:docMk/>
            <pc:sldMk cId="1200230325" sldId="278"/>
            <ac:spMk id="26" creationId="{E3CC5418-2B52-0E38-5A8C-E51E4B5BB1EF}"/>
          </ac:spMkLst>
        </pc:spChg>
        <pc:grpChg chg="del mod">
          <ac:chgData name="Stephan Daus / NIFU" userId="7d5f721f-c7a0-4e47-a147-288111e6901b" providerId="ADAL" clId="{11A7968A-00AD-43E8-829A-D4CFCDB5FF18}" dt="2023-03-02T10:31:08.278" v="2346" actId="165"/>
          <ac:grpSpMkLst>
            <pc:docMk/>
            <pc:sldMk cId="1200230325" sldId="278"/>
            <ac:grpSpMk id="20" creationId="{D8FDA681-CA47-1678-05F7-127DA28790AF}"/>
          </ac:grpSpMkLst>
        </pc:grpChg>
        <pc:grpChg chg="add mod">
          <ac:chgData name="Stephan Daus / NIFU" userId="7d5f721f-c7a0-4e47-a147-288111e6901b" providerId="ADAL" clId="{11A7968A-00AD-43E8-829A-D4CFCDB5FF18}" dt="2023-03-02T10:32:15.577" v="2353" actId="1076"/>
          <ac:grpSpMkLst>
            <pc:docMk/>
            <pc:sldMk cId="1200230325" sldId="278"/>
            <ac:grpSpMk id="25" creationId="{DBB28BAB-E274-265E-E832-62E395E0AECF}"/>
          </ac:grpSpMkLst>
        </pc:grpChg>
        <pc:picChg chg="mod">
          <ac:chgData name="Stephan Daus / NIFU" userId="7d5f721f-c7a0-4e47-a147-288111e6901b" providerId="ADAL" clId="{11A7968A-00AD-43E8-829A-D4CFCDB5FF18}" dt="2023-03-02T10:32:08.244" v="2351" actId="164"/>
          <ac:picMkLst>
            <pc:docMk/>
            <pc:sldMk cId="1200230325" sldId="278"/>
            <ac:picMk id="7" creationId="{EDCC1686-416E-2FF5-8CF5-7FD9AF0B2892}"/>
          </ac:picMkLst>
        </pc:picChg>
        <pc:cxnChg chg="mod">
          <ac:chgData name="Stephan Daus / NIFU" userId="7d5f721f-c7a0-4e47-a147-288111e6901b" providerId="ADAL" clId="{11A7968A-00AD-43E8-829A-D4CFCDB5FF18}" dt="2023-03-02T10:27:15.784" v="2331" actId="1035"/>
          <ac:cxnSpMkLst>
            <pc:docMk/>
            <pc:sldMk cId="1200230325" sldId="278"/>
            <ac:cxnSpMk id="18" creationId="{C5B8CD5B-F193-9DBF-DC0F-CD8E90752D6A}"/>
          </ac:cxnSpMkLst>
        </pc:cxnChg>
      </pc:sldChg>
      <pc:sldChg chg="modSp add mod">
        <pc:chgData name="Stephan Daus / NIFU" userId="7d5f721f-c7a0-4e47-a147-288111e6901b" providerId="ADAL" clId="{11A7968A-00AD-43E8-829A-D4CFCDB5FF18}" dt="2023-03-02T13:17:47.281" v="2473" actId="20577"/>
        <pc:sldMkLst>
          <pc:docMk/>
          <pc:sldMk cId="1601308020" sldId="279"/>
        </pc:sldMkLst>
        <pc:spChg chg="mod">
          <ac:chgData name="Stephan Daus / NIFU" userId="7d5f721f-c7a0-4e47-a147-288111e6901b" providerId="ADAL" clId="{11A7968A-00AD-43E8-829A-D4CFCDB5FF18}" dt="2023-03-01T21:20:28.980" v="1084" actId="20577"/>
          <ac:spMkLst>
            <pc:docMk/>
            <pc:sldMk cId="1601308020" sldId="279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11A7968A-00AD-43E8-829A-D4CFCDB5FF18}" dt="2023-03-02T13:17:47.281" v="2473" actId="20577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modSp new mod">
        <pc:chgData name="Stephan Daus / NIFU" userId="7d5f721f-c7a0-4e47-a147-288111e6901b" providerId="ADAL" clId="{11A7968A-00AD-43E8-829A-D4CFCDB5FF18}" dt="2023-03-02T09:43:21.665" v="2190"/>
        <pc:sldMkLst>
          <pc:docMk/>
          <pc:sldMk cId="359197715" sldId="280"/>
        </pc:sldMkLst>
        <pc:spChg chg="mod">
          <ac:chgData name="Stephan Daus / NIFU" userId="7d5f721f-c7a0-4e47-a147-288111e6901b" providerId="ADAL" clId="{11A7968A-00AD-43E8-829A-D4CFCDB5FF18}" dt="2023-03-02T08:45:33.476" v="1149" actId="20577"/>
          <ac:spMkLst>
            <pc:docMk/>
            <pc:sldMk cId="359197715" sldId="280"/>
            <ac:spMk id="2" creationId="{AD28F079-1120-4F73-1221-E9ED19BE9372}"/>
          </ac:spMkLst>
        </pc:spChg>
        <pc:spChg chg="mod">
          <ac:chgData name="Stephan Daus / NIFU" userId="7d5f721f-c7a0-4e47-a147-288111e6901b" providerId="ADAL" clId="{11A7968A-00AD-43E8-829A-D4CFCDB5FF18}" dt="2023-03-02T09:43:21.665" v="2190"/>
          <ac:spMkLst>
            <pc:docMk/>
            <pc:sldMk cId="359197715" sldId="280"/>
            <ac:spMk id="3" creationId="{9B7375F9-6E58-53EC-37AB-0DA36B80C0A3}"/>
          </ac:spMkLst>
        </pc:spChg>
      </pc:sldChg>
      <pc:sldChg chg="modSp new mod">
        <pc:chgData name="Stephan Daus / NIFU" userId="7d5f721f-c7a0-4e47-a147-288111e6901b" providerId="ADAL" clId="{11A7968A-00AD-43E8-829A-D4CFCDB5FF18}" dt="2023-03-02T09:32:29.459" v="2188" actId="20577"/>
        <pc:sldMkLst>
          <pc:docMk/>
          <pc:sldMk cId="3719108079" sldId="281"/>
        </pc:sldMkLst>
        <pc:spChg chg="mod">
          <ac:chgData name="Stephan Daus / NIFU" userId="7d5f721f-c7a0-4e47-a147-288111e6901b" providerId="ADAL" clId="{11A7968A-00AD-43E8-829A-D4CFCDB5FF18}" dt="2023-03-02T09:31:12.839" v="2001" actId="20577"/>
          <ac:spMkLst>
            <pc:docMk/>
            <pc:sldMk cId="3719108079" sldId="281"/>
            <ac:spMk id="2" creationId="{B6404C0F-61B1-3C96-1526-50824018BF2F}"/>
          </ac:spMkLst>
        </pc:spChg>
        <pc:spChg chg="mod">
          <ac:chgData name="Stephan Daus / NIFU" userId="7d5f721f-c7a0-4e47-a147-288111e6901b" providerId="ADAL" clId="{11A7968A-00AD-43E8-829A-D4CFCDB5FF18}" dt="2023-03-02T09:32:29.459" v="2188" actId="20577"/>
          <ac:spMkLst>
            <pc:docMk/>
            <pc:sldMk cId="3719108079" sldId="281"/>
            <ac:spMk id="3" creationId="{4454986D-772F-DCF7-2417-89352D6BC639}"/>
          </ac:spMkLst>
        </pc:spChg>
      </pc:sldChg>
      <pc:sldChg chg="delSp new del mod">
        <pc:chgData name="Stephan Daus / NIFU" userId="7d5f721f-c7a0-4e47-a147-288111e6901b" providerId="ADAL" clId="{11A7968A-00AD-43E8-829A-D4CFCDB5FF18}" dt="2023-03-02T10:34:46.089" v="2366" actId="47"/>
        <pc:sldMkLst>
          <pc:docMk/>
          <pc:sldMk cId="240621423" sldId="282"/>
        </pc:sldMkLst>
        <pc:spChg chg="del">
          <ac:chgData name="Stephan Daus / NIFU" userId="7d5f721f-c7a0-4e47-a147-288111e6901b" providerId="ADAL" clId="{11A7968A-00AD-43E8-829A-D4CFCDB5FF18}" dt="2023-03-02T10:34:18.001" v="2365" actId="478"/>
          <ac:spMkLst>
            <pc:docMk/>
            <pc:sldMk cId="240621423" sldId="282"/>
            <ac:spMk id="2" creationId="{A06EAD35-248E-ABAE-1B4B-501BA80F3C47}"/>
          </ac:spMkLst>
        </pc:spChg>
        <pc:spChg chg="del">
          <ac:chgData name="Stephan Daus / NIFU" userId="7d5f721f-c7a0-4e47-a147-288111e6901b" providerId="ADAL" clId="{11A7968A-00AD-43E8-829A-D4CFCDB5FF18}" dt="2023-03-02T10:34:18.001" v="2365" actId="478"/>
          <ac:spMkLst>
            <pc:docMk/>
            <pc:sldMk cId="240621423" sldId="282"/>
            <ac:spMk id="3" creationId="{FCA08906-A491-38D5-B33A-5D8AD55A6B3C}"/>
          </ac:spMkLst>
        </pc:spChg>
      </pc:sldChg>
      <pc:sldMasterChg chg="del delSldLayout">
        <pc:chgData name="Stephan Daus / NIFU" userId="7d5f721f-c7a0-4e47-a147-288111e6901b" providerId="ADAL" clId="{11A7968A-00AD-43E8-829A-D4CFCDB5FF18}" dt="2023-03-02T11:33:16.551" v="2368" actId="47"/>
        <pc:sldMasterMkLst>
          <pc:docMk/>
          <pc:sldMasterMk cId="2211068935" sldId="2147483756"/>
        </pc:sldMasterMkLst>
        <pc:sldLayoutChg chg="del">
          <pc:chgData name="Stephan Daus / NIFU" userId="7d5f721f-c7a0-4e47-a147-288111e6901b" providerId="ADAL" clId="{11A7968A-00AD-43E8-829A-D4CFCDB5FF18}" dt="2023-03-02T11:33:16.551" v="2368" actId="47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8ECF94EE-4C58-469B-8E8A-DB7E14E94BDB}"/>
    <pc:docChg chg="undo custSel addSld delSld modSld sldOrd addSection modSection">
      <pc:chgData name="Stephan Daus / NIFU" userId="7d5f721f-c7a0-4e47-a147-288111e6901b" providerId="ADAL" clId="{8ECF94EE-4C58-469B-8E8A-DB7E14E94BDB}" dt="2023-04-27T20:46:32.515" v="6105" actId="20577"/>
      <pc:docMkLst>
        <pc:docMk/>
      </pc:docMkLst>
      <pc:sldChg chg="modSp mod modNotesTx">
        <pc:chgData name="Stephan Daus / NIFU" userId="7d5f721f-c7a0-4e47-a147-288111e6901b" providerId="ADAL" clId="{8ECF94EE-4C58-469B-8E8A-DB7E14E94BDB}" dt="2023-04-27T20:46:32.515" v="6105" actId="20577"/>
        <pc:sldMkLst>
          <pc:docMk/>
          <pc:sldMk cId="957516987" sldId="256"/>
        </pc:sldMkLst>
        <pc:spChg chg="mod">
          <ac:chgData name="Stephan Daus / NIFU" userId="7d5f721f-c7a0-4e47-a147-288111e6901b" providerId="ADAL" clId="{8ECF94EE-4C58-469B-8E8A-DB7E14E94BDB}" dt="2023-04-27T11:05:00.404" v="5813" actId="20577"/>
          <ac:spMkLst>
            <pc:docMk/>
            <pc:sldMk cId="957516987" sldId="256"/>
            <ac:spMk id="2" creationId="{B44DEABD-A431-C1C5-A0DE-E6B356C932FB}"/>
          </ac:spMkLst>
        </pc:spChg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3602223786" sldId="257"/>
        </pc:sldMkLst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2603110119" sldId="258"/>
        </pc:sldMkLst>
      </pc:sldChg>
      <pc:sldChg chg="del">
        <pc:chgData name="Stephan Daus / NIFU" userId="7d5f721f-c7a0-4e47-a147-288111e6901b" providerId="ADAL" clId="{8ECF94EE-4C58-469B-8E8A-DB7E14E94BDB}" dt="2023-04-25T14:42:08.833" v="1" actId="47"/>
        <pc:sldMkLst>
          <pc:docMk/>
          <pc:sldMk cId="1660346990" sldId="264"/>
        </pc:sldMkLst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2195670220" sldId="271"/>
        </pc:sldMkLst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3461890650" sldId="272"/>
        </pc:sldMkLst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1528706030" sldId="275"/>
        </pc:sldMkLst>
      </pc:sldChg>
      <pc:sldChg chg="delSp modSp mod delAnim">
        <pc:chgData name="Stephan Daus / NIFU" userId="7d5f721f-c7a0-4e47-a147-288111e6901b" providerId="ADAL" clId="{8ECF94EE-4C58-469B-8E8A-DB7E14E94BDB}" dt="2023-04-26T05:37:33.063" v="3483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8ECF94EE-4C58-469B-8E8A-DB7E14E94BDB}" dt="2023-04-26T05:37:33.063" v="3483" actId="20577"/>
          <ac:spMkLst>
            <pc:docMk/>
            <pc:sldMk cId="608147405" sldId="276"/>
            <ac:spMk id="12" creationId="{9581DD3A-C637-5BC2-BD4D-9A39DE6F3FDF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2" creationId="{3057D11F-74F1-922F-6604-8CE58AA76297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3" creationId="{ED9AC947-2B65-DE37-18A9-2A67888B4C9B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4" creationId="{90BF047E-F053-5B74-6FF4-F260C8D51ED0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6" creationId="{C15290DD-19FB-6CF5-413E-0E1784291236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7" creationId="{515277F6-42F2-A0AF-5141-F49C626BE3D6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8" creationId="{0DD5C6AE-CA42-E235-AD38-F37123416FAE}"/>
          </ac:spMkLst>
        </pc:spChg>
        <pc:spChg chg="del">
          <ac:chgData name="Stephan Daus / NIFU" userId="7d5f721f-c7a0-4e47-a147-288111e6901b" providerId="ADAL" clId="{8ECF94EE-4C58-469B-8E8A-DB7E14E94BDB}" dt="2023-04-26T05:37:15.850" v="3458" actId="478"/>
          <ac:spMkLst>
            <pc:docMk/>
            <pc:sldMk cId="608147405" sldId="276"/>
            <ac:spMk id="29" creationId="{C04AAC70-9676-B190-FFF1-5F271426F317}"/>
          </ac:spMkLst>
        </pc:spChg>
        <pc:cxnChg chg="del mod">
          <ac:chgData name="Stephan Daus / NIFU" userId="7d5f721f-c7a0-4e47-a147-288111e6901b" providerId="ADAL" clId="{8ECF94EE-4C58-469B-8E8A-DB7E14E94BDB}" dt="2023-04-26T05:37:15.850" v="3458" actId="478"/>
          <ac:cxnSpMkLst>
            <pc:docMk/>
            <pc:sldMk cId="608147405" sldId="276"/>
            <ac:cxnSpMk id="31" creationId="{5DCDD083-1339-C8BA-9C0A-681BFCB66F37}"/>
          </ac:cxnSpMkLst>
        </pc:cxnChg>
        <pc:cxnChg chg="del mod">
          <ac:chgData name="Stephan Daus / NIFU" userId="7d5f721f-c7a0-4e47-a147-288111e6901b" providerId="ADAL" clId="{8ECF94EE-4C58-469B-8E8A-DB7E14E94BDB}" dt="2023-04-26T05:37:15.850" v="3458" actId="478"/>
          <ac:cxnSpMkLst>
            <pc:docMk/>
            <pc:sldMk cId="608147405" sldId="276"/>
            <ac:cxnSpMk id="33" creationId="{B11859AC-AC89-C3E7-F44A-9DC6531EB992}"/>
          </ac:cxnSpMkLst>
        </pc:cxnChg>
        <pc:cxnChg chg="del mod">
          <ac:chgData name="Stephan Daus / NIFU" userId="7d5f721f-c7a0-4e47-a147-288111e6901b" providerId="ADAL" clId="{8ECF94EE-4C58-469B-8E8A-DB7E14E94BDB}" dt="2023-04-26T05:37:15.850" v="3458" actId="478"/>
          <ac:cxnSpMkLst>
            <pc:docMk/>
            <pc:sldMk cId="608147405" sldId="276"/>
            <ac:cxnSpMk id="41" creationId="{606C8506-BA64-0F92-FD37-A32B830EE110}"/>
          </ac:cxnSpMkLst>
        </pc:cxnChg>
        <pc:cxnChg chg="del mod">
          <ac:chgData name="Stephan Daus / NIFU" userId="7d5f721f-c7a0-4e47-a147-288111e6901b" providerId="ADAL" clId="{8ECF94EE-4C58-469B-8E8A-DB7E14E94BDB}" dt="2023-04-26T05:37:15.850" v="3458" actId="478"/>
          <ac:cxnSpMkLst>
            <pc:docMk/>
            <pc:sldMk cId="608147405" sldId="276"/>
            <ac:cxnSpMk id="45" creationId="{89307A16-AB3F-55C6-4497-0962FAB58BCD}"/>
          </ac:cxnSpMkLst>
        </pc:cxnChg>
        <pc:cxnChg chg="del mod">
          <ac:chgData name="Stephan Daus / NIFU" userId="7d5f721f-c7a0-4e47-a147-288111e6901b" providerId="ADAL" clId="{8ECF94EE-4C58-469B-8E8A-DB7E14E94BDB}" dt="2023-04-26T05:37:15.850" v="3458" actId="478"/>
          <ac:cxnSpMkLst>
            <pc:docMk/>
            <pc:sldMk cId="608147405" sldId="276"/>
            <ac:cxnSpMk id="49" creationId="{9989A007-33AC-34D1-FB3E-E9239EEA5573}"/>
          </ac:cxnSpMkLst>
        </pc:cxnChg>
      </pc:sldChg>
      <pc:sldChg chg="addSp delSp modSp new mod">
        <pc:chgData name="Stephan Daus / NIFU" userId="7d5f721f-c7a0-4e47-a147-288111e6901b" providerId="ADAL" clId="{8ECF94EE-4C58-469B-8E8A-DB7E14E94BDB}" dt="2023-04-27T09:08:58.540" v="4148"/>
        <pc:sldMkLst>
          <pc:docMk/>
          <pc:sldMk cId="3712770911" sldId="277"/>
        </pc:sldMkLst>
        <pc:spChg chg="mod">
          <ac:chgData name="Stephan Daus / NIFU" userId="7d5f721f-c7a0-4e47-a147-288111e6901b" providerId="ADAL" clId="{8ECF94EE-4C58-469B-8E8A-DB7E14E94BDB}" dt="2023-04-25T14:46:47.037" v="309" actId="20577"/>
          <ac:spMkLst>
            <pc:docMk/>
            <pc:sldMk cId="3712770911" sldId="277"/>
            <ac:spMk id="2" creationId="{04D1BD43-CB84-38E4-062E-91FBC2C8A5FD}"/>
          </ac:spMkLst>
        </pc:spChg>
        <pc:spChg chg="mod">
          <ac:chgData name="Stephan Daus / NIFU" userId="7d5f721f-c7a0-4e47-a147-288111e6901b" providerId="ADAL" clId="{8ECF94EE-4C58-469B-8E8A-DB7E14E94BDB}" dt="2023-04-27T09:08:58.540" v="4148"/>
          <ac:spMkLst>
            <pc:docMk/>
            <pc:sldMk cId="3712770911" sldId="277"/>
            <ac:spMk id="3" creationId="{2D1178B5-2C50-DE6F-F164-F4F766C6A866}"/>
          </ac:spMkLst>
        </pc:spChg>
        <pc:spChg chg="add mod">
          <ac:chgData name="Stephan Daus / NIFU" userId="7d5f721f-c7a0-4e47-a147-288111e6901b" providerId="ADAL" clId="{8ECF94EE-4C58-469B-8E8A-DB7E14E94BDB}" dt="2023-04-26T05:38:40.804" v="3491" actId="20577"/>
          <ac:spMkLst>
            <pc:docMk/>
            <pc:sldMk cId="3712770911" sldId="277"/>
            <ac:spMk id="8" creationId="{E8FFE3E0-02D5-AF73-F139-16BE92BBF2AC}"/>
          </ac:spMkLst>
        </pc:spChg>
        <pc:cxnChg chg="add del mod">
          <ac:chgData name="Stephan Daus / NIFU" userId="7d5f721f-c7a0-4e47-a147-288111e6901b" providerId="ADAL" clId="{8ECF94EE-4C58-469B-8E8A-DB7E14E94BDB}" dt="2023-04-26T05:38:25.100" v="3486" actId="478"/>
          <ac:cxnSpMkLst>
            <pc:docMk/>
            <pc:sldMk cId="3712770911" sldId="277"/>
            <ac:cxnSpMk id="5" creationId="{F1FC441B-4A97-DE98-FA3C-BC1026E34FBE}"/>
          </ac:cxnSpMkLst>
        </pc:cxnChg>
        <pc:cxnChg chg="add mod">
          <ac:chgData name="Stephan Daus / NIFU" userId="7d5f721f-c7a0-4e47-a147-288111e6901b" providerId="ADAL" clId="{8ECF94EE-4C58-469B-8E8A-DB7E14E94BDB}" dt="2023-04-26T05:38:53.382" v="3493" actId="14100"/>
          <ac:cxnSpMkLst>
            <pc:docMk/>
            <pc:sldMk cId="3712770911" sldId="277"/>
            <ac:cxnSpMk id="7" creationId="{1321CB57-BD3C-5422-96D7-ACDAEABEAB3E}"/>
          </ac:cxnSpMkLst>
        </pc:cxnChg>
      </pc:sldChg>
      <pc:sldChg chg="addSp delSp modSp new mod">
        <pc:chgData name="Stephan Daus / NIFU" userId="7d5f721f-c7a0-4e47-a147-288111e6901b" providerId="ADAL" clId="{8ECF94EE-4C58-469B-8E8A-DB7E14E94BDB}" dt="2023-04-27T09:11:23.809" v="4326" actId="20577"/>
        <pc:sldMkLst>
          <pc:docMk/>
          <pc:sldMk cId="4111447792" sldId="278"/>
        </pc:sldMkLst>
        <pc:spChg chg="mod">
          <ac:chgData name="Stephan Daus / NIFU" userId="7d5f721f-c7a0-4e47-a147-288111e6901b" providerId="ADAL" clId="{8ECF94EE-4C58-469B-8E8A-DB7E14E94BDB}" dt="2023-04-25T14:48:46.149" v="493"/>
          <ac:spMkLst>
            <pc:docMk/>
            <pc:sldMk cId="4111447792" sldId="278"/>
            <ac:spMk id="2" creationId="{A44359F4-1334-29C1-7AA7-9D90E04C35F8}"/>
          </ac:spMkLst>
        </pc:spChg>
        <pc:spChg chg="mod">
          <ac:chgData name="Stephan Daus / NIFU" userId="7d5f721f-c7a0-4e47-a147-288111e6901b" providerId="ADAL" clId="{8ECF94EE-4C58-469B-8E8A-DB7E14E94BDB}" dt="2023-04-27T09:11:23.809" v="4326" actId="20577"/>
          <ac:spMkLst>
            <pc:docMk/>
            <pc:sldMk cId="4111447792" sldId="278"/>
            <ac:spMk id="3" creationId="{22031F8A-3000-30BB-357E-85181D643EEF}"/>
          </ac:spMkLst>
        </pc:spChg>
        <pc:spChg chg="add del mod">
          <ac:chgData name="Stephan Daus / NIFU" userId="7d5f721f-c7a0-4e47-a147-288111e6901b" providerId="ADAL" clId="{8ECF94EE-4C58-469B-8E8A-DB7E14E94BDB}" dt="2023-04-26T05:39:55.125" v="3511" actId="478"/>
          <ac:spMkLst>
            <pc:docMk/>
            <pc:sldMk cId="4111447792" sldId="278"/>
            <ac:spMk id="5" creationId="{650B5946-2064-D85F-FDC1-8A087A3CA818}"/>
          </ac:spMkLst>
        </pc:spChg>
        <pc:cxnChg chg="add del mod">
          <ac:chgData name="Stephan Daus / NIFU" userId="7d5f721f-c7a0-4e47-a147-288111e6901b" providerId="ADAL" clId="{8ECF94EE-4C58-469B-8E8A-DB7E14E94BDB}" dt="2023-04-26T05:39:55.125" v="3511" actId="478"/>
          <ac:cxnSpMkLst>
            <pc:docMk/>
            <pc:sldMk cId="4111447792" sldId="278"/>
            <ac:cxnSpMk id="4" creationId="{F1C19CE8-1369-CA6A-3396-3378DE28D288}"/>
          </ac:cxnSpMkLst>
        </pc:cxnChg>
      </pc:sldChg>
      <pc:sldChg chg="modSp new mod">
        <pc:chgData name="Stephan Daus / NIFU" userId="7d5f721f-c7a0-4e47-a147-288111e6901b" providerId="ADAL" clId="{8ECF94EE-4C58-469B-8E8A-DB7E14E94BDB}" dt="2023-04-25T15:25:28.609" v="1933" actId="20577"/>
        <pc:sldMkLst>
          <pc:docMk/>
          <pc:sldMk cId="1234683852" sldId="279"/>
        </pc:sldMkLst>
        <pc:spChg chg="mod">
          <ac:chgData name="Stephan Daus / NIFU" userId="7d5f721f-c7a0-4e47-a147-288111e6901b" providerId="ADAL" clId="{8ECF94EE-4C58-469B-8E8A-DB7E14E94BDB}" dt="2023-04-25T15:23:41.585" v="1714" actId="20577"/>
          <ac:spMkLst>
            <pc:docMk/>
            <pc:sldMk cId="1234683852" sldId="279"/>
            <ac:spMk id="2" creationId="{375E23A5-44F0-1F9F-60E8-6F9737364F9E}"/>
          </ac:spMkLst>
        </pc:spChg>
        <pc:spChg chg="mod">
          <ac:chgData name="Stephan Daus / NIFU" userId="7d5f721f-c7a0-4e47-a147-288111e6901b" providerId="ADAL" clId="{8ECF94EE-4C58-469B-8E8A-DB7E14E94BDB}" dt="2023-04-25T15:25:28.609" v="1933" actId="20577"/>
          <ac:spMkLst>
            <pc:docMk/>
            <pc:sldMk cId="1234683852" sldId="279"/>
            <ac:spMk id="3" creationId="{2F1260E7-6500-B599-D461-6D16EAAE773F}"/>
          </ac:spMkLst>
        </pc:spChg>
      </pc:sldChg>
      <pc:sldChg chg="del">
        <pc:chgData name="Stephan Daus / NIFU" userId="7d5f721f-c7a0-4e47-a147-288111e6901b" providerId="ADAL" clId="{8ECF94EE-4C58-469B-8E8A-DB7E14E94BDB}" dt="2023-04-25T14:42:10.198" v="2" actId="47"/>
        <pc:sldMkLst>
          <pc:docMk/>
          <pc:sldMk cId="359197715" sldId="280"/>
        </pc:sldMkLst>
      </pc:sldChg>
      <pc:sldChg chg="addSp delSp modSp new mod">
        <pc:chgData name="Stephan Daus / NIFU" userId="7d5f721f-c7a0-4e47-a147-288111e6901b" providerId="ADAL" clId="{8ECF94EE-4C58-469B-8E8A-DB7E14E94BDB}" dt="2023-04-27T09:08:17.644" v="4143" actId="5793"/>
        <pc:sldMkLst>
          <pc:docMk/>
          <pc:sldMk cId="1949096769" sldId="280"/>
        </pc:sldMkLst>
        <pc:spChg chg="mod">
          <ac:chgData name="Stephan Daus / NIFU" userId="7d5f721f-c7a0-4e47-a147-288111e6901b" providerId="ADAL" clId="{8ECF94EE-4C58-469B-8E8A-DB7E14E94BDB}" dt="2023-04-25T19:36:30.885" v="2679" actId="20577"/>
          <ac:spMkLst>
            <pc:docMk/>
            <pc:sldMk cId="1949096769" sldId="280"/>
            <ac:spMk id="2" creationId="{2D67B375-735B-8B05-6AC8-648D4206CE5A}"/>
          </ac:spMkLst>
        </pc:spChg>
        <pc:spChg chg="del mod">
          <ac:chgData name="Stephan Daus / NIFU" userId="7d5f721f-c7a0-4e47-a147-288111e6901b" providerId="ADAL" clId="{8ECF94EE-4C58-469B-8E8A-DB7E14E94BDB}" dt="2023-04-25T17:47:13.573" v="2172" actId="3680"/>
          <ac:spMkLst>
            <pc:docMk/>
            <pc:sldMk cId="1949096769" sldId="280"/>
            <ac:spMk id="3" creationId="{BB65C378-D831-8DD6-25A2-24B064CAFFEC}"/>
          </ac:spMkLst>
        </pc:spChg>
        <pc:graphicFrameChg chg="add mod ord modGraphic">
          <ac:chgData name="Stephan Daus / NIFU" userId="7d5f721f-c7a0-4e47-a147-288111e6901b" providerId="ADAL" clId="{8ECF94EE-4C58-469B-8E8A-DB7E14E94BDB}" dt="2023-04-27T09:08:17.644" v="4143" actId="5793"/>
          <ac:graphicFrameMkLst>
            <pc:docMk/>
            <pc:sldMk cId="1949096769" sldId="280"/>
            <ac:graphicFrameMk id="4" creationId="{04E6A744-1EF4-23AE-9778-74D0E6132B07}"/>
          </ac:graphicFrameMkLst>
        </pc:graphicFrameChg>
      </pc:sldChg>
      <pc:sldChg chg="modSp new mod">
        <pc:chgData name="Stephan Daus / NIFU" userId="7d5f721f-c7a0-4e47-a147-288111e6901b" providerId="ADAL" clId="{8ECF94EE-4C58-469B-8E8A-DB7E14E94BDB}" dt="2023-04-25T19:53:10.927" v="3314" actId="20577"/>
        <pc:sldMkLst>
          <pc:docMk/>
          <pc:sldMk cId="785084187" sldId="281"/>
        </pc:sldMkLst>
        <pc:spChg chg="mod">
          <ac:chgData name="Stephan Daus / NIFU" userId="7d5f721f-c7a0-4e47-a147-288111e6901b" providerId="ADAL" clId="{8ECF94EE-4C58-469B-8E8A-DB7E14E94BDB}" dt="2023-04-25T19:48:20.068" v="3009" actId="20577"/>
          <ac:spMkLst>
            <pc:docMk/>
            <pc:sldMk cId="785084187" sldId="281"/>
            <ac:spMk id="2" creationId="{91456BAE-4BD1-E7B7-57EB-AA674EBBB3B6}"/>
          </ac:spMkLst>
        </pc:spChg>
        <pc:spChg chg="mod">
          <ac:chgData name="Stephan Daus / NIFU" userId="7d5f721f-c7a0-4e47-a147-288111e6901b" providerId="ADAL" clId="{8ECF94EE-4C58-469B-8E8A-DB7E14E94BDB}" dt="2023-04-25T19:53:10.927" v="3314" actId="20577"/>
          <ac:spMkLst>
            <pc:docMk/>
            <pc:sldMk cId="785084187" sldId="281"/>
            <ac:spMk id="3" creationId="{B597F6F8-1F36-EC3B-CF5C-C13788F44DD5}"/>
          </ac:spMkLst>
        </pc:spChg>
      </pc:sldChg>
      <pc:sldChg chg="del">
        <pc:chgData name="Stephan Daus / NIFU" userId="7d5f721f-c7a0-4e47-a147-288111e6901b" providerId="ADAL" clId="{8ECF94EE-4C58-469B-8E8A-DB7E14E94BDB}" dt="2023-04-25T14:42:12.207" v="4" actId="47"/>
        <pc:sldMkLst>
          <pc:docMk/>
          <pc:sldMk cId="3719108079" sldId="281"/>
        </pc:sldMkLst>
      </pc:sldChg>
      <pc:sldChg chg="del">
        <pc:chgData name="Stephan Daus / NIFU" userId="7d5f721f-c7a0-4e47-a147-288111e6901b" providerId="ADAL" clId="{8ECF94EE-4C58-469B-8E8A-DB7E14E94BDB}" dt="2023-04-25T14:42:06.464" v="0" actId="47"/>
        <pc:sldMkLst>
          <pc:docMk/>
          <pc:sldMk cId="1569567592" sldId="282"/>
        </pc:sldMkLst>
      </pc:sldChg>
      <pc:sldChg chg="modSp new mod">
        <pc:chgData name="Stephan Daus / NIFU" userId="7d5f721f-c7a0-4e47-a147-288111e6901b" providerId="ADAL" clId="{8ECF94EE-4C58-469B-8E8A-DB7E14E94BDB}" dt="2023-04-27T10:57:24.466" v="5267" actId="21"/>
        <pc:sldMkLst>
          <pc:docMk/>
          <pc:sldMk cId="2488155156" sldId="282"/>
        </pc:sldMkLst>
        <pc:spChg chg="mod">
          <ac:chgData name="Stephan Daus / NIFU" userId="7d5f721f-c7a0-4e47-a147-288111e6901b" providerId="ADAL" clId="{8ECF94EE-4C58-469B-8E8A-DB7E14E94BDB}" dt="2023-04-27T10:57:24.466" v="5267" actId="21"/>
          <ac:spMkLst>
            <pc:docMk/>
            <pc:sldMk cId="2488155156" sldId="282"/>
            <ac:spMk id="3" creationId="{E50EF549-717C-DDC9-BBC4-E7B7303525FB}"/>
          </ac:spMkLst>
        </pc:spChg>
      </pc:sldChg>
      <pc:sldChg chg="del">
        <pc:chgData name="Stephan Daus / NIFU" userId="7d5f721f-c7a0-4e47-a147-288111e6901b" providerId="ADAL" clId="{8ECF94EE-4C58-469B-8E8A-DB7E14E94BDB}" dt="2023-04-25T14:42:10.936" v="3" actId="47"/>
        <pc:sldMkLst>
          <pc:docMk/>
          <pc:sldMk cId="1194305804" sldId="283"/>
        </pc:sldMkLst>
      </pc:sldChg>
      <pc:sldChg chg="addSp modSp new mod ord">
        <pc:chgData name="Stephan Daus / NIFU" userId="7d5f721f-c7a0-4e47-a147-288111e6901b" providerId="ADAL" clId="{8ECF94EE-4C58-469B-8E8A-DB7E14E94BDB}" dt="2023-04-27T10:55:36.763" v="5050" actId="1076"/>
        <pc:sldMkLst>
          <pc:docMk/>
          <pc:sldMk cId="1379314533" sldId="283"/>
        </pc:sldMkLst>
        <pc:spChg chg="mod">
          <ac:chgData name="Stephan Daus / NIFU" userId="7d5f721f-c7a0-4e47-a147-288111e6901b" providerId="ADAL" clId="{8ECF94EE-4C58-469B-8E8A-DB7E14E94BDB}" dt="2023-04-27T09:51:20.479" v="4621" actId="20577"/>
          <ac:spMkLst>
            <pc:docMk/>
            <pc:sldMk cId="1379314533" sldId="283"/>
            <ac:spMk id="2" creationId="{FE233D49-44D6-182D-806A-D26237CCB3C1}"/>
          </ac:spMkLst>
        </pc:spChg>
        <pc:spChg chg="mod">
          <ac:chgData name="Stephan Daus / NIFU" userId="7d5f721f-c7a0-4e47-a147-288111e6901b" providerId="ADAL" clId="{8ECF94EE-4C58-469B-8E8A-DB7E14E94BDB}" dt="2023-04-27T10:55:26.479" v="5049" actId="27636"/>
          <ac:spMkLst>
            <pc:docMk/>
            <pc:sldMk cId="1379314533" sldId="283"/>
            <ac:spMk id="3" creationId="{7AFB69F3-24B3-EACE-EFDB-B55BC495AB10}"/>
          </ac:spMkLst>
        </pc:spChg>
        <pc:picChg chg="add mod">
          <ac:chgData name="Stephan Daus / NIFU" userId="7d5f721f-c7a0-4e47-a147-288111e6901b" providerId="ADAL" clId="{8ECF94EE-4C58-469B-8E8A-DB7E14E94BDB}" dt="2023-04-27T10:55:36.763" v="5050" actId="1076"/>
          <ac:picMkLst>
            <pc:docMk/>
            <pc:sldMk cId="1379314533" sldId="283"/>
            <ac:picMk id="5" creationId="{1622F921-ADC2-4274-3207-5060AC3C6A7B}"/>
          </ac:picMkLst>
        </pc:picChg>
        <pc:cxnChg chg="add mod">
          <ac:chgData name="Stephan Daus / NIFU" userId="7d5f721f-c7a0-4e47-a147-288111e6901b" providerId="ADAL" clId="{8ECF94EE-4C58-469B-8E8A-DB7E14E94BDB}" dt="2023-04-27T10:55:36.763" v="5050" actId="1076"/>
          <ac:cxnSpMkLst>
            <pc:docMk/>
            <pc:sldMk cId="1379314533" sldId="283"/>
            <ac:cxnSpMk id="7" creationId="{C5E53721-6F57-10B7-B5E3-1E384B6A837C}"/>
          </ac:cxnSpMkLst>
        </pc:cxnChg>
      </pc:sldChg>
      <pc:sldChg chg="modSp new mod">
        <pc:chgData name="Stephan Daus / NIFU" userId="7d5f721f-c7a0-4e47-a147-288111e6901b" providerId="ADAL" clId="{8ECF94EE-4C58-469B-8E8A-DB7E14E94BDB}" dt="2023-04-27T10:57:53.288" v="5345" actId="20577"/>
        <pc:sldMkLst>
          <pc:docMk/>
          <pc:sldMk cId="1742352778" sldId="284"/>
        </pc:sldMkLst>
        <pc:spChg chg="mod">
          <ac:chgData name="Stephan Daus / NIFU" userId="7d5f721f-c7a0-4e47-a147-288111e6901b" providerId="ADAL" clId="{8ECF94EE-4C58-469B-8E8A-DB7E14E94BDB}" dt="2023-04-27T10:51:14.076" v="4909" actId="20577"/>
          <ac:spMkLst>
            <pc:docMk/>
            <pc:sldMk cId="1742352778" sldId="284"/>
            <ac:spMk id="2" creationId="{DD765597-1018-0978-77AB-EBC0E7E4D5F9}"/>
          </ac:spMkLst>
        </pc:spChg>
        <pc:spChg chg="mod">
          <ac:chgData name="Stephan Daus / NIFU" userId="7d5f721f-c7a0-4e47-a147-288111e6901b" providerId="ADAL" clId="{8ECF94EE-4C58-469B-8E8A-DB7E14E94BDB}" dt="2023-04-27T10:57:53.288" v="5345" actId="20577"/>
          <ac:spMkLst>
            <pc:docMk/>
            <pc:sldMk cId="1742352778" sldId="284"/>
            <ac:spMk id="3" creationId="{02395CCD-333F-150E-BFFB-4A030A30856B}"/>
          </ac:spMkLst>
        </pc:spChg>
      </pc:sldChg>
      <pc:sldChg chg="modSp new mod">
        <pc:chgData name="Stephan Daus / NIFU" userId="7d5f721f-c7a0-4e47-a147-288111e6901b" providerId="ADAL" clId="{8ECF94EE-4C58-469B-8E8A-DB7E14E94BDB}" dt="2023-04-27T11:03:42.766" v="5777" actId="20577"/>
        <pc:sldMkLst>
          <pc:docMk/>
          <pc:sldMk cId="1234435708" sldId="285"/>
        </pc:sldMkLst>
        <pc:spChg chg="mod">
          <ac:chgData name="Stephan Daus / NIFU" userId="7d5f721f-c7a0-4e47-a147-288111e6901b" providerId="ADAL" clId="{8ECF94EE-4C58-469B-8E8A-DB7E14E94BDB}" dt="2023-04-27T11:01:22.238" v="5394" actId="20577"/>
          <ac:spMkLst>
            <pc:docMk/>
            <pc:sldMk cId="1234435708" sldId="285"/>
            <ac:spMk id="2" creationId="{9AE3FE96-3F4E-0315-FB11-22AB68FF56FB}"/>
          </ac:spMkLst>
        </pc:spChg>
        <pc:spChg chg="mod">
          <ac:chgData name="Stephan Daus / NIFU" userId="7d5f721f-c7a0-4e47-a147-288111e6901b" providerId="ADAL" clId="{8ECF94EE-4C58-469B-8E8A-DB7E14E94BDB}" dt="2023-04-27T11:03:42.766" v="5777" actId="20577"/>
          <ac:spMkLst>
            <pc:docMk/>
            <pc:sldMk cId="1234435708" sldId="285"/>
            <ac:spMk id="3" creationId="{94BD1A96-B54A-A473-70F3-0E13F63A9C03}"/>
          </ac:spMkLst>
        </pc:spChg>
      </pc:sldChg>
    </pc:docChg>
  </pc:docChgLst>
  <pc:docChgLst>
    <pc:chgData name="Stephan Daus / NIFU" userId="7d5f721f-c7a0-4e47-a147-288111e6901b" providerId="ADAL" clId="{EFDCFFED-0586-4A8A-A8E9-746BF4A157B8}"/>
    <pc:docChg chg="undo custSel addSld delSld modSld sldOrd addMainMaster delMainMaster delSection modSection">
      <pc:chgData name="Stephan Daus / NIFU" userId="7d5f721f-c7a0-4e47-a147-288111e6901b" providerId="ADAL" clId="{EFDCFFED-0586-4A8A-A8E9-746BF4A157B8}" dt="2023-03-07T15:28:02.707" v="756" actId="20577"/>
      <pc:docMkLst>
        <pc:docMk/>
      </pc:docMkLst>
      <pc:sldChg chg="addSp delSp modSp mod">
        <pc:chgData name="Stephan Daus / NIFU" userId="7d5f721f-c7a0-4e47-a147-288111e6901b" providerId="ADAL" clId="{EFDCFFED-0586-4A8A-A8E9-746BF4A157B8}" dt="2023-03-03T14:50:38.012" v="489" actId="478"/>
        <pc:sldMkLst>
          <pc:docMk/>
          <pc:sldMk cId="957516987" sldId="256"/>
        </pc:sldMkLst>
        <pc:spChg chg="del">
          <ac:chgData name="Stephan Daus / NIFU" userId="7d5f721f-c7a0-4e47-a147-288111e6901b" providerId="ADAL" clId="{EFDCFFED-0586-4A8A-A8E9-746BF4A157B8}" dt="2023-03-02T15:51:07.114" v="1" actId="478"/>
          <ac:spMkLst>
            <pc:docMk/>
            <pc:sldMk cId="957516987" sldId="256"/>
            <ac:spMk id="2" creationId="{4549BC88-C25F-5A48-4686-88A28B22CF5A}"/>
          </ac:spMkLst>
        </pc:spChg>
        <pc:spChg chg="add del mod">
          <ac:chgData name="Stephan Daus / NIFU" userId="7d5f721f-c7a0-4e47-a147-288111e6901b" providerId="ADAL" clId="{EFDCFFED-0586-4A8A-A8E9-746BF4A157B8}" dt="2023-03-03T14:50:38.012" v="489" actId="478"/>
          <ac:spMkLst>
            <pc:docMk/>
            <pc:sldMk cId="957516987" sldId="256"/>
            <ac:spMk id="3" creationId="{80CC216E-8C7A-4341-44DB-2F042D655619}"/>
          </ac:spMkLst>
        </pc:spChg>
        <pc:picChg chg="add mod">
          <ac:chgData name="Stephan Daus / NIFU" userId="7d5f721f-c7a0-4e47-a147-288111e6901b" providerId="ADAL" clId="{EFDCFFED-0586-4A8A-A8E9-746BF4A157B8}" dt="2023-03-02T16:42:06.293" v="7" actId="962"/>
          <ac:picMkLst>
            <pc:docMk/>
            <pc:sldMk cId="957516987" sldId="256"/>
            <ac:picMk id="5" creationId="{93D43A0F-003B-5752-3DF0-BD51042AE22D}"/>
          </ac:picMkLst>
        </pc:picChg>
        <pc:picChg chg="del">
          <ac:chgData name="Stephan Daus / NIFU" userId="7d5f721f-c7a0-4e47-a147-288111e6901b" providerId="ADAL" clId="{EFDCFFED-0586-4A8A-A8E9-746BF4A157B8}" dt="2023-03-02T15:51:07.114" v="1" actId="478"/>
          <ac:picMkLst>
            <pc:docMk/>
            <pc:sldMk cId="957516987" sldId="256"/>
            <ac:picMk id="1026" creationId="{C7D74A71-1682-9C07-B83F-176D778919DD}"/>
          </ac:picMkLst>
        </pc:picChg>
      </pc:sldChg>
      <pc:sldChg chg="modSp mod">
        <pc:chgData name="Stephan Daus / NIFU" userId="7d5f721f-c7a0-4e47-a147-288111e6901b" providerId="ADAL" clId="{EFDCFFED-0586-4A8A-A8E9-746BF4A157B8}" dt="2023-03-07T12:15:24.567" v="731" actId="207"/>
        <pc:sldMkLst>
          <pc:docMk/>
          <pc:sldMk cId="3602223786" sldId="257"/>
        </pc:sldMkLst>
        <pc:spChg chg="mod">
          <ac:chgData name="Stephan Daus / NIFU" userId="7d5f721f-c7a0-4e47-a147-288111e6901b" providerId="ADAL" clId="{EFDCFFED-0586-4A8A-A8E9-746BF4A157B8}" dt="2023-03-07T12:15:24.567" v="731" actId="20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">
        <pc:chgData name="Stephan Daus / NIFU" userId="7d5f721f-c7a0-4e47-a147-288111e6901b" providerId="ADAL" clId="{EFDCFFED-0586-4A8A-A8E9-746BF4A157B8}" dt="2023-03-02T16:58:01.125" v="92" actId="20577"/>
        <pc:sldMkLst>
          <pc:docMk/>
          <pc:sldMk cId="2603110119" sldId="258"/>
        </pc:sldMkLst>
        <pc:spChg chg="mod">
          <ac:chgData name="Stephan Daus / NIFU" userId="7d5f721f-c7a0-4e47-a147-288111e6901b" providerId="ADAL" clId="{EFDCFFED-0586-4A8A-A8E9-746BF4A157B8}" dt="2023-03-02T16:58:01.125" v="92" actId="20577"/>
          <ac:spMkLst>
            <pc:docMk/>
            <pc:sldMk cId="2603110119" sldId="258"/>
            <ac:spMk id="2" creationId="{7C689398-4443-3E2B-7853-2231AEFED30D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659242628" sldId="259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1876169880" sldId="260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276785310" sldId="261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98358425" sldId="262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423263916" sldId="263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1244764820" sldId="265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4109052503" sldId="266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80019039" sldId="267"/>
        </pc:sldMkLst>
      </pc:sldChg>
      <pc:sldChg chg="modSp mod ord">
        <pc:chgData name="Stephan Daus / NIFU" userId="7d5f721f-c7a0-4e47-a147-288111e6901b" providerId="ADAL" clId="{EFDCFFED-0586-4A8A-A8E9-746BF4A157B8}" dt="2023-03-07T15:28:02.707" v="756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EFDCFFED-0586-4A8A-A8E9-746BF4A157B8}" dt="2023-03-07T15:28:02.707" v="756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70532303" sldId="270"/>
        </pc:sldMkLst>
      </pc:sldChg>
      <pc:sldChg chg="modSp mod">
        <pc:chgData name="Stephan Daus / NIFU" userId="7d5f721f-c7a0-4e47-a147-288111e6901b" providerId="ADAL" clId="{EFDCFFED-0586-4A8A-A8E9-746BF4A157B8}" dt="2023-03-02T17:05:22.770" v="109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EFDCFFED-0586-4A8A-A8E9-746BF4A157B8}" dt="2023-03-02T17:05:22.770" v="109" actId="20577"/>
          <ac:spMkLst>
            <pc:docMk/>
            <pc:sldMk cId="3549294761" sldId="273"/>
            <ac:spMk id="2" creationId="{89865B83-CF65-CE12-7834-E3C7D67AD146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219294421" sldId="274"/>
        </pc:sldMkLst>
      </pc:sldChg>
      <pc:sldChg chg="ord">
        <pc:chgData name="Stephan Daus / NIFU" userId="7d5f721f-c7a0-4e47-a147-288111e6901b" providerId="ADAL" clId="{EFDCFFED-0586-4A8A-A8E9-746BF4A157B8}" dt="2023-03-02T17:05:37.220" v="116"/>
        <pc:sldMkLst>
          <pc:docMk/>
          <pc:sldMk cId="1528706030" sldId="275"/>
        </pc:sldMkLst>
      </pc:sldChg>
      <pc:sldChg chg="addSp delSp modSp mod ord">
        <pc:chgData name="Stephan Daus / NIFU" userId="7d5f721f-c7a0-4e47-a147-288111e6901b" providerId="ADAL" clId="{EFDCFFED-0586-4A8A-A8E9-746BF4A157B8}" dt="2023-03-07T13:29:41.493" v="735" actId="6549"/>
        <pc:sldMkLst>
          <pc:docMk/>
          <pc:sldMk cId="608147405" sldId="276"/>
        </pc:sldMkLst>
        <pc:spChg chg="mod">
          <ac:chgData name="Stephan Daus / NIFU" userId="7d5f721f-c7a0-4e47-a147-288111e6901b" providerId="ADAL" clId="{EFDCFFED-0586-4A8A-A8E9-746BF4A157B8}" dt="2023-03-02T16:58:35.150" v="98" actId="20577"/>
          <ac:spMkLst>
            <pc:docMk/>
            <pc:sldMk cId="608147405" sldId="276"/>
            <ac:spMk id="2" creationId="{0059F048-1BDF-7C6C-1D69-48A10412E401}"/>
          </ac:spMkLst>
        </pc:spChg>
        <pc:spChg chg="mod">
          <ac:chgData name="Stephan Daus / NIFU" userId="7d5f721f-c7a0-4e47-a147-288111e6901b" providerId="ADAL" clId="{EFDCFFED-0586-4A8A-A8E9-746BF4A157B8}" dt="2023-03-07T13:29:41.493" v="735" actId="6549"/>
          <ac:spMkLst>
            <pc:docMk/>
            <pc:sldMk cId="608147405" sldId="276"/>
            <ac:spMk id="5" creationId="{0CC864D2-2661-0E23-6110-CA443519D6FE}"/>
          </ac:spMkLst>
        </pc:spChg>
        <pc:spChg chg="mod">
          <ac:chgData name="Stephan Daus / NIFU" userId="7d5f721f-c7a0-4e47-a147-288111e6901b" providerId="ADAL" clId="{EFDCFFED-0586-4A8A-A8E9-746BF4A157B8}" dt="2023-03-03T14:59:35.539" v="653" actId="20577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EFDCFFED-0586-4A8A-A8E9-746BF4A157B8}" dt="2023-03-03T14:54:32.636" v="571" actId="14100"/>
          <ac:spMkLst>
            <pc:docMk/>
            <pc:sldMk cId="608147405" sldId="276"/>
            <ac:spMk id="22" creationId="{3057D11F-74F1-922F-6604-8CE58AA76297}"/>
          </ac:spMkLst>
        </pc:spChg>
        <pc:spChg chg="mod">
          <ac:chgData name="Stephan Daus / NIFU" userId="7d5f721f-c7a0-4e47-a147-288111e6901b" providerId="ADAL" clId="{EFDCFFED-0586-4A8A-A8E9-746BF4A157B8}" dt="2023-03-03T14:52:01.061" v="510" actId="1076"/>
          <ac:spMkLst>
            <pc:docMk/>
            <pc:sldMk cId="608147405" sldId="276"/>
            <ac:spMk id="23" creationId="{ED9AC947-2B65-DE37-18A9-2A67888B4C9B}"/>
          </ac:spMkLst>
        </pc:spChg>
        <pc:spChg chg="mod">
          <ac:chgData name="Stephan Daus / NIFU" userId="7d5f721f-c7a0-4e47-a147-288111e6901b" providerId="ADAL" clId="{EFDCFFED-0586-4A8A-A8E9-746BF4A157B8}" dt="2023-03-03T14:54:37.126" v="572" actId="14100"/>
          <ac:spMkLst>
            <pc:docMk/>
            <pc:sldMk cId="608147405" sldId="276"/>
            <ac:spMk id="24" creationId="{90BF047E-F053-5B74-6FF4-F260C8D51ED0}"/>
          </ac:spMkLst>
        </pc:spChg>
        <pc:spChg chg="mod">
          <ac:chgData name="Stephan Daus / NIFU" userId="7d5f721f-c7a0-4e47-a147-288111e6901b" providerId="ADAL" clId="{EFDCFFED-0586-4A8A-A8E9-746BF4A157B8}" dt="2023-03-03T14:57:41.628" v="637" actId="14100"/>
          <ac:spMkLst>
            <pc:docMk/>
            <pc:sldMk cId="608147405" sldId="276"/>
            <ac:spMk id="26" creationId="{C15290DD-19FB-6CF5-413E-0E1784291236}"/>
          </ac:spMkLst>
        </pc:spChg>
        <pc:spChg chg="add del mod">
          <ac:chgData name="Stephan Daus / NIFU" userId="7d5f721f-c7a0-4e47-a147-288111e6901b" providerId="ADAL" clId="{EFDCFFED-0586-4A8A-A8E9-746BF4A157B8}" dt="2023-03-03T14:54:42.317" v="574" actId="14100"/>
          <ac:spMkLst>
            <pc:docMk/>
            <pc:sldMk cId="608147405" sldId="276"/>
            <ac:spMk id="27" creationId="{515277F6-42F2-A0AF-5141-F49C626BE3D6}"/>
          </ac:spMkLst>
        </pc:spChg>
        <pc:spChg chg="add del mod">
          <ac:chgData name="Stephan Daus / NIFU" userId="7d5f721f-c7a0-4e47-a147-288111e6901b" providerId="ADAL" clId="{EFDCFFED-0586-4A8A-A8E9-746BF4A157B8}" dt="2023-03-03T14:54:39.852" v="573" actId="14100"/>
          <ac:spMkLst>
            <pc:docMk/>
            <pc:sldMk cId="608147405" sldId="276"/>
            <ac:spMk id="28" creationId="{0DD5C6AE-CA42-E235-AD38-F37123416FAE}"/>
          </ac:spMkLst>
        </pc:spChg>
        <pc:spChg chg="add del mod">
          <ac:chgData name="Stephan Daus / NIFU" userId="7d5f721f-c7a0-4e47-a147-288111e6901b" providerId="ADAL" clId="{EFDCFFED-0586-4A8A-A8E9-746BF4A157B8}" dt="2023-03-03T14:54:45.228" v="575" actId="14100"/>
          <ac:spMkLst>
            <pc:docMk/>
            <pc:sldMk cId="608147405" sldId="276"/>
            <ac:spMk id="29" creationId="{C04AAC70-9676-B190-FFF1-5F271426F317}"/>
          </ac:spMkLst>
        </pc:spChg>
        <pc:cxnChg chg="mod">
          <ac:chgData name="Stephan Daus / NIFU" userId="7d5f721f-c7a0-4e47-a147-288111e6901b" providerId="ADAL" clId="{EFDCFFED-0586-4A8A-A8E9-746BF4A157B8}" dt="2023-03-03T14:57:27.572" v="634" actId="14100"/>
          <ac:cxnSpMkLst>
            <pc:docMk/>
            <pc:sldMk cId="608147405" sldId="276"/>
            <ac:cxnSpMk id="31" creationId="{5DCDD083-1339-C8BA-9C0A-681BFCB66F37}"/>
          </ac:cxnSpMkLst>
        </pc:cxnChg>
        <pc:cxnChg chg="mod">
          <ac:chgData name="Stephan Daus / NIFU" userId="7d5f721f-c7a0-4e47-a147-288111e6901b" providerId="ADAL" clId="{EFDCFFED-0586-4A8A-A8E9-746BF4A157B8}" dt="2023-03-03T14:57:24.927" v="633" actId="14100"/>
          <ac:cxnSpMkLst>
            <pc:docMk/>
            <pc:sldMk cId="608147405" sldId="276"/>
            <ac:cxnSpMk id="33" creationId="{B11859AC-AC89-C3E7-F44A-9DC6531EB992}"/>
          </ac:cxnSpMkLst>
        </pc:cxnChg>
        <pc:cxnChg chg="del mod">
          <ac:chgData name="Stephan Daus / NIFU" userId="7d5f721f-c7a0-4e47-a147-288111e6901b" providerId="ADAL" clId="{EFDCFFED-0586-4A8A-A8E9-746BF4A157B8}" dt="2023-03-03T14:55:50.806" v="583" actId="478"/>
          <ac:cxnSpMkLst>
            <pc:docMk/>
            <pc:sldMk cId="608147405" sldId="276"/>
            <ac:cxnSpMk id="37" creationId="{13CCD1A2-F8C7-8286-8CE8-7672397C0B57}"/>
          </ac:cxnSpMkLst>
        </pc:cxnChg>
        <pc:cxnChg chg="mod">
          <ac:chgData name="Stephan Daus / NIFU" userId="7d5f721f-c7a0-4e47-a147-288111e6901b" providerId="ADAL" clId="{EFDCFFED-0586-4A8A-A8E9-746BF4A157B8}" dt="2023-03-03T14:55:03.508" v="578" actId="14100"/>
          <ac:cxnSpMkLst>
            <pc:docMk/>
            <pc:sldMk cId="608147405" sldId="276"/>
            <ac:cxnSpMk id="41" creationId="{606C8506-BA64-0F92-FD37-A32B830EE110}"/>
          </ac:cxnSpMkLst>
        </pc:cxnChg>
        <pc:cxnChg chg="mod">
          <ac:chgData name="Stephan Daus / NIFU" userId="7d5f721f-c7a0-4e47-a147-288111e6901b" providerId="ADAL" clId="{EFDCFFED-0586-4A8A-A8E9-746BF4A157B8}" dt="2023-03-03T14:55:21.939" v="582" actId="14100"/>
          <ac:cxnSpMkLst>
            <pc:docMk/>
            <pc:sldMk cId="608147405" sldId="276"/>
            <ac:cxnSpMk id="45" creationId="{89307A16-AB3F-55C6-4497-0962FAB58BCD}"/>
          </ac:cxnSpMkLst>
        </pc:cxnChg>
        <pc:cxnChg chg="mod">
          <ac:chgData name="Stephan Daus / NIFU" userId="7d5f721f-c7a0-4e47-a147-288111e6901b" providerId="ADAL" clId="{EFDCFFED-0586-4A8A-A8E9-746BF4A157B8}" dt="2023-03-03T14:55:13.387" v="580" actId="14100"/>
          <ac:cxnSpMkLst>
            <pc:docMk/>
            <pc:sldMk cId="608147405" sldId="276"/>
            <ac:cxnSpMk id="49" creationId="{9989A007-33AC-34D1-FB3E-E9239EEA5573}"/>
          </ac:cxnSpMkLst>
        </pc:cxn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3292667244" sldId="277"/>
        </pc:sldMkLst>
      </pc:sldChg>
      <pc:sldChg chg="modSp mod">
        <pc:chgData name="Stephan Daus / NIFU" userId="7d5f721f-c7a0-4e47-a147-288111e6901b" providerId="ADAL" clId="{EFDCFFED-0586-4A8A-A8E9-746BF4A157B8}" dt="2023-03-07T15:24:48.603" v="752" actId="20577"/>
        <pc:sldMkLst>
          <pc:docMk/>
          <pc:sldMk cId="1601308020" sldId="279"/>
        </pc:sldMkLst>
        <pc:spChg chg="mod">
          <ac:chgData name="Stephan Daus / NIFU" userId="7d5f721f-c7a0-4e47-a147-288111e6901b" providerId="ADAL" clId="{EFDCFFED-0586-4A8A-A8E9-746BF4A157B8}" dt="2023-03-02T17:05:29.420" v="114" actId="20577"/>
          <ac:spMkLst>
            <pc:docMk/>
            <pc:sldMk cId="1601308020" sldId="279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EFDCFFED-0586-4A8A-A8E9-746BF4A157B8}" dt="2023-03-07T15:24:48.603" v="752" actId="20577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add del">
        <pc:chgData name="Stephan Daus / NIFU" userId="7d5f721f-c7a0-4e47-a147-288111e6901b" providerId="ADAL" clId="{EFDCFFED-0586-4A8A-A8E9-746BF4A157B8}" dt="2023-03-02T15:55:40.543" v="4" actId="47"/>
        <pc:sldMkLst>
          <pc:docMk/>
          <pc:sldMk cId="1200230325" sldId="282"/>
        </pc:sldMkLst>
      </pc:sldChg>
      <pc:sldMasterChg chg="add del addSldLayout delSldLayout">
        <pc:chgData name="Stephan Daus / NIFU" userId="7d5f721f-c7a0-4e47-a147-288111e6901b" providerId="ADAL" clId="{EFDCFFED-0586-4A8A-A8E9-746BF4A157B8}" dt="2023-03-02T15:55:40.543" v="4" actId="47"/>
        <pc:sldMasterMkLst>
          <pc:docMk/>
          <pc:sldMasterMk cId="2211068935" sldId="2147483756"/>
        </pc:sldMasterMkLst>
        <pc:sldLayoutChg chg="add del">
          <pc:chgData name="Stephan Daus / NIFU" userId="7d5f721f-c7a0-4e47-a147-288111e6901b" providerId="ADAL" clId="{EFDCFFED-0586-4A8A-A8E9-746BF4A157B8}" dt="2023-03-02T15:55:40.543" v="4" actId="47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2055EE7B-53A1-4B50-A6A0-CEA3B2645E5E}"/>
    <pc:docChg chg="addSld delSld modSld addMainMaster modSection">
      <pc:chgData name="Stephan Daus / NIFU" userId="7d5f721f-c7a0-4e47-a147-288111e6901b" providerId="ADAL" clId="{2055EE7B-53A1-4B50-A6A0-CEA3B2645E5E}" dt="2022-12-19T12:23:38.227" v="8"/>
      <pc:docMkLst>
        <pc:docMk/>
      </pc:docMkLst>
      <pc:sldChg chg="add">
        <pc:chgData name="Stephan Daus / NIFU" userId="7d5f721f-c7a0-4e47-a147-288111e6901b" providerId="ADAL" clId="{2055EE7B-53A1-4B50-A6A0-CEA3B2645E5E}" dt="2022-12-19T12:23:38.227" v="8"/>
        <pc:sldMkLst>
          <pc:docMk/>
          <pc:sldMk cId="1200230325" sldId="278"/>
        </pc:sldMkLst>
      </pc:sldChg>
      <pc:sldChg chg="modSp new del mod">
        <pc:chgData name="Stephan Daus / NIFU" userId="7d5f721f-c7a0-4e47-a147-288111e6901b" providerId="ADAL" clId="{2055EE7B-53A1-4B50-A6A0-CEA3B2645E5E}" dt="2022-12-19T12:23:00.257" v="6" actId="47"/>
        <pc:sldMkLst>
          <pc:docMk/>
          <pc:sldMk cId="3501659502" sldId="278"/>
        </pc:sldMkLst>
        <pc:spChg chg="mod">
          <ac:chgData name="Stephan Daus / NIFU" userId="7d5f721f-c7a0-4e47-a147-288111e6901b" providerId="ADAL" clId="{2055EE7B-53A1-4B50-A6A0-CEA3B2645E5E}" dt="2022-12-19T12:22:51.719" v="5" actId="20577"/>
          <ac:spMkLst>
            <pc:docMk/>
            <pc:sldMk cId="3501659502" sldId="278"/>
            <ac:spMk id="2" creationId="{05F80B3D-F833-A9A8-8BAC-28572161AE7E}"/>
          </ac:spMkLst>
        </pc:spChg>
      </pc:sldChg>
      <pc:sldMasterChg chg="add addSldLayout">
        <pc:chgData name="Stephan Daus / NIFU" userId="7d5f721f-c7a0-4e47-a147-288111e6901b" providerId="ADAL" clId="{2055EE7B-53A1-4B50-A6A0-CEA3B2645E5E}" dt="2022-12-19T12:23:38.227" v="7" actId="27028"/>
        <pc:sldMasterMkLst>
          <pc:docMk/>
          <pc:sldMasterMk cId="2211068935" sldId="2147483756"/>
        </pc:sldMasterMkLst>
        <pc:sldLayoutChg chg="add">
          <pc:chgData name="Stephan Daus / NIFU" userId="7d5f721f-c7a0-4e47-a147-288111e6901b" providerId="ADAL" clId="{2055EE7B-53A1-4B50-A6A0-CEA3B2645E5E}" dt="2022-12-19T12:23:38.227" v="7" actId="27028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4FA5A4EA-8739-45E7-8B44-A99BADE2E4A9}"/>
    <pc:docChg chg="undo custSel delSld modSld delSection modSection">
      <pc:chgData name="Stephan Daus / NIFU" userId="7d5f721f-c7a0-4e47-a147-288111e6901b" providerId="ADAL" clId="{4FA5A4EA-8739-45E7-8B44-A99BADE2E4A9}" dt="2023-11-12T17:42:12.740" v="146" actId="47"/>
      <pc:docMkLst>
        <pc:docMk/>
      </pc:docMkLst>
      <pc:sldChg chg="del">
        <pc:chgData name="Stephan Daus / NIFU" userId="7d5f721f-c7a0-4e47-a147-288111e6901b" providerId="ADAL" clId="{4FA5A4EA-8739-45E7-8B44-A99BADE2E4A9}" dt="2023-11-12T16:40:23.371" v="108" actId="47"/>
        <pc:sldMkLst>
          <pc:docMk/>
          <pc:sldMk cId="3359708453" sldId="257"/>
        </pc:sldMkLst>
      </pc:sldChg>
      <pc:sldChg chg="del">
        <pc:chgData name="Stephan Daus / NIFU" userId="7d5f721f-c7a0-4e47-a147-288111e6901b" providerId="ADAL" clId="{4FA5A4EA-8739-45E7-8B44-A99BADE2E4A9}" dt="2023-11-12T14:09:28.594" v="1" actId="47"/>
        <pc:sldMkLst>
          <pc:docMk/>
          <pc:sldMk cId="670313283" sldId="259"/>
        </pc:sldMkLst>
      </pc:sldChg>
      <pc:sldChg chg="del">
        <pc:chgData name="Stephan Daus / NIFU" userId="7d5f721f-c7a0-4e47-a147-288111e6901b" providerId="ADAL" clId="{4FA5A4EA-8739-45E7-8B44-A99BADE2E4A9}" dt="2023-11-12T15:40:34.584" v="5" actId="2696"/>
        <pc:sldMkLst>
          <pc:docMk/>
          <pc:sldMk cId="1828014860" sldId="261"/>
        </pc:sldMkLst>
      </pc:sldChg>
      <pc:sldChg chg="del">
        <pc:chgData name="Stephan Daus / NIFU" userId="7d5f721f-c7a0-4e47-a147-288111e6901b" providerId="ADAL" clId="{4FA5A4EA-8739-45E7-8B44-A99BADE2E4A9}" dt="2023-11-12T13:35:08.005" v="0" actId="47"/>
        <pc:sldMkLst>
          <pc:docMk/>
          <pc:sldMk cId="4141071985" sldId="268"/>
        </pc:sldMkLst>
      </pc:sldChg>
      <pc:sldChg chg="modSp del mod">
        <pc:chgData name="Stephan Daus / NIFU" userId="7d5f721f-c7a0-4e47-a147-288111e6901b" providerId="ADAL" clId="{4FA5A4EA-8739-45E7-8B44-A99BADE2E4A9}" dt="2023-11-12T16:45:36.226" v="111" actId="47"/>
        <pc:sldMkLst>
          <pc:docMk/>
          <pc:sldMk cId="3712770911" sldId="277"/>
        </pc:sldMkLst>
        <pc:spChg chg="mod">
          <ac:chgData name="Stephan Daus / NIFU" userId="7d5f721f-c7a0-4e47-a147-288111e6901b" providerId="ADAL" clId="{4FA5A4EA-8739-45E7-8B44-A99BADE2E4A9}" dt="2023-11-12T16:40:45.893" v="110" actId="20577"/>
          <ac:spMkLst>
            <pc:docMk/>
            <pc:sldMk cId="3712770911" sldId="277"/>
            <ac:spMk id="3" creationId="{2D1178B5-2C50-DE6F-F164-F4F766C6A866}"/>
          </ac:spMkLst>
        </pc:spChg>
      </pc:sldChg>
      <pc:sldChg chg="modSp del mod">
        <pc:chgData name="Stephan Daus / NIFU" userId="7d5f721f-c7a0-4e47-a147-288111e6901b" providerId="ADAL" clId="{4FA5A4EA-8739-45E7-8B44-A99BADE2E4A9}" dt="2023-11-12T16:45:59.020" v="112" actId="47"/>
        <pc:sldMkLst>
          <pc:docMk/>
          <pc:sldMk cId="4111447792" sldId="278"/>
        </pc:sldMkLst>
        <pc:spChg chg="mod">
          <ac:chgData name="Stephan Daus / NIFU" userId="7d5f721f-c7a0-4e47-a147-288111e6901b" providerId="ADAL" clId="{4FA5A4EA-8739-45E7-8B44-A99BADE2E4A9}" dt="2023-11-12T15:43:31.743" v="17" actId="20577"/>
          <ac:spMkLst>
            <pc:docMk/>
            <pc:sldMk cId="4111447792" sldId="278"/>
            <ac:spMk id="3" creationId="{22031F8A-3000-30BB-357E-85181D643EEF}"/>
          </ac:spMkLst>
        </pc:spChg>
      </pc:sldChg>
      <pc:sldChg chg="modSp del mod">
        <pc:chgData name="Stephan Daus / NIFU" userId="7d5f721f-c7a0-4e47-a147-288111e6901b" providerId="ADAL" clId="{4FA5A4EA-8739-45E7-8B44-A99BADE2E4A9}" dt="2023-11-12T17:16:52.312" v="138" actId="47"/>
        <pc:sldMkLst>
          <pc:docMk/>
          <pc:sldMk cId="2488155156" sldId="282"/>
        </pc:sldMkLst>
        <pc:spChg chg="mod">
          <ac:chgData name="Stephan Daus / NIFU" userId="7d5f721f-c7a0-4e47-a147-288111e6901b" providerId="ADAL" clId="{4FA5A4EA-8739-45E7-8B44-A99BADE2E4A9}" dt="2023-11-12T17:16:50.381" v="137" actId="20577"/>
          <ac:spMkLst>
            <pc:docMk/>
            <pc:sldMk cId="2488155156" sldId="282"/>
            <ac:spMk id="8" creationId="{2899A519-796F-A4A7-D969-A44595D5AAF2}"/>
          </ac:spMkLst>
        </pc:spChg>
      </pc:sldChg>
      <pc:sldChg chg="modSp del mod">
        <pc:chgData name="Stephan Daus / NIFU" userId="7d5f721f-c7a0-4e47-a147-288111e6901b" providerId="ADAL" clId="{4FA5A4EA-8739-45E7-8B44-A99BADE2E4A9}" dt="2023-11-12T16:40:11.370" v="107" actId="47"/>
        <pc:sldMkLst>
          <pc:docMk/>
          <pc:sldMk cId="1379314533" sldId="283"/>
        </pc:sldMkLst>
        <pc:spChg chg="mod">
          <ac:chgData name="Stephan Daus / NIFU" userId="7d5f721f-c7a0-4e47-a147-288111e6901b" providerId="ADAL" clId="{4FA5A4EA-8739-45E7-8B44-A99BADE2E4A9}" dt="2023-11-12T15:47:04.510" v="106" actId="20577"/>
          <ac:spMkLst>
            <pc:docMk/>
            <pc:sldMk cId="1379314533" sldId="283"/>
            <ac:spMk id="3" creationId="{7AFB69F3-24B3-EACE-EFDB-B55BC495AB10}"/>
          </ac:spMkLst>
        </pc:spChg>
      </pc:sldChg>
      <pc:sldChg chg="modSp del mod">
        <pc:chgData name="Stephan Daus / NIFU" userId="7d5f721f-c7a0-4e47-a147-288111e6901b" providerId="ADAL" clId="{4FA5A4EA-8739-45E7-8B44-A99BADE2E4A9}" dt="2023-11-12T17:17:54.990" v="144" actId="47"/>
        <pc:sldMkLst>
          <pc:docMk/>
          <pc:sldMk cId="1742352778" sldId="284"/>
        </pc:sldMkLst>
        <pc:spChg chg="mod">
          <ac:chgData name="Stephan Daus / NIFU" userId="7d5f721f-c7a0-4e47-a147-288111e6901b" providerId="ADAL" clId="{4FA5A4EA-8739-45E7-8B44-A99BADE2E4A9}" dt="2023-11-12T15:45:06.198" v="21" actId="20577"/>
          <ac:spMkLst>
            <pc:docMk/>
            <pc:sldMk cId="1742352778" sldId="284"/>
            <ac:spMk id="3" creationId="{02395CCD-333F-150E-BFFB-4A030A30856B}"/>
          </ac:spMkLst>
        </pc:spChg>
      </pc:sldChg>
      <pc:sldChg chg="modSp del mod">
        <pc:chgData name="Stephan Daus / NIFU" userId="7d5f721f-c7a0-4e47-a147-288111e6901b" providerId="ADAL" clId="{4FA5A4EA-8739-45E7-8B44-A99BADE2E4A9}" dt="2023-11-12T17:05:43.791" v="114" actId="47"/>
        <pc:sldMkLst>
          <pc:docMk/>
          <pc:sldMk cId="1234435708" sldId="285"/>
        </pc:sldMkLst>
        <pc:spChg chg="mod">
          <ac:chgData name="Stephan Daus / NIFU" userId="7d5f721f-c7a0-4e47-a147-288111e6901b" providerId="ADAL" clId="{4FA5A4EA-8739-45E7-8B44-A99BADE2E4A9}" dt="2023-11-12T17:04:50.577" v="113" actId="20577"/>
          <ac:spMkLst>
            <pc:docMk/>
            <pc:sldMk cId="1234435708" sldId="285"/>
            <ac:spMk id="3" creationId="{94BD1A96-B54A-A473-70F3-0E13F63A9C03}"/>
          </ac:spMkLst>
        </pc:spChg>
      </pc:sldChg>
      <pc:sldChg chg="del">
        <pc:chgData name="Stephan Daus / NIFU" userId="7d5f721f-c7a0-4e47-a147-288111e6901b" providerId="ADAL" clId="{4FA5A4EA-8739-45E7-8B44-A99BADE2E4A9}" dt="2023-11-12T17:17:42.293" v="143" actId="47"/>
        <pc:sldMkLst>
          <pc:docMk/>
          <pc:sldMk cId="1359549539" sldId="286"/>
        </pc:sldMkLst>
      </pc:sldChg>
      <pc:sldChg chg="modSp del mod modShow">
        <pc:chgData name="Stephan Daus / NIFU" userId="7d5f721f-c7a0-4e47-a147-288111e6901b" providerId="ADAL" clId="{4FA5A4EA-8739-45E7-8B44-A99BADE2E4A9}" dt="2023-11-12T17:17:29.108" v="142" actId="47"/>
        <pc:sldMkLst>
          <pc:docMk/>
          <pc:sldMk cId="4244313983" sldId="287"/>
        </pc:sldMkLst>
        <pc:spChg chg="mod">
          <ac:chgData name="Stephan Daus / NIFU" userId="7d5f721f-c7a0-4e47-a147-288111e6901b" providerId="ADAL" clId="{4FA5A4EA-8739-45E7-8B44-A99BADE2E4A9}" dt="2023-11-12T17:12:34.240" v="133" actId="6549"/>
          <ac:spMkLst>
            <pc:docMk/>
            <pc:sldMk cId="4244313983" sldId="287"/>
            <ac:spMk id="3" creationId="{420157DF-428A-E45D-1CBE-22BBF7CFD2F2}"/>
          </ac:spMkLst>
        </pc:spChg>
      </pc:sldChg>
      <pc:sldChg chg="del mod modShow">
        <pc:chgData name="Stephan Daus / NIFU" userId="7d5f721f-c7a0-4e47-a147-288111e6901b" providerId="ADAL" clId="{4FA5A4EA-8739-45E7-8B44-A99BADE2E4A9}" dt="2023-11-12T17:17:08.512" v="141" actId="47"/>
        <pc:sldMkLst>
          <pc:docMk/>
          <pc:sldMk cId="2542503950" sldId="288"/>
        </pc:sldMkLst>
      </pc:sldChg>
      <pc:sldChg chg="del mod modShow">
        <pc:chgData name="Stephan Daus / NIFU" userId="7d5f721f-c7a0-4e47-a147-288111e6901b" providerId="ADAL" clId="{4FA5A4EA-8739-45E7-8B44-A99BADE2E4A9}" dt="2023-11-12T17:16:58.733" v="140" actId="47"/>
        <pc:sldMkLst>
          <pc:docMk/>
          <pc:sldMk cId="105201595" sldId="289"/>
        </pc:sldMkLst>
      </pc:sldChg>
      <pc:sldChg chg="del mod modShow">
        <pc:chgData name="Stephan Daus / NIFU" userId="7d5f721f-c7a0-4e47-a147-288111e6901b" providerId="ADAL" clId="{4FA5A4EA-8739-45E7-8B44-A99BADE2E4A9}" dt="2023-11-12T17:16:54.949" v="139" actId="47"/>
        <pc:sldMkLst>
          <pc:docMk/>
          <pc:sldMk cId="1984591595" sldId="290"/>
        </pc:sldMkLst>
      </pc:sldChg>
      <pc:sldChg chg="del">
        <pc:chgData name="Stephan Daus / NIFU" userId="7d5f721f-c7a0-4e47-a147-288111e6901b" providerId="ADAL" clId="{4FA5A4EA-8739-45E7-8B44-A99BADE2E4A9}" dt="2023-11-12T15:40:55.599" v="6" actId="47"/>
        <pc:sldMkLst>
          <pc:docMk/>
          <pc:sldMk cId="3426357391" sldId="291"/>
        </pc:sldMkLst>
      </pc:sldChg>
      <pc:sldChg chg="del">
        <pc:chgData name="Stephan Daus / NIFU" userId="7d5f721f-c7a0-4e47-a147-288111e6901b" providerId="ADAL" clId="{4FA5A4EA-8739-45E7-8B44-A99BADE2E4A9}" dt="2023-11-12T17:42:12.740" v="146" actId="47"/>
        <pc:sldMkLst>
          <pc:docMk/>
          <pc:sldMk cId="780376974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8307B-9332-4D14-8C1A-EE5D9326F7EF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B8B2-20CF-41A2-837F-AEDAD8CCF4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902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Skjule hvis kke signifikant</a:t>
            </a:r>
          </a:p>
          <a:p>
            <a:r>
              <a:rPr lang="nb-NO"/>
              <a:t>Word-versjon</a:t>
            </a:r>
          </a:p>
          <a:p>
            <a:r>
              <a:rPr lang="nb-NO"/>
              <a:t>Møte om referanser, særlig figur og tabelreferanser. </a:t>
            </a:r>
          </a:p>
          <a:p>
            <a:r>
              <a:rPr lang="nb-NO"/>
              <a:t>Cat_prop/freq_table må ha N</a:t>
            </a:r>
          </a:p>
          <a:p>
            <a:r>
              <a:rPr lang="nb-NO"/>
              <a:t>Total-N for bi_catcat_freq_table</a:t>
            </a:r>
          </a:p>
          <a:p>
            <a:endParaRPr lang="nb-NO"/>
          </a:p>
          <a:p>
            <a:r>
              <a:rPr lang="nb-NO"/>
              <a:t>Institusjonsspesifikke rapporter 12. mai:</a:t>
            </a:r>
          </a:p>
          <a:p>
            <a:r>
              <a:rPr lang="nb-NO"/>
              <a:t>Skjul hvis under N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DB8B2-20CF-41A2-837F-AEDAD8CCF4C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9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C06FE7-A90D-7E6C-1E9F-DAC6BD39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BCBC49-C806-B9C0-68D3-30BC871C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218C-DF3B-7630-A1EE-BFE0292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44854F-B727-F955-3164-F55ACB7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49DC99-21A5-37A5-2ED9-B4707519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6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587969-85F7-18BF-EF65-FC37B5F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6EC394-A849-9B87-C3A2-94A1DB36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D6645-F0F4-4309-3EF0-88E8A8E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7EBF67-1DFF-EC4C-9165-8C57725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D92EA-1C06-7373-7983-E7243791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78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7B7DBBC-EF0C-74E9-CA3F-660861E1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85D01F-3466-C716-778B-AF86C02F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ECD07A-22AC-A711-4B21-D4BE5915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D66032-3C9C-4968-5047-21B5FB5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0160AF-37A3-8323-5197-77B7468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9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9557CC-D1A5-5A36-6C67-13995376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0769AF-9A5A-928F-DFB4-A9E5ED7E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368C3F-C847-DD08-EBE3-B42ACDB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4C5E35-7A99-E82D-3074-65DA08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9C13DE-963A-0AA0-48D9-60FE09D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51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3645C9-FE92-B256-A195-B085025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6D2004-84A4-647E-CF50-7DCF1E73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A24FD5-A4F2-75D8-C0FA-3576496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2594F1-1C9D-0A3B-CA71-43D30C3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03DC34-535B-7C27-9A86-04FBE69F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2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D80BD6-BF3E-C48F-3F4B-B38C4FEE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35086F-9EF6-B6D5-E82C-B96A65A3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8914D8-B995-47A6-4EAB-34620380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F6778B-7EF5-917D-1C5D-227CE49C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C14DF3A-E679-1D26-5E44-20177F0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16CA56-B7F9-668E-4EC4-6CD6596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96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BAA70-CBB1-F316-E973-821B16AC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58866B-5210-2DFA-5FEB-641D872B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AA1D02-8609-82B7-20FA-BB5F8D9F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2525AA-15F7-59A9-8A56-A10B5756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0907EE8-511A-8F34-78E4-5E5FD0EB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3C212CA-9C4F-66F1-957D-1DBA63D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D13711E-2E59-0A7C-DC1B-6F11B22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907FEDE-B6A2-F9A6-E9D1-0A3F5F27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7B631D-3FA0-5A02-37E1-D44665DC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52BA583-9BAF-B016-7BF2-ACBE3AC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53B7E25-9E47-D354-BB00-3847690C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6D5F90D-B43A-0DA2-1F9F-B5DF277A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247EFBE-D57E-BB85-2F0B-D601ACD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C595B2-ED32-07D4-EB36-6E3F8A9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A488EA7-2901-463C-68F2-20EA8204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ED641-A689-3E5A-AFBE-FD5EA750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D00DF4-C013-32B6-ABAF-2AB59584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86AA638-ABF6-3C44-BECF-2C02990D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6097C6-191F-EB66-5A48-A766261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03230E-3D4C-0945-415F-B5EFB897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57D953-7ABE-F594-F063-CA9EC1A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638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365233-1553-136B-1FEF-39D83117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EB6DC2-274F-00AB-D131-93E7022E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DC795DC-8FDF-A698-9282-BEA2BE38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6D27A9-00F6-7649-5095-E5223EEA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291481-0559-AA0A-70D8-FAA1FAC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B49DAE-91CE-4F2D-41DF-C019B96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70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973A387-DFBD-3342-12D0-C82E99B6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AA352D-198D-1D73-DEDB-958472CC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9EA927-259F-0F0D-7F16-6C39C1DC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9CB86-4784-6AB6-3D44-B37627F6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98E1B6-9363-8652-1153-74033C3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7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93D43A0F-003B-5752-3DF0-BD51042AE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44DEABD-A431-C1C5-A0DE-E6B356C932FB}"/>
              </a:ext>
            </a:extLst>
          </p:cNvPr>
          <p:cNvSpPr txBox="1"/>
          <p:nvPr/>
        </p:nvSpPr>
        <p:spPr>
          <a:xfrm>
            <a:off x="180622" y="5480756"/>
            <a:ext cx="482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Av:</a:t>
            </a:r>
          </a:p>
          <a:p>
            <a:r>
              <a:rPr lang="nb-NO" dirty="0"/>
              <a:t>Stephan,</a:t>
            </a:r>
          </a:p>
          <a:p>
            <a:r>
              <a:rPr lang="nb-NO" dirty="0"/>
              <a:t>med bidrag fra Torstein, Karl, Henrik,</a:t>
            </a:r>
          </a:p>
          <a:p>
            <a:r>
              <a:rPr lang="nb-NO"/>
              <a:t>og utprøving fra dere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75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11CAE831-0EB1-00CE-7670-2DC8272DD5FF}"/>
              </a:ext>
            </a:extLst>
          </p:cNvPr>
          <p:cNvSpPr/>
          <p:nvPr/>
        </p:nvSpPr>
        <p:spPr>
          <a:xfrm>
            <a:off x="7952566" y="1419492"/>
            <a:ext cx="880766" cy="5316130"/>
          </a:xfrm>
          <a:prstGeom prst="rightBrace">
            <a:avLst>
              <a:gd name="adj1" fmla="val 34540"/>
              <a:gd name="adj2" fmla="val 12974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2" name="Høyre klammeparentes 71">
            <a:extLst>
              <a:ext uri="{FF2B5EF4-FFF2-40B4-BE49-F238E27FC236}">
                <a16:creationId xmlns:a16="http://schemas.microsoft.com/office/drawing/2014/main" id="{D1AF7EF8-3629-030D-F2CA-C7BD74AD1180}"/>
              </a:ext>
            </a:extLst>
          </p:cNvPr>
          <p:cNvSpPr/>
          <p:nvPr/>
        </p:nvSpPr>
        <p:spPr>
          <a:xfrm>
            <a:off x="3008965" y="1403589"/>
            <a:ext cx="880766" cy="5316130"/>
          </a:xfrm>
          <a:prstGeom prst="rightBrace">
            <a:avLst>
              <a:gd name="adj1" fmla="val 34540"/>
              <a:gd name="adj2" fmla="val 129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FE784500-C559-A68A-984E-4D200B9A3CF2}"/>
              </a:ext>
            </a:extLst>
          </p:cNvPr>
          <p:cNvSpPr/>
          <p:nvPr/>
        </p:nvSpPr>
        <p:spPr>
          <a:xfrm>
            <a:off x="670561" y="1403592"/>
            <a:ext cx="2572510" cy="5316133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i="1" dirty="0">
                <a:solidFill>
                  <a:schemeClr val="tx1"/>
                </a:solidFill>
              </a:rPr>
              <a:t>Input: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059F048-1BDF-7C6C-1D69-48A10412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970"/>
          </a:xfrm>
        </p:spPr>
        <p:txBody>
          <a:bodyPr>
            <a:normAutofit fontScale="90000"/>
          </a:bodyPr>
          <a:lstStyle/>
          <a:p>
            <a:r>
              <a:rPr lang="nb-NO" dirty="0"/>
              <a:t>Komponenter i maskineriet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65A51FC-6756-800D-0BAA-8088A016107D}"/>
              </a:ext>
            </a:extLst>
          </p:cNvPr>
          <p:cNvSpPr/>
          <p:nvPr/>
        </p:nvSpPr>
        <p:spPr>
          <a:xfrm>
            <a:off x="881289" y="1905327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Kapitteloversikt.xlsx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C864D2-2661-0E23-6110-CA443519D6FE}"/>
              </a:ext>
            </a:extLst>
          </p:cNvPr>
          <p:cNvSpPr/>
          <p:nvPr/>
        </p:nvSpPr>
        <p:spPr>
          <a:xfrm>
            <a:off x="881286" y="4219572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Rå surveydata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80AC7E1-CE27-87C6-E057-1F1D87EA144C}"/>
              </a:ext>
            </a:extLst>
          </p:cNvPr>
          <p:cNvSpPr/>
          <p:nvPr/>
        </p:nvSpPr>
        <p:spPr>
          <a:xfrm>
            <a:off x="881287" y="3357735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Populasjonsdata (DB)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B8711B5-0F45-473E-BA93-96CEA5E8664D}"/>
              </a:ext>
            </a:extLst>
          </p:cNvPr>
          <p:cNvSpPr/>
          <p:nvPr/>
        </p:nvSpPr>
        <p:spPr>
          <a:xfrm>
            <a:off x="881288" y="5738913"/>
            <a:ext cx="2169861" cy="65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Data fra tidligere gjennomføringer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317EFD8-E56C-EB29-6A23-620607777CCB}"/>
              </a:ext>
            </a:extLst>
          </p:cNvPr>
          <p:cNvSpPr/>
          <p:nvPr/>
        </p:nvSpPr>
        <p:spPr>
          <a:xfrm>
            <a:off x="881288" y="2624072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Konfigurasjoner.txt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64FAA7B-A121-C319-8616-FFAB553046D4}"/>
              </a:ext>
            </a:extLst>
          </p:cNvPr>
          <p:cNvSpPr txBox="1"/>
          <p:nvPr/>
        </p:nvSpPr>
        <p:spPr>
          <a:xfrm>
            <a:off x="23902" y="3159513"/>
            <a:ext cx="857386" cy="718364"/>
          </a:xfrm>
          <a:prstGeom prst="rightArrow">
            <a:avLst>
              <a:gd name="adj1" fmla="val 46676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Vask*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6E7FFA1-B873-AFF5-325F-241097A04FAF}"/>
              </a:ext>
            </a:extLst>
          </p:cNvPr>
          <p:cNvSpPr txBox="1"/>
          <p:nvPr/>
        </p:nvSpPr>
        <p:spPr>
          <a:xfrm>
            <a:off x="23901" y="2438673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Velg*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6FB4E27-459A-2411-8487-98198E2E7EEE}"/>
              </a:ext>
            </a:extLst>
          </p:cNvPr>
          <p:cNvSpPr txBox="1"/>
          <p:nvPr/>
        </p:nvSpPr>
        <p:spPr>
          <a:xfrm>
            <a:off x="30503" y="1717832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dirty="0"/>
              <a:t>Vit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24DC18E8-D5DF-1C9D-3A91-5A64C6931D1A}"/>
              </a:ext>
            </a:extLst>
          </p:cNvPr>
          <p:cNvSpPr/>
          <p:nvPr/>
        </p:nvSpPr>
        <p:spPr>
          <a:xfrm>
            <a:off x="8869680" y="1403591"/>
            <a:ext cx="2753360" cy="5316130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51043B7-21B7-812E-E811-517406564E63}"/>
              </a:ext>
            </a:extLst>
          </p:cNvPr>
          <p:cNvSpPr/>
          <p:nvPr/>
        </p:nvSpPr>
        <p:spPr>
          <a:xfrm>
            <a:off x="3964913" y="1403589"/>
            <a:ext cx="4366287" cy="5316130"/>
          </a:xfrm>
          <a:prstGeom prst="roundRect">
            <a:avLst>
              <a:gd name="adj" fmla="val 10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i="1" dirty="0">
                <a:solidFill>
                  <a:schemeClr val="bg1"/>
                </a:solidFill>
              </a:rPr>
              <a:t>Automatikk pre-PISVEEP:</a:t>
            </a:r>
          </a:p>
          <a:p>
            <a:r>
              <a:rPr lang="nb-NO" dirty="0">
                <a:solidFill>
                  <a:schemeClr val="bg1"/>
                </a:solidFill>
              </a:rPr>
              <a:t>1. Bearbeid data (og mellomlagre).</a:t>
            </a:r>
          </a:p>
          <a:p>
            <a:r>
              <a:rPr lang="nb-NO" dirty="0">
                <a:solidFill>
                  <a:schemeClr val="bg1"/>
                </a:solidFill>
              </a:rPr>
              <a:t>2. Produser alle tenkte "analyser".</a:t>
            </a:r>
          </a:p>
          <a:p>
            <a:r>
              <a:rPr lang="nb-NO" dirty="0">
                <a:solidFill>
                  <a:schemeClr val="bg1"/>
                </a:solidFill>
              </a:rPr>
              <a:t>3. Fyll inn ferdige maler, med variasjon.</a:t>
            </a:r>
          </a:p>
          <a:p>
            <a:r>
              <a:rPr lang="nb-NO" dirty="0">
                <a:solidFill>
                  <a:schemeClr val="bg1"/>
                </a:solidFill>
              </a:rPr>
              <a:t>4. Lagre utkast i PISVEEP-mappe.</a:t>
            </a:r>
          </a:p>
          <a:p>
            <a:r>
              <a:rPr lang="nb-NO" dirty="0">
                <a:solidFill>
                  <a:schemeClr val="bg1"/>
                </a:solidFill>
              </a:rPr>
              <a:t>    - PDF</a:t>
            </a:r>
          </a:p>
          <a:p>
            <a:r>
              <a:rPr lang="nb-NO" dirty="0">
                <a:solidFill>
                  <a:schemeClr val="bg1"/>
                </a:solidFill>
              </a:rPr>
              <a:t>    - </a:t>
            </a:r>
            <a:r>
              <a:rPr lang="nb-NO" dirty="0" err="1">
                <a:solidFill>
                  <a:schemeClr val="bg1"/>
                </a:solidFill>
              </a:rPr>
              <a:t>Quarto</a:t>
            </a:r>
            <a:r>
              <a:rPr lang="nb-NO">
                <a:solidFill>
                  <a:schemeClr val="bg1"/>
                </a:solidFill>
              </a:rPr>
              <a:t> (tekstfil; enkel å redigere; osv.)</a:t>
            </a: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r>
              <a:rPr lang="nb-NO" i="1">
                <a:solidFill>
                  <a:schemeClr val="bg1"/>
                </a:solidFill>
              </a:rPr>
              <a:t>Automatikk post-PISVEEP:</a:t>
            </a:r>
          </a:p>
          <a:p>
            <a:r>
              <a:rPr lang="nb-NO">
                <a:solidFill>
                  <a:schemeClr val="bg1"/>
                </a:solidFill>
              </a:rPr>
              <a:t>3. Hent dokumenter fra Sjekket-mappe.</a:t>
            </a:r>
          </a:p>
          <a:p>
            <a:r>
              <a:rPr lang="nb-NO">
                <a:solidFill>
                  <a:schemeClr val="bg1"/>
                </a:solidFill>
              </a:rPr>
              <a:t>4. Generer testnettsted(er), PDF, DOCX.</a:t>
            </a:r>
          </a:p>
          <a:p>
            <a:r>
              <a:rPr lang="nb-NO">
                <a:solidFill>
                  <a:schemeClr val="bg1"/>
                </a:solidFill>
              </a:rPr>
              <a:t>5. Frys og publiser offentlig nettsted.</a:t>
            </a:r>
          </a:p>
          <a:p>
            <a:r>
              <a:rPr lang="nb-NO">
                <a:solidFill>
                  <a:schemeClr val="bg1"/>
                </a:solidFill>
              </a:rPr>
              <a:t>6. Send respondentspesifikke nettsider.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82FD1A1B-EC3A-0D1F-2346-0BFB6C6A1BB8}"/>
              </a:ext>
            </a:extLst>
          </p:cNvPr>
          <p:cNvSpPr/>
          <p:nvPr/>
        </p:nvSpPr>
        <p:spPr>
          <a:xfrm>
            <a:off x="3964913" y="3537735"/>
            <a:ext cx="4390523" cy="1575168"/>
          </a:xfrm>
          <a:prstGeom prst="roundRect">
            <a:avLst>
              <a:gd name="adj" fmla="val 107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b-NO" i="1">
                <a:solidFill>
                  <a:schemeClr val="tx1"/>
                </a:solidFill>
              </a:rPr>
              <a:t>Manuelt</a:t>
            </a:r>
            <a:r>
              <a:rPr lang="nb-NO">
                <a:solidFill>
                  <a:schemeClr val="tx1"/>
                </a:solidFill>
              </a:rPr>
              <a:t>:</a:t>
            </a:r>
          </a:p>
          <a:p>
            <a:r>
              <a:rPr lang="nb-NO" b="1">
                <a:solidFill>
                  <a:schemeClr val="tx1"/>
                </a:solidFill>
              </a:rPr>
              <a:t>1. P</a:t>
            </a:r>
            <a:r>
              <a:rPr lang="nb-NO">
                <a:solidFill>
                  <a:schemeClr val="tx1"/>
                </a:solidFill>
              </a:rPr>
              <a:t>lukk*</a:t>
            </a:r>
          </a:p>
          <a:p>
            <a:r>
              <a:rPr lang="nb-NO" b="1">
                <a:solidFill>
                  <a:schemeClr val="tx1"/>
                </a:solidFill>
              </a:rPr>
              <a:t>2. I</a:t>
            </a:r>
            <a:r>
              <a:rPr lang="nb-NO">
                <a:solidFill>
                  <a:schemeClr val="tx1"/>
                </a:solidFill>
              </a:rPr>
              <a:t>nspiser*</a:t>
            </a:r>
          </a:p>
          <a:p>
            <a:r>
              <a:rPr lang="nb-NO" b="1">
                <a:solidFill>
                  <a:schemeClr val="tx1"/>
                </a:solidFill>
              </a:rPr>
              <a:t>3. S</a:t>
            </a:r>
            <a:r>
              <a:rPr lang="nb-NO">
                <a:solidFill>
                  <a:schemeClr val="tx1"/>
                </a:solidFill>
              </a:rPr>
              <a:t>ammenfatt*</a:t>
            </a:r>
          </a:p>
          <a:p>
            <a:r>
              <a:rPr lang="nb-NO" b="1">
                <a:solidFill>
                  <a:schemeClr val="tx1"/>
                </a:solidFill>
              </a:rPr>
              <a:t>4. V</a:t>
            </a:r>
            <a:r>
              <a:rPr lang="nb-NO">
                <a:solidFill>
                  <a:schemeClr val="tx1"/>
                </a:solidFill>
              </a:rPr>
              <a:t>arier*</a:t>
            </a:r>
          </a:p>
          <a:p>
            <a:endParaRPr lang="nb-NO" b="1">
              <a:solidFill>
                <a:schemeClr val="tx1"/>
              </a:solidFill>
            </a:endParaRPr>
          </a:p>
          <a:p>
            <a:r>
              <a:rPr lang="nb-NO" b="1">
                <a:solidFill>
                  <a:schemeClr val="tx1"/>
                </a:solidFill>
              </a:rPr>
              <a:t>5. E</a:t>
            </a:r>
            <a:r>
              <a:rPr lang="nb-NO">
                <a:solidFill>
                  <a:schemeClr val="tx1"/>
                </a:solidFill>
              </a:rPr>
              <a:t>laborer</a:t>
            </a:r>
          </a:p>
          <a:p>
            <a:r>
              <a:rPr lang="nb-NO" b="1">
                <a:solidFill>
                  <a:schemeClr val="tx1"/>
                </a:solidFill>
              </a:rPr>
              <a:t>6. E</a:t>
            </a:r>
            <a:r>
              <a:rPr lang="nb-NO">
                <a:solidFill>
                  <a:schemeClr val="tx1"/>
                </a:solidFill>
              </a:rPr>
              <a:t>ksemplifiser</a:t>
            </a:r>
          </a:p>
          <a:p>
            <a:r>
              <a:rPr lang="nb-NO" b="1">
                <a:solidFill>
                  <a:schemeClr val="tx1"/>
                </a:solidFill>
              </a:rPr>
              <a:t>7. P</a:t>
            </a:r>
            <a:r>
              <a:rPr lang="nb-NO">
                <a:solidFill>
                  <a:schemeClr val="tx1"/>
                </a:solidFill>
              </a:rPr>
              <a:t>osisjoner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76FECB5-F154-39B4-55EA-236A64A56CF6}"/>
              </a:ext>
            </a:extLst>
          </p:cNvPr>
          <p:cNvSpPr/>
          <p:nvPr/>
        </p:nvSpPr>
        <p:spPr>
          <a:xfrm>
            <a:off x="881286" y="4996051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Fellesdata (kart, etc)</a:t>
            </a:r>
          </a:p>
        </p:txBody>
      </p:sp>
      <p:pic>
        <p:nvPicPr>
          <p:cNvPr id="11" name="Bilde 10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B776D424-107D-AE19-95E7-FED2EFC21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11" y="7525"/>
            <a:ext cx="1146077" cy="1308813"/>
          </a:xfrm>
          <a:prstGeom prst="rect">
            <a:avLst/>
          </a:prstGeom>
        </p:spPr>
      </p:pic>
      <p:sp>
        <p:nvSpPr>
          <p:cNvPr id="12" name="Snakkeboble: rektangel med avrundede hjørner 11">
            <a:extLst>
              <a:ext uri="{FF2B5EF4-FFF2-40B4-BE49-F238E27FC236}">
                <a16:creationId xmlns:a16="http://schemas.microsoft.com/office/drawing/2014/main" id="{9581DD3A-C637-5BC2-BD4D-9A39DE6F3FDF}"/>
              </a:ext>
            </a:extLst>
          </p:cNvPr>
          <p:cNvSpPr/>
          <p:nvPr/>
        </p:nvSpPr>
        <p:spPr>
          <a:xfrm>
            <a:off x="7244529" y="220468"/>
            <a:ext cx="2415935" cy="914400"/>
          </a:xfrm>
          <a:prstGeom prst="wedgeRoundRectCallout">
            <a:avLst>
              <a:gd name="adj1" fmla="val -37618"/>
              <a:gd name="adj2" fmla="val 798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{saros}</a:t>
            </a:r>
          </a:p>
          <a:p>
            <a:pPr algn="ctr"/>
            <a:r>
              <a:rPr lang="nb-NO"/>
              <a:t>{saros.model} {saros.psych}</a:t>
            </a:r>
          </a:p>
        </p:txBody>
      </p:sp>
    </p:spTree>
    <p:extLst>
      <p:ext uri="{BB962C8B-B14F-4D97-AF65-F5344CB8AC3E}">
        <p14:creationId xmlns:p14="http://schemas.microsoft.com/office/powerpoint/2010/main" val="6081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67B375-735B-8B05-6AC8-648D420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Overordnet prosess for SAROS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4E6A744-1EF4-23AE-9778-74D0E6132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52589"/>
              </p:ext>
            </p:extLst>
          </p:nvPr>
        </p:nvGraphicFramePr>
        <p:xfrm>
          <a:off x="895800" y="1444025"/>
          <a:ext cx="910723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0">
                  <a:extLst>
                    <a:ext uri="{9D8B030D-6E8A-4147-A177-3AD203B41FA5}">
                      <a16:colId xmlns:a16="http://schemas.microsoft.com/office/drawing/2014/main" val="1127224804"/>
                    </a:ext>
                  </a:extLst>
                </a:gridCol>
                <a:gridCol w="8649432">
                  <a:extLst>
                    <a:ext uri="{9D8B030D-6E8A-4147-A177-3AD203B41FA5}">
                      <a16:colId xmlns:a16="http://schemas.microsoft.com/office/drawing/2014/main" val="186907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8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Forbered populasjonsdata og uttrekk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0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Forbered kapitteloversikt.xlsx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Innhent og vask surveydata: strukturerte variabelnavn, variable labels, og value labels for kat.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3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Lag ett stort datasett med hele populasjonen med en variabel for svarstatus, for metodekapittel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70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Lagre datasett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1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Juster rapportinnstillinger (om førstegangsoppsett) i YAML-format (se NIFU-mal)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Lag rapportutkast (med saros-funksjon), ev. skreddersydde for hver deltakende institusjon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1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PISVEEP: Menneskelig slavearbeid for maskinene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6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Juster layout for rapporten, trykk Render (både HTML og Docx)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0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Publiser på nett (med saros-funksjon) og arkiver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09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5E23A5-44F0-1F9F-60E8-6F97373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Generelle forbedringer for pakken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1260E7-6500-B599-D461-6D16EAAE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Forbedre tid å kompilere et rapportutkast: 2,5 min… </a:t>
            </a:r>
          </a:p>
          <a:p>
            <a:r>
              <a:rPr lang="nb-NO"/>
              <a:t>Dokumentasjon, eksempler, gode feilmeldinger, osv.</a:t>
            </a:r>
          </a:p>
          <a:p>
            <a:r>
              <a:rPr lang="nb-NO"/>
              <a:t>Testenheter for funksjonene</a:t>
            </a:r>
          </a:p>
          <a:p>
            <a:r>
              <a:rPr lang="nb-NO"/>
              <a:t>Mer robusthet</a:t>
            </a:r>
          </a:p>
          <a:p>
            <a:r>
              <a:rPr lang="nb-NO"/>
              <a:t>Mer fleksibilitet</a:t>
            </a:r>
          </a:p>
          <a:p>
            <a:r>
              <a:rPr lang="nb-NO"/>
              <a:t>Forenkle kode</a:t>
            </a:r>
          </a:p>
          <a:p>
            <a:r>
              <a:rPr lang="nb-NO"/>
              <a:t>Redusere avhengige pakker som lastes inn</a:t>
            </a:r>
          </a:p>
          <a:p>
            <a:r>
              <a:rPr lang="nb-NO"/>
              <a:t>Redusere størrelse på pakken (særlig for ev. publisering)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46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456BAE-4BD1-E7B7-57EB-AA674EB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Bug Bounty Rewards!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597F6F8-1F36-EC3B-CF5C-C13788F4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Stephan tar 30 pushups foran den som finner meningsfulle feil (tall, ..)</a:t>
            </a:r>
          </a:p>
          <a:p>
            <a:pPr lvl="1"/>
            <a:r>
              <a:rPr lang="nb-NO"/>
              <a:t>Som ikke allerede er annonsert</a:t>
            </a:r>
          </a:p>
          <a:p>
            <a:r>
              <a:rPr lang="nb-NO"/>
              <a:t>Ikke send meg direktespørsmål om SAROS, alt skal i SAROS-kanalen.</a:t>
            </a:r>
          </a:p>
          <a:p>
            <a:r>
              <a:rPr lang="nb-NO"/>
              <a:t>Ta gjerne manuelle stikkprøver i starten på nye typer elementer.</a:t>
            </a:r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08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6" ma:contentTypeDescription="Opprett et nytt dokument." ma:contentTypeScope="" ma:versionID="705adec4dbca66c04c9a58af57f9214b">
  <xsd:schema xmlns:xsd="http://www.w3.org/2001/XMLSchema" xmlns:xs="http://www.w3.org/2001/XMLSchema" xmlns:p="http://schemas.microsoft.com/office/2006/metadata/properties" xmlns:ns2="c5088232-1f73-4496-85f6-f17080254f09" xmlns:ns3="f9b64eb4-ed83-421f-b7f1-c3c9549c0406" targetNamespace="http://schemas.microsoft.com/office/2006/metadata/properties" ma:root="true" ma:fieldsID="d34ccbc40f09248fe076712a9a023063" ns2:_="" ns3:_="">
    <xsd:import namespace="c5088232-1f73-4496-85f6-f17080254f09"/>
    <xsd:import namespace="f9b64eb4-ed83-421f-b7f1-c3c9549c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4eb4-ed83-421f-b7f1-c3c9549c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340e52a-ff60-4c0d-8db6-2b5917d36bd0}" ma:internalName="TaxCatchAll" ma:showField="CatchAllData" ma:web="f9b64eb4-ed83-421f-b7f1-c3c9549c0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B4017A-725E-496F-8B75-A2E88C021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88232-1f73-4496-85f6-f17080254f09"/>
    <ds:schemaRef ds:uri="f9b64eb4-ed83-421f-b7f1-c3c9549c0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05DBBC-1737-4186-85F9-F510FF49B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426</Words>
  <Application>Microsoft Office PowerPoint</Application>
  <PresentationFormat>Widescreen</PresentationFormat>
  <Paragraphs>90</Paragraphs>
  <Slides>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Komponenter i maskineriet</vt:lpstr>
      <vt:lpstr>Overordnet prosess for SAROS</vt:lpstr>
      <vt:lpstr>Generelle forbedringer for pakken</vt:lpstr>
      <vt:lpstr>Bug Bounty Rewards!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hvilken grad kan oppdragsrapporter  halv-automatiseres?</dc:title>
  <dc:creator>Stephan Daus / NIFU</dc:creator>
  <cp:lastModifiedBy>Stephan Daus / NIFU</cp:lastModifiedBy>
  <cp:revision>1</cp:revision>
  <dcterms:created xsi:type="dcterms:W3CDTF">2022-09-30T07:25:30Z</dcterms:created>
  <dcterms:modified xsi:type="dcterms:W3CDTF">2023-11-12T17:42:23Z</dcterms:modified>
</cp:coreProperties>
</file>