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49" autoAdjust="0"/>
  </p:normalViewPr>
  <p:slideViewPr>
    <p:cSldViewPr snapToGrid="0">
      <p:cViewPr varScale="1">
        <p:scale>
          <a:sx n="102" d="100"/>
          <a:sy n="102" d="100"/>
        </p:scale>
        <p:origin x="121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8E1C0DDA-6A8A-49E5-8F5A-1DBB0C8132B3}"/>
    <pc:docChg chg="undo custSel addSld delSld modSld sldOrd">
      <pc:chgData name="Stephan Daus / NIFU" userId="7d5f721f-c7a0-4e47-a147-288111e6901b" providerId="ADAL" clId="{8E1C0DDA-6A8A-49E5-8F5A-1DBB0C8132B3}" dt="2023-09-20T19:17:41.117" v="3035" actId="20577"/>
      <pc:docMkLst>
        <pc:docMk/>
      </pc:docMkLst>
      <pc:sldChg chg="modSp mod">
        <pc:chgData name="Stephan Daus / NIFU" userId="7d5f721f-c7a0-4e47-a147-288111e6901b" providerId="ADAL" clId="{8E1C0DDA-6A8A-49E5-8F5A-1DBB0C8132B3}" dt="2023-09-20T17:34:19.727" v="1837" actId="20577"/>
        <pc:sldMkLst>
          <pc:docMk/>
          <pc:sldMk cId="3399647591" sldId="259"/>
        </pc:sldMkLst>
        <pc:spChg chg="mod">
          <ac:chgData name="Stephan Daus / NIFU" userId="7d5f721f-c7a0-4e47-a147-288111e6901b" providerId="ADAL" clId="{8E1C0DDA-6A8A-49E5-8F5A-1DBB0C8132B3}" dt="2023-09-20T17:34:19.727" v="1837" actId="20577"/>
          <ac:spMkLst>
            <pc:docMk/>
            <pc:sldMk cId="3399647591" sldId="259"/>
            <ac:spMk id="3" creationId="{82605F82-905E-CDC2-9FCA-423D0188C291}"/>
          </ac:spMkLst>
        </pc:spChg>
      </pc:sldChg>
      <pc:sldChg chg="modSp mod">
        <pc:chgData name="Stephan Daus / NIFU" userId="7d5f721f-c7a0-4e47-a147-288111e6901b" providerId="ADAL" clId="{8E1C0DDA-6A8A-49E5-8F5A-1DBB0C8132B3}" dt="2023-09-20T19:10:56.102" v="2904" actId="20577"/>
        <pc:sldMkLst>
          <pc:docMk/>
          <pc:sldMk cId="2437271972" sldId="260"/>
        </pc:sldMkLst>
        <pc:spChg chg="mod">
          <ac:chgData name="Stephan Daus / NIFU" userId="7d5f721f-c7a0-4e47-a147-288111e6901b" providerId="ADAL" clId="{8E1C0DDA-6A8A-49E5-8F5A-1DBB0C8132B3}" dt="2023-09-20T19:10:56.102" v="2904" actId="20577"/>
          <ac:spMkLst>
            <pc:docMk/>
            <pc:sldMk cId="2437271972" sldId="260"/>
            <ac:spMk id="2" creationId="{677ABF81-69C5-E390-8EE5-A83CCCEB8917}"/>
          </ac:spMkLst>
        </pc:spChg>
        <pc:spChg chg="mod">
          <ac:chgData name="Stephan Daus / NIFU" userId="7d5f721f-c7a0-4e47-a147-288111e6901b" providerId="ADAL" clId="{8E1C0DDA-6A8A-49E5-8F5A-1DBB0C8132B3}" dt="2023-09-20T17:26:50.583" v="1478" actId="27636"/>
          <ac:spMkLst>
            <pc:docMk/>
            <pc:sldMk cId="2437271972" sldId="260"/>
            <ac:spMk id="3" creationId="{215B36E7-3C7D-88CD-392E-0A1C61996A99}"/>
          </ac:spMkLst>
        </pc:spChg>
      </pc:sldChg>
      <pc:sldChg chg="modSp del mod ord">
        <pc:chgData name="Stephan Daus / NIFU" userId="7d5f721f-c7a0-4e47-a147-288111e6901b" providerId="ADAL" clId="{8E1C0DDA-6A8A-49E5-8F5A-1DBB0C8132B3}" dt="2023-09-20T17:28:21.743" v="1506" actId="47"/>
        <pc:sldMkLst>
          <pc:docMk/>
          <pc:sldMk cId="3495982192" sldId="261"/>
        </pc:sldMkLst>
        <pc:spChg chg="mod">
          <ac:chgData name="Stephan Daus / NIFU" userId="7d5f721f-c7a0-4e47-a147-288111e6901b" providerId="ADAL" clId="{8E1C0DDA-6A8A-49E5-8F5A-1DBB0C8132B3}" dt="2023-09-20T17:28:16.873" v="1505" actId="20577"/>
          <ac:spMkLst>
            <pc:docMk/>
            <pc:sldMk cId="3495982192" sldId="261"/>
            <ac:spMk id="3" creationId="{D1ED245A-0529-4FD6-AE6F-7C65D9C38FFD}"/>
          </ac:spMkLst>
        </pc:spChg>
      </pc:sldChg>
      <pc:sldChg chg="modSp mod">
        <pc:chgData name="Stephan Daus / NIFU" userId="7d5f721f-c7a0-4e47-a147-288111e6901b" providerId="ADAL" clId="{8E1C0DDA-6A8A-49E5-8F5A-1DBB0C8132B3}" dt="2023-09-20T19:10:14.900" v="2885" actId="20577"/>
        <pc:sldMkLst>
          <pc:docMk/>
          <pc:sldMk cId="2593209912" sldId="262"/>
        </pc:sldMkLst>
        <pc:spChg chg="mod">
          <ac:chgData name="Stephan Daus / NIFU" userId="7d5f721f-c7a0-4e47-a147-288111e6901b" providerId="ADAL" clId="{8E1C0DDA-6A8A-49E5-8F5A-1DBB0C8132B3}" dt="2023-09-20T19:09:34.544" v="2826" actId="20577"/>
          <ac:spMkLst>
            <pc:docMk/>
            <pc:sldMk cId="2593209912" sldId="262"/>
            <ac:spMk id="2" creationId="{620D6027-C13D-ADCA-3603-62C6B254604C}"/>
          </ac:spMkLst>
        </pc:spChg>
        <pc:spChg chg="mod">
          <ac:chgData name="Stephan Daus / NIFU" userId="7d5f721f-c7a0-4e47-a147-288111e6901b" providerId="ADAL" clId="{8E1C0DDA-6A8A-49E5-8F5A-1DBB0C8132B3}" dt="2023-09-20T19:10:14.900" v="2885" actId="20577"/>
          <ac:spMkLst>
            <pc:docMk/>
            <pc:sldMk cId="2593209912" sldId="262"/>
            <ac:spMk id="3" creationId="{CFC1D55C-95CD-46A1-E49F-BA3F5537808A}"/>
          </ac:spMkLst>
        </pc:spChg>
      </pc:sldChg>
      <pc:sldChg chg="modSp del mod">
        <pc:chgData name="Stephan Daus / NIFU" userId="7d5f721f-c7a0-4e47-a147-288111e6901b" providerId="ADAL" clId="{8E1C0DDA-6A8A-49E5-8F5A-1DBB0C8132B3}" dt="2023-09-20T19:10:35.396" v="2886" actId="47"/>
        <pc:sldMkLst>
          <pc:docMk/>
          <pc:sldMk cId="2808863532" sldId="263"/>
        </pc:sldMkLst>
        <pc:spChg chg="mod">
          <ac:chgData name="Stephan Daus / NIFU" userId="7d5f721f-c7a0-4e47-a147-288111e6901b" providerId="ADAL" clId="{8E1C0DDA-6A8A-49E5-8F5A-1DBB0C8132B3}" dt="2023-09-20T19:07:22.655" v="2658" actId="21"/>
          <ac:spMkLst>
            <pc:docMk/>
            <pc:sldMk cId="2808863532" sldId="263"/>
            <ac:spMk id="3" creationId="{169F3895-96B0-899B-A826-D6E4CA0CABFC}"/>
          </ac:spMkLst>
        </pc:spChg>
      </pc:sldChg>
      <pc:sldChg chg="addSp delSp modSp new mod ord modNotesTx">
        <pc:chgData name="Stephan Daus / NIFU" userId="7d5f721f-c7a0-4e47-a147-288111e6901b" providerId="ADAL" clId="{8E1C0DDA-6A8A-49E5-8F5A-1DBB0C8132B3}" dt="2023-09-20T19:07:06.800" v="2657"/>
        <pc:sldMkLst>
          <pc:docMk/>
          <pc:sldMk cId="1175677043" sldId="264"/>
        </pc:sldMkLst>
        <pc:spChg chg="mod">
          <ac:chgData name="Stephan Daus / NIFU" userId="7d5f721f-c7a0-4e47-a147-288111e6901b" providerId="ADAL" clId="{8E1C0DDA-6A8A-49E5-8F5A-1DBB0C8132B3}" dt="2023-09-20T17:12:57.825" v="1421" actId="14100"/>
          <ac:spMkLst>
            <pc:docMk/>
            <pc:sldMk cId="1175677043" sldId="264"/>
            <ac:spMk id="2" creationId="{038E13DE-6767-BC4D-07F7-0958ED2C5D8D}"/>
          </ac:spMkLst>
        </pc:spChg>
        <pc:spChg chg="del">
          <ac:chgData name="Stephan Daus / NIFU" userId="7d5f721f-c7a0-4e47-a147-288111e6901b" providerId="ADAL" clId="{8E1C0DDA-6A8A-49E5-8F5A-1DBB0C8132B3}" dt="2023-09-20T15:33:52.253" v="308" actId="3680"/>
          <ac:spMkLst>
            <pc:docMk/>
            <pc:sldMk cId="1175677043" sldId="264"/>
            <ac:spMk id="3" creationId="{CE43C0E0-58B0-7EA5-7DA3-0686435AA8AE}"/>
          </ac:spMkLst>
        </pc:spChg>
        <pc:graphicFrameChg chg="add mod ord modGraphic">
          <ac:chgData name="Stephan Daus / NIFU" userId="7d5f721f-c7a0-4e47-a147-288111e6901b" providerId="ADAL" clId="{8E1C0DDA-6A8A-49E5-8F5A-1DBB0C8132B3}" dt="2023-09-20T17:22:54.864" v="1450" actId="20577"/>
          <ac:graphicFrameMkLst>
            <pc:docMk/>
            <pc:sldMk cId="1175677043" sldId="264"/>
            <ac:graphicFrameMk id="4" creationId="{05B6B2E9-9AF6-1DC8-4AA6-D1183F02DB7C}"/>
          </ac:graphicFrameMkLst>
        </pc:graphicFrameChg>
      </pc:sldChg>
      <pc:sldChg chg="modSp new mod ord modNotesTx">
        <pc:chgData name="Stephan Daus / NIFU" userId="7d5f721f-c7a0-4e47-a147-288111e6901b" providerId="ADAL" clId="{8E1C0DDA-6A8A-49E5-8F5A-1DBB0C8132B3}" dt="2023-09-20T19:17:41.117" v="3035" actId="20577"/>
        <pc:sldMkLst>
          <pc:docMk/>
          <pc:sldMk cId="3054540035" sldId="265"/>
        </pc:sldMkLst>
        <pc:spChg chg="mod">
          <ac:chgData name="Stephan Daus / NIFU" userId="7d5f721f-c7a0-4e47-a147-288111e6901b" providerId="ADAL" clId="{8E1C0DDA-6A8A-49E5-8F5A-1DBB0C8132B3}" dt="2023-09-20T19:11:22.456" v="2945" actId="20577"/>
          <ac:spMkLst>
            <pc:docMk/>
            <pc:sldMk cId="3054540035" sldId="265"/>
            <ac:spMk id="2" creationId="{1F915BEA-15D4-9DDE-B707-86B8E06FC3C1}"/>
          </ac:spMkLst>
        </pc:spChg>
        <pc:spChg chg="mod">
          <ac:chgData name="Stephan Daus / NIFU" userId="7d5f721f-c7a0-4e47-a147-288111e6901b" providerId="ADAL" clId="{8E1C0DDA-6A8A-49E5-8F5A-1DBB0C8132B3}" dt="2023-09-20T19:17:41.117" v="3035" actId="20577"/>
          <ac:spMkLst>
            <pc:docMk/>
            <pc:sldMk cId="3054540035" sldId="265"/>
            <ac:spMk id="3" creationId="{8334213E-0D19-DE1A-7F0E-2390CB86482A}"/>
          </ac:spMkLst>
        </pc:spChg>
      </pc:sldChg>
    </pc:docChg>
  </pc:docChgLst>
  <pc:docChgLst>
    <pc:chgData name="Stephan Daus / NIFU" userId="7d5f721f-c7a0-4e47-a147-288111e6901b" providerId="ADAL" clId="{9F6FBD7F-2105-4E91-B665-0257DE411F10}"/>
    <pc:docChg chg="modSld">
      <pc:chgData name="Stephan Daus / NIFU" userId="7d5f721f-c7a0-4e47-a147-288111e6901b" providerId="ADAL" clId="{9F6FBD7F-2105-4E91-B665-0257DE411F10}" dt="2023-09-22T08:42:54.999" v="16" actId="20577"/>
      <pc:docMkLst>
        <pc:docMk/>
      </pc:docMkLst>
      <pc:sldChg chg="modSp mod">
        <pc:chgData name="Stephan Daus / NIFU" userId="7d5f721f-c7a0-4e47-a147-288111e6901b" providerId="ADAL" clId="{9F6FBD7F-2105-4E91-B665-0257DE411F10}" dt="2023-09-22T08:42:54.999" v="16" actId="20577"/>
        <pc:sldMkLst>
          <pc:docMk/>
          <pc:sldMk cId="1175677043" sldId="264"/>
        </pc:sldMkLst>
        <pc:graphicFrameChg chg="modGraphic">
          <ac:chgData name="Stephan Daus / NIFU" userId="7d5f721f-c7a0-4e47-a147-288111e6901b" providerId="ADAL" clId="{9F6FBD7F-2105-4E91-B665-0257DE411F10}" dt="2023-09-22T08:42:54.999" v="16" actId="20577"/>
          <ac:graphicFrameMkLst>
            <pc:docMk/>
            <pc:sldMk cId="1175677043" sldId="264"/>
            <ac:graphicFrameMk id="4" creationId="{05B6B2E9-9AF6-1DC8-4AA6-D1183F02DB7C}"/>
          </ac:graphicFrameMkLst>
        </pc:graphicFrameChg>
      </pc:sldChg>
    </pc:docChg>
  </pc:docChgLst>
  <pc:docChgLst>
    <pc:chgData name="Stephan Daus / NIFU" userId="7d5f721f-c7a0-4e47-a147-288111e6901b" providerId="ADAL" clId="{60074D7B-9C43-46B7-B64F-F5DC515CA29D}"/>
    <pc:docChg chg="undo custSel addSld delSld modSld">
      <pc:chgData name="Stephan Daus / NIFU" userId="7d5f721f-c7a0-4e47-a147-288111e6901b" providerId="ADAL" clId="{60074D7B-9C43-46B7-B64F-F5DC515CA29D}" dt="2023-06-23T13:45:24.854" v="1667" actId="20577"/>
      <pc:docMkLst>
        <pc:docMk/>
      </pc:docMkLst>
      <pc:sldChg chg="new del">
        <pc:chgData name="Stephan Daus / NIFU" userId="7d5f721f-c7a0-4e47-a147-288111e6901b" providerId="ADAL" clId="{60074D7B-9C43-46B7-B64F-F5DC515CA29D}" dt="2023-06-23T13:05:40.094" v="3" actId="47"/>
        <pc:sldMkLst>
          <pc:docMk/>
          <pc:sldMk cId="3335062845" sldId="256"/>
        </pc:sldMkLst>
      </pc:sldChg>
      <pc:sldChg chg="add">
        <pc:chgData name="Stephan Daus / NIFU" userId="7d5f721f-c7a0-4e47-a147-288111e6901b" providerId="ADAL" clId="{60074D7B-9C43-46B7-B64F-F5DC515CA29D}" dt="2023-06-23T13:05:38.188" v="2"/>
        <pc:sldMkLst>
          <pc:docMk/>
          <pc:sldMk cId="957516987" sldId="257"/>
        </pc:sldMkLst>
      </pc:sldChg>
      <pc:sldChg chg="add">
        <pc:chgData name="Stephan Daus / NIFU" userId="7d5f721f-c7a0-4e47-a147-288111e6901b" providerId="ADAL" clId="{60074D7B-9C43-46B7-B64F-F5DC515CA29D}" dt="2023-06-23T13:05:32.849" v="1"/>
        <pc:sldMkLst>
          <pc:docMk/>
          <pc:sldMk cId="2809081753" sldId="258"/>
        </pc:sldMkLst>
      </pc:sldChg>
      <pc:sldChg chg="modSp new mod">
        <pc:chgData name="Stephan Daus / NIFU" userId="7d5f721f-c7a0-4e47-a147-288111e6901b" providerId="ADAL" clId="{60074D7B-9C43-46B7-B64F-F5DC515CA29D}" dt="2023-06-23T13:07:34.064" v="276" actId="20577"/>
        <pc:sldMkLst>
          <pc:docMk/>
          <pc:sldMk cId="3399647591" sldId="259"/>
        </pc:sldMkLst>
        <pc:spChg chg="mod">
          <ac:chgData name="Stephan Daus / NIFU" userId="7d5f721f-c7a0-4e47-a147-288111e6901b" providerId="ADAL" clId="{60074D7B-9C43-46B7-B64F-F5DC515CA29D}" dt="2023-06-23T13:05:59.518" v="26" actId="20577"/>
          <ac:spMkLst>
            <pc:docMk/>
            <pc:sldMk cId="3399647591" sldId="259"/>
            <ac:spMk id="2" creationId="{B8610D37-B4B4-47D2-92A5-EBD30E35A879}"/>
          </ac:spMkLst>
        </pc:spChg>
        <pc:spChg chg="mod">
          <ac:chgData name="Stephan Daus / NIFU" userId="7d5f721f-c7a0-4e47-a147-288111e6901b" providerId="ADAL" clId="{60074D7B-9C43-46B7-B64F-F5DC515CA29D}" dt="2023-06-23T13:07:34.064" v="276" actId="20577"/>
          <ac:spMkLst>
            <pc:docMk/>
            <pc:sldMk cId="3399647591" sldId="259"/>
            <ac:spMk id="3" creationId="{82605F82-905E-CDC2-9FCA-423D0188C291}"/>
          </ac:spMkLst>
        </pc:spChg>
      </pc:sldChg>
      <pc:sldChg chg="modSp new mod">
        <pc:chgData name="Stephan Daus / NIFU" userId="7d5f721f-c7a0-4e47-a147-288111e6901b" providerId="ADAL" clId="{60074D7B-9C43-46B7-B64F-F5DC515CA29D}" dt="2023-06-23T13:44:46.615" v="1607" actId="20577"/>
        <pc:sldMkLst>
          <pc:docMk/>
          <pc:sldMk cId="2437271972" sldId="260"/>
        </pc:sldMkLst>
        <pc:spChg chg="mod">
          <ac:chgData name="Stephan Daus / NIFU" userId="7d5f721f-c7a0-4e47-a147-288111e6901b" providerId="ADAL" clId="{60074D7B-9C43-46B7-B64F-F5DC515CA29D}" dt="2023-06-23T13:12:20.636" v="686" actId="20577"/>
          <ac:spMkLst>
            <pc:docMk/>
            <pc:sldMk cId="2437271972" sldId="260"/>
            <ac:spMk id="2" creationId="{677ABF81-69C5-E390-8EE5-A83CCCEB8917}"/>
          </ac:spMkLst>
        </pc:spChg>
        <pc:spChg chg="mod">
          <ac:chgData name="Stephan Daus / NIFU" userId="7d5f721f-c7a0-4e47-a147-288111e6901b" providerId="ADAL" clId="{60074D7B-9C43-46B7-B64F-F5DC515CA29D}" dt="2023-06-23T13:44:46.615" v="1607" actId="20577"/>
          <ac:spMkLst>
            <pc:docMk/>
            <pc:sldMk cId="2437271972" sldId="260"/>
            <ac:spMk id="3" creationId="{215B36E7-3C7D-88CD-392E-0A1C61996A99}"/>
          </ac:spMkLst>
        </pc:spChg>
      </pc:sldChg>
      <pc:sldChg chg="modSp new mod">
        <pc:chgData name="Stephan Daus / NIFU" userId="7d5f721f-c7a0-4e47-a147-288111e6901b" providerId="ADAL" clId="{60074D7B-9C43-46B7-B64F-F5DC515CA29D}" dt="2023-06-23T13:16:14.461" v="1210" actId="20577"/>
        <pc:sldMkLst>
          <pc:docMk/>
          <pc:sldMk cId="3495982192" sldId="261"/>
        </pc:sldMkLst>
        <pc:spChg chg="mod">
          <ac:chgData name="Stephan Daus / NIFU" userId="7d5f721f-c7a0-4e47-a147-288111e6901b" providerId="ADAL" clId="{60074D7B-9C43-46B7-B64F-F5DC515CA29D}" dt="2023-06-23T13:14:05.199" v="900" actId="20577"/>
          <ac:spMkLst>
            <pc:docMk/>
            <pc:sldMk cId="3495982192" sldId="261"/>
            <ac:spMk id="2" creationId="{B7BDDFFB-1006-47F9-E551-815CFF0B653D}"/>
          </ac:spMkLst>
        </pc:spChg>
        <pc:spChg chg="mod">
          <ac:chgData name="Stephan Daus / NIFU" userId="7d5f721f-c7a0-4e47-a147-288111e6901b" providerId="ADAL" clId="{60074D7B-9C43-46B7-B64F-F5DC515CA29D}" dt="2023-06-23T13:16:14.461" v="1210" actId="20577"/>
          <ac:spMkLst>
            <pc:docMk/>
            <pc:sldMk cId="3495982192" sldId="261"/>
            <ac:spMk id="3" creationId="{D1ED245A-0529-4FD6-AE6F-7C65D9C38FFD}"/>
          </ac:spMkLst>
        </pc:spChg>
      </pc:sldChg>
      <pc:sldChg chg="modSp new mod">
        <pc:chgData name="Stephan Daus / NIFU" userId="7d5f721f-c7a0-4e47-a147-288111e6901b" providerId="ADAL" clId="{60074D7B-9C43-46B7-B64F-F5DC515CA29D}" dt="2023-06-23T13:43:24.171" v="1550" actId="20577"/>
        <pc:sldMkLst>
          <pc:docMk/>
          <pc:sldMk cId="2593209912" sldId="262"/>
        </pc:sldMkLst>
        <pc:spChg chg="mod">
          <ac:chgData name="Stephan Daus / NIFU" userId="7d5f721f-c7a0-4e47-a147-288111e6901b" providerId="ADAL" clId="{60074D7B-9C43-46B7-B64F-F5DC515CA29D}" dt="2023-06-23T13:16:25.796" v="1230" actId="20577"/>
          <ac:spMkLst>
            <pc:docMk/>
            <pc:sldMk cId="2593209912" sldId="262"/>
            <ac:spMk id="2" creationId="{620D6027-C13D-ADCA-3603-62C6B254604C}"/>
          </ac:spMkLst>
        </pc:spChg>
        <pc:spChg chg="mod">
          <ac:chgData name="Stephan Daus / NIFU" userId="7d5f721f-c7a0-4e47-a147-288111e6901b" providerId="ADAL" clId="{60074D7B-9C43-46B7-B64F-F5DC515CA29D}" dt="2023-06-23T13:43:24.171" v="1550" actId="20577"/>
          <ac:spMkLst>
            <pc:docMk/>
            <pc:sldMk cId="2593209912" sldId="262"/>
            <ac:spMk id="3" creationId="{CFC1D55C-95CD-46A1-E49F-BA3F5537808A}"/>
          </ac:spMkLst>
        </pc:spChg>
      </pc:sldChg>
      <pc:sldChg chg="modSp new mod">
        <pc:chgData name="Stephan Daus / NIFU" userId="7d5f721f-c7a0-4e47-a147-288111e6901b" providerId="ADAL" clId="{60074D7B-9C43-46B7-B64F-F5DC515CA29D}" dt="2023-06-23T13:45:24.854" v="1667" actId="20577"/>
        <pc:sldMkLst>
          <pc:docMk/>
          <pc:sldMk cId="2808863532" sldId="263"/>
        </pc:sldMkLst>
        <pc:spChg chg="mod">
          <ac:chgData name="Stephan Daus / NIFU" userId="7d5f721f-c7a0-4e47-a147-288111e6901b" providerId="ADAL" clId="{60074D7B-9C43-46B7-B64F-F5DC515CA29D}" dt="2023-06-23T13:45:10.910" v="1635" actId="20577"/>
          <ac:spMkLst>
            <pc:docMk/>
            <pc:sldMk cId="2808863532" sldId="263"/>
            <ac:spMk id="2" creationId="{8E87B654-922E-356F-7AF6-CFF8FFD9C4F3}"/>
          </ac:spMkLst>
        </pc:spChg>
        <pc:spChg chg="mod">
          <ac:chgData name="Stephan Daus / NIFU" userId="7d5f721f-c7a0-4e47-a147-288111e6901b" providerId="ADAL" clId="{60074D7B-9C43-46B7-B64F-F5DC515CA29D}" dt="2023-06-23T13:45:24.854" v="1667" actId="20577"/>
          <ac:spMkLst>
            <pc:docMk/>
            <pc:sldMk cId="2808863532" sldId="263"/>
            <ac:spMk id="3" creationId="{169F3895-96B0-899B-A826-D6E4CA0CAB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0247-660E-410F-9B5D-5F53DCECB6F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1174-CBDB-40F3-B4EE-37AF2DEA10B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565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Skjule hvis kke signifikant</a:t>
            </a:r>
          </a:p>
          <a:p>
            <a:r>
              <a:rPr lang="nb-NO"/>
              <a:t>Word-versjon</a:t>
            </a:r>
          </a:p>
          <a:p>
            <a:r>
              <a:rPr lang="nb-NO"/>
              <a:t>Møte om referanser, særlig figur og tabelreferanser. </a:t>
            </a:r>
          </a:p>
          <a:p>
            <a:r>
              <a:rPr lang="nb-NO"/>
              <a:t>Cat_prop/freq_table må ha N</a:t>
            </a:r>
          </a:p>
          <a:p>
            <a:r>
              <a:rPr lang="nb-NO"/>
              <a:t>Total-N for bi_catcat_freq_table</a:t>
            </a:r>
          </a:p>
          <a:p>
            <a:endParaRPr lang="nb-NO"/>
          </a:p>
          <a:p>
            <a:r>
              <a:rPr lang="nb-NO"/>
              <a:t>Institusjonsspesifikke rapporter 12. mai:</a:t>
            </a:r>
          </a:p>
          <a:p>
            <a:r>
              <a:rPr lang="nb-NO"/>
              <a:t>Skjul hvis under N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DB8B2-20CF-41A2-837F-AEDAD8CCF4C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891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Figurene i images/-mappen må gis nytt navn som samsvarer med quarto-fila: fig-3_1.png, osv. Forsidebilder etc kan slettes herfra.</a:t>
            </a:r>
          </a:p>
          <a:p>
            <a:pPr lvl="1"/>
            <a:r>
              <a:rPr lang="nb-NO"/>
              <a:t>Funksjon: hente ut alle @fig- eller (images/.*\\.png) og navngi deretter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1174-CBDB-40F3-B4EE-37AF2DEA10B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545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>
                <a:solidFill>
                  <a:schemeClr val="bg1">
                    <a:lumMod val="50000"/>
                  </a:schemeClr>
                </a:solidFill>
              </a:rPr>
              <a:t>Nivå 1-overskrifter må ordnes manuelt (de er slags tabell i NIFUs Wordmal og derfor tabell i Quarto). Fjern tabellformatering, bare behold enkel # Overskrift.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31174-CBDB-40F3-B4EE-37AF2DEA10B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37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15245D-BE19-2252-A524-D8B2BE4F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E62D70E-8426-BF4F-6111-6F05DFF1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DD50EF-0CC2-8C78-1F5F-2B6FD3E4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487186-4355-A070-967F-AB11E16F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6A66A41-FE7B-4623-30AC-8FA4F246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996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D78B3D-EF2F-B73E-0D05-5DA9D70B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D56C76F-2886-EC39-F767-A6CF3ACB6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5E3A85-DAE9-7E1C-62DB-8424B776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4E6C70D-423F-0C38-4677-5BF49452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62A406-1BEE-2229-3DDE-26B318BA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7855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08E43FB3-B04F-B3AD-9CD4-D01B0D716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1A86A7A-AA84-23CF-CEB2-B70D49C3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E7D3B5-DF83-05AB-D504-B347258F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2437F24-6845-3AC0-53B9-49644D44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1F41B07-1FFC-E8B2-DD78-4A396B10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840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E6C5CE-3CF9-2053-C815-091638E3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8156C0-97B6-69F9-764D-D4918968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AB12C60-97C9-600C-74EF-56B7840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5A7C9F3-6D2C-CB91-B5F7-6C6E5441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A709D10-1EFC-DB06-C140-37316CC4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1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57AA77-BF35-5243-28A1-BECF72C2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CAFA3CB-394D-49AD-0285-0C3C4DF4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A3BC90D-D33B-FD1C-67E0-9C503D5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CF1BCD-6FB4-7ECD-D407-F64DB93F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4920B4-C1BE-1D49-071B-7E0347E4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004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EBC7AF-DBAF-0865-C60A-BB429E76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89CD165-2C1B-226E-20E0-18FA75E76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0D17CB-85DE-3B69-1CDE-C46E95F6C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62190BE-4972-AD2D-E161-A0395A2C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903A52A-DDF3-5818-536F-15C97D3E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30E8047-1151-FFFF-233F-318303B3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653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255C25-8875-CDC7-AE07-5042CE6C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EFB95AD-C330-4224-1FD8-C1566950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B6DC7BF-E678-EF97-B6CC-14CD4ACA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6A4E425-8060-E8C9-CF40-94D7F4532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E60D2CF-FEF5-45CF-0C2A-3A7D7B6CC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3E5C251-C342-6FD0-52ED-020F9B39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722E8F9-EAE6-7AF3-9187-8D1FC89A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A8B0DDB0-626A-7595-D4A4-A180D54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215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FB3A5E-5CFD-88C4-943B-4785B8BB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F88D8FAA-E881-A77D-086D-8602BDB1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FF51E3F-3792-FD42-06C5-9A47FEA5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BC677DD-4DE8-B296-EFC8-DBCC5D76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02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2F7CFE7-CA97-00BE-E78F-0EE6F94A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4EC5C56B-E74E-6E6A-E52A-3D51BABF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934E072C-4383-FF6F-E40E-2EEA4CBD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42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DD0B84-0D3A-A567-FCF5-A044CD7AD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3594E3-7805-7EC7-D973-19571EDE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A383922-F935-8890-F444-64440BCA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A42457D-02BD-D06D-456D-E46F5BA2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69B86B6-02D6-DBDD-F1B5-E0F9D2F0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5DB706C-84A8-1E45-1E87-E8E8B95B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36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330C98-3773-A3FC-1666-EE8CAC96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A3F2F7C-73B3-F390-E36B-1A927A362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8A854E9-B223-D529-DC26-6485FF827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AEF88ED-C3A4-E5FA-4469-7C2846CE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C9744-39E0-BD21-E97D-07F8BA2F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4FBE94A-DBC4-DFC1-D7F5-EE2169D2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2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280A19D-6F59-5688-E3AB-4D5DCD93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9EAB4A0-9244-153E-1FFC-7B78300A3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43E972F-FCF8-7143-65EA-D41A173C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65B6-0FCA-4C86-9856-E597EB44E683}" type="datetimeFigureOut">
              <a:rPr lang="nb-NO" smtClean="0"/>
              <a:t>22.09.2023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29AE4C-2032-46FE-A58E-33DF6B085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02F1DD6-7998-A284-C651-79162CF80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517AE-B377-48BB-9A30-65D3CF497B8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61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elektronikk, visittkort&#10;&#10;Automatisk generert beskrivelse">
            <a:extLst>
              <a:ext uri="{FF2B5EF4-FFF2-40B4-BE49-F238E27FC236}">
                <a16:creationId xmlns:a16="http://schemas.microsoft.com/office/drawing/2014/main" id="{93D43A0F-003B-5752-3DF0-BD51042AE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479FD1-BDAD-4F4D-FFB9-5F7C0DC46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Konvertere en rapport ikke lagd i SAROS, til SAROS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2BE8CCB-B759-F36F-4643-617424D94C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Vanligvis trenger man ikke å gjøre dette, kun som en backupløsning</a:t>
            </a:r>
          </a:p>
        </p:txBody>
      </p:sp>
    </p:spTree>
    <p:extLst>
      <p:ext uri="{BB962C8B-B14F-4D97-AF65-F5344CB8AC3E}">
        <p14:creationId xmlns:p14="http://schemas.microsoft.com/office/powerpoint/2010/main" val="280908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610D37-B4B4-47D2-92A5-EBD30E35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Når er dette relevant?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2605F82-905E-CDC2-9FCA-423D0188C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Dersom man ikke har fått skrevet alt i Qmd-filene, men har brukt utelukkende Word (docx)</a:t>
            </a:r>
          </a:p>
          <a:p>
            <a:pPr lvl="1"/>
            <a:r>
              <a:rPr lang="nb-NO"/>
              <a:t>For eksempel Spørringene våren 2023</a:t>
            </a:r>
          </a:p>
          <a:p>
            <a:pPr lvl="1"/>
            <a:r>
              <a:rPr lang="nb-NO"/>
              <a:t>For eksempel om man ønsker å omgjøre gamle rapporter til ny stil</a:t>
            </a:r>
          </a:p>
          <a:p>
            <a:r>
              <a:rPr lang="nb-NO"/>
              <a:t>Tid: Ca et par timer</a:t>
            </a:r>
          </a:p>
        </p:txBody>
      </p:sp>
    </p:spTree>
    <p:extLst>
      <p:ext uri="{BB962C8B-B14F-4D97-AF65-F5344CB8AC3E}">
        <p14:creationId xmlns:p14="http://schemas.microsoft.com/office/powerpoint/2010/main" val="3399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77ABF81-69C5-E390-8EE5-A83CCCEB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Manuelt forarbeid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5B36E7-3C7D-88CD-392E-0A1C6199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/>
              <a:t>Har man kun PDF-filen må denne først konverteres til DOCX (eller direkte til HTML om det finnes en online tjeneste for dette)</a:t>
            </a:r>
          </a:p>
          <a:p>
            <a:r>
              <a:rPr lang="nb-NO"/>
              <a:t>Lagre DOCX-filen som HTML gjennom Word. Vanlig HTML, ikke mhtml</a:t>
            </a:r>
          </a:p>
          <a:p>
            <a:r>
              <a:rPr lang="nb-NO"/>
              <a:t>Word konverterer da alle charts ("Excel-grafer") til PNG-filer i høy oppløsning, se undermappe</a:t>
            </a:r>
          </a:p>
          <a:p>
            <a:r>
              <a:rPr lang="nb-NO"/>
              <a:t>Åpne HTML-filen </a:t>
            </a:r>
            <a:r>
              <a:rPr lang="nb-NO" u="sng"/>
              <a:t>i nettleseren</a:t>
            </a:r>
            <a:r>
              <a:rPr lang="nb-NO"/>
              <a:t>, kopier over all hovedtekst (inkl tabeller, etc, uten forside, innholdsfortegnelse og liste over tabeller, etc) til en tom Quarto-fil i Rstudio (sett den først i Visual editor)</a:t>
            </a:r>
          </a:p>
          <a:p>
            <a:r>
              <a:rPr lang="nb-NO"/>
              <a:t>Lagre Qmd-filen</a:t>
            </a:r>
          </a:p>
          <a:p>
            <a:pPr lvl="1"/>
            <a:r>
              <a:rPr lang="nb-NO"/>
              <a:t>Sørg for å ha mappe med PNG-filer i samme mappe som Qmd-filen, under "images"</a:t>
            </a:r>
          </a:p>
        </p:txBody>
      </p:sp>
    </p:spTree>
    <p:extLst>
      <p:ext uri="{BB962C8B-B14F-4D97-AF65-F5344CB8AC3E}">
        <p14:creationId xmlns:p14="http://schemas.microsoft.com/office/powerpoint/2010/main" val="243727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915BEA-15D4-9DDE-B707-86B8E06F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Semiautomatisk konvertering til riktig format med bruk av funksjoner i 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34213E-0D19-DE1A-7F0E-2390CB86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saros::reformat_qmd_from_docx_copy(file="Rapport.qmd", table="Tabell ", figure = "Figur ", img_folder = "images")</a:t>
            </a:r>
          </a:p>
          <a:p>
            <a:pPr marL="0" indent="0">
              <a:buNone/>
            </a:pPr>
            <a:r>
              <a:rPr lang="nb-NO" i="1"/>
              <a:t># Ta en rask sjekk gjennom (enklere å endre alt om det er i en fil)</a:t>
            </a:r>
          </a:p>
          <a:p>
            <a:pPr marL="0" indent="0">
              <a:buNone/>
            </a:pPr>
            <a:r>
              <a:rPr lang="nb-NO" i="1"/>
              <a:t># Følgende argument om yaml-fila krever at du har allerede satt opp Saros-prosjektmappe og innhentet maler fra nifutheme</a:t>
            </a:r>
          </a:p>
          <a:p>
            <a:pPr marL="0" indent="0">
              <a:buNone/>
            </a:pPr>
            <a:r>
              <a:rPr lang="nb-NO"/>
              <a:t>saros::split_qmd_to_chapters(file="Rapport.qmd", yaml_file=fs::path("52_ressurser", "YAML", "kapittel_hode.yaml")</a:t>
            </a:r>
          </a:p>
          <a:p>
            <a:pPr marL="0" indent="0">
              <a:buNone/>
            </a:pPr>
            <a:r>
              <a:rPr lang="nb-N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4540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8E13DE-6767-BC4D-07F7-0958ED2C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6732" cy="615449"/>
          </a:xfrm>
        </p:spPr>
        <p:txBody>
          <a:bodyPr>
            <a:normAutofit/>
          </a:bodyPr>
          <a:lstStyle/>
          <a:p>
            <a:r>
              <a:rPr lang="nb-NO" sz="2800"/>
              <a:t>Bruk Søk og erstatt i Source-view (ha på Regex, få med alt i cellen!)</a:t>
            </a:r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05B6B2E9-9AF6-1DC8-4AA6-D1183F02D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253285"/>
              </p:ext>
            </p:extLst>
          </p:nvPr>
        </p:nvGraphicFramePr>
        <p:xfrm>
          <a:off x="72190" y="980574"/>
          <a:ext cx="11869153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5399">
                  <a:extLst>
                    <a:ext uri="{9D8B030D-6E8A-4147-A177-3AD203B41FA5}">
                      <a16:colId xmlns:a16="http://schemas.microsoft.com/office/drawing/2014/main" val="952257170"/>
                    </a:ext>
                  </a:extLst>
                </a:gridCol>
                <a:gridCol w="4820996">
                  <a:extLst>
                    <a:ext uri="{9D8B030D-6E8A-4147-A177-3AD203B41FA5}">
                      <a16:colId xmlns:a16="http://schemas.microsoft.com/office/drawing/2014/main" val="3781153538"/>
                    </a:ext>
                  </a:extLst>
                </a:gridCol>
                <a:gridCol w="2412758">
                  <a:extLst>
                    <a:ext uri="{9D8B030D-6E8A-4147-A177-3AD203B41FA5}">
                      <a16:colId xmlns:a16="http://schemas.microsoft.com/office/drawing/2014/main" val="683656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Formål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Søk 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Erstatt 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5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Omgjøre nivå-3 overskrifter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\*\*([0-9\.]+)       ([A-Åa-å0-9 ?\)!]+)\*\*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### \2 {sec-\1}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3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Omgjøre nivå-2 overskrifter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\*\*([0-9\.]+)           ([A-Åa-å0-9 ?\)!]+)\*\*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## \2 {sec-\1}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89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Omgjøre nivå-4 overskrifter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### \*\*([^\*]+)\*\*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#### \1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3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Fjern rare usynlige tegn (hent manuelt fra Figur og Tabell-titler), de er dotter.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Tabellkoder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Tabell ([0-9]+)\.([0-9]+)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@tbl-tbl\1_\2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3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Figurkoder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Figur ([0-9]+)\.([0-9]+)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@fig-fig\1_\2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4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Kulepunkter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· {4,}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-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4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Omgjøre nivå-1 overskrifter (fungerer ikke i Rstudio, må gjøres i Notepad++ eller i hjelpefunksjon)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\+-+\+\r\n\| # \*\*([A-Åa-å0-9 ?\)!]*)\*\* \|\r\n\+-+\+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# \1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75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Konverter figurtitler (antar alle er png og ligger i mappen "images"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\*\*@(fig-fig[0-9_]*)[ \.]+(.*)\*\*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![\2](images/\1.png){#\1}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32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Konverter tabelltitler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\*\*@(tbl-tbl[0-9_]*)[ \.]+(.*)\*\*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: \2 {#\1}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63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Om ønskelig, fjern ordoppdelingstegn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1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7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0D6027-C13D-ADCA-3603-62C6B254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Manuelt arbeid for hvert kapittel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C1D55C-95CD-46A1-E49F-BA3F55378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/>
              <a:t>Sitatavsnitt må manuelt settes i riktig stil. Legg til &gt; i starten av avsnittet.</a:t>
            </a:r>
          </a:p>
          <a:p>
            <a:r>
              <a:rPr lang="nb-NO"/>
              <a:t>I hver kapittel-qmd, endre dette i YAML-hodet:</a:t>
            </a:r>
          </a:p>
          <a:p>
            <a:pPr marL="0" indent="0">
              <a:buNone/>
            </a:pPr>
            <a:r>
              <a:rPr lang="nb-NO"/>
              <a:t>author: "Vibeke Opheim" </a:t>
            </a:r>
          </a:p>
          <a:p>
            <a:pPr marL="0" indent="0">
              <a:buNone/>
            </a:pPr>
            <a:r>
              <a:rPr lang="nb-NO"/>
              <a:t>number-offset: 1         # for kapittel 2. For kapittel 3, sett 2, osv.</a:t>
            </a:r>
          </a:p>
          <a:p>
            <a:r>
              <a:rPr lang="nb-NO"/>
              <a:t>Sjekk at overskrifter har riktig nivå, ting ser riktig ut, alle lenker fungerer, osv.</a:t>
            </a:r>
          </a:p>
          <a:p>
            <a:pPr marL="0" indent="0">
              <a:buNone/>
            </a:pPr>
            <a:endParaRPr lang="nb-NO"/>
          </a:p>
          <a:p>
            <a:endParaRPr lang="nb-NO"/>
          </a:p>
          <a:p>
            <a:pPr lvl="1"/>
            <a:endParaRPr lang="nb-NO"/>
          </a:p>
          <a:p>
            <a:endParaRPr lang="nb-NO"/>
          </a:p>
          <a:p>
            <a:endParaRPr lang="nb-NO"/>
          </a:p>
          <a:p>
            <a:pPr marL="0" indent="0"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320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2871A87AA9AA40AFD78DC0F4FB1211" ma:contentTypeVersion="17" ma:contentTypeDescription="Opprett et nytt dokument." ma:contentTypeScope="" ma:versionID="cc12f72dcf0d0f4b4d37f5eadf49cae8">
  <xsd:schema xmlns:xsd="http://www.w3.org/2001/XMLSchema" xmlns:xs="http://www.w3.org/2001/XMLSchema" xmlns:p="http://schemas.microsoft.com/office/2006/metadata/properties" xmlns:ns2="c5088232-1f73-4496-85f6-f17080254f09" xmlns:ns3="f9b64eb4-ed83-421f-b7f1-c3c9549c0406" targetNamespace="http://schemas.microsoft.com/office/2006/metadata/properties" ma:root="true" ma:fieldsID="486bdb809b988218b8af3d3cb774eb00" ns2:_="" ns3:_="">
    <xsd:import namespace="c5088232-1f73-4496-85f6-f17080254f09"/>
    <xsd:import namespace="f9b64eb4-ed83-421f-b7f1-c3c9549c0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komment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88232-1f73-4496-85f6-f1708025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kommentar" ma:index="17" nillable="true" ma:displayName="kommentar" ma:format="Dropdown" ma:internalName="kommentar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4eb4-ed83-421f-b7f1-c3c9549c0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340e52a-ff60-4c0d-8db6-2b5917d36bd0}" ma:internalName="TaxCatchAll" ma:showField="CatchAllData" ma:web="f9b64eb4-ed83-421f-b7f1-c3c9549c0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b64eb4-ed83-421f-b7f1-c3c9549c0406" xsi:nil="true"/>
    <lcf76f155ced4ddcb4097134ff3c332f xmlns="c5088232-1f73-4496-85f6-f17080254f09">
      <Terms xmlns="http://schemas.microsoft.com/office/infopath/2007/PartnerControls"/>
    </lcf76f155ced4ddcb4097134ff3c332f>
    <kommentar xmlns="c5088232-1f73-4496-85f6-f17080254f09" xsi:nil="true"/>
  </documentManagement>
</p:properties>
</file>

<file path=customXml/itemProps1.xml><?xml version="1.0" encoding="utf-8"?>
<ds:datastoreItem xmlns:ds="http://schemas.openxmlformats.org/officeDocument/2006/customXml" ds:itemID="{4154E2D1-FE5A-4EA7-901B-825979A73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88232-1f73-4496-85f6-f17080254f09"/>
    <ds:schemaRef ds:uri="f9b64eb4-ed83-421f-b7f1-c3c9549c0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B25810-1468-4830-B252-A0D7CCB501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2D973D-26B4-4326-92D4-4C900E76FF56}">
  <ds:schemaRefs>
    <ds:schemaRef ds:uri="http://schemas.microsoft.com/office/2006/metadata/properties"/>
    <ds:schemaRef ds:uri="http://schemas.microsoft.com/office/infopath/2007/PartnerControls"/>
    <ds:schemaRef ds:uri="f9b64eb4-ed83-421f-b7f1-c3c9549c0406"/>
    <ds:schemaRef ds:uri="c5088232-1f73-4496-85f6-f17080254f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687</Words>
  <Application>Microsoft Office PowerPoint</Application>
  <PresentationFormat>Widescreen</PresentationFormat>
  <Paragraphs>79</Paragraphs>
  <Slides>7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PowerPoint-presentasjon</vt:lpstr>
      <vt:lpstr>Konvertere en rapport ikke lagd i SAROS, til SAROS</vt:lpstr>
      <vt:lpstr>Når er dette relevant?</vt:lpstr>
      <vt:lpstr>Manuelt forarbeid</vt:lpstr>
      <vt:lpstr>Semiautomatisk konvertering til riktig format med bruk av funksjoner i R</vt:lpstr>
      <vt:lpstr>Bruk Søk og erstatt i Source-view (ha på Regex, få med alt i cellen!)</vt:lpstr>
      <vt:lpstr>Manuelt arbeid for hvert kapittel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Stephan Daus / NIFU</dc:creator>
  <cp:lastModifiedBy>Stephan Daus / NIFU</cp:lastModifiedBy>
  <cp:revision>1</cp:revision>
  <dcterms:created xsi:type="dcterms:W3CDTF">2023-06-23T13:05:25Z</dcterms:created>
  <dcterms:modified xsi:type="dcterms:W3CDTF">2023-09-22T08:43:03Z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0x010100112871A87AA9AA40AFD78DC0F4FB1211</vt:lpwstr>
  </property>
  <property fmtid="{D5CDD505-2E9C-101B-9397-08002B2CF9AE}" pid="3" name="MediaServiceImageTags">
    <vt:lpwstr/>
  </property>
</Properties>
</file>