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7" r:id="rId5"/>
    <p:sldId id="260" r:id="rId6"/>
    <p:sldId id="258" r:id="rId7"/>
    <p:sldId id="259" r:id="rId8"/>
    <p:sldId id="261" r:id="rId9"/>
    <p:sldId id="266" r:id="rId10"/>
    <p:sldId id="267" r:id="rId11"/>
    <p:sldId id="268" r:id="rId12"/>
    <p:sldId id="262" r:id="rId13"/>
    <p:sldId id="263" r:id="rId14"/>
    <p:sldId id="264" r:id="rId15"/>
    <p:sldId id="265" r:id="rId1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4D746C-8C4A-47BA-A8FC-89EE521B10ED}" v="1009" dt="2023-06-16T12:35:09.1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96" d="100"/>
          <a:sy n="9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Daus / NIFU" userId="7d5f721f-c7a0-4e47-a147-288111e6901b" providerId="ADAL" clId="{9B4D746C-8C4A-47BA-A8FC-89EE521B10ED}"/>
    <pc:docChg chg="undo custSel addSld delSld modSld addMainMaster delMainMaster modMainMaster">
      <pc:chgData name="Stephan Daus / NIFU" userId="7d5f721f-c7a0-4e47-a147-288111e6901b" providerId="ADAL" clId="{9B4D746C-8C4A-47BA-A8FC-89EE521B10ED}" dt="2023-06-16T12:35:09.199" v="4973" actId="20577"/>
      <pc:docMkLst>
        <pc:docMk/>
      </pc:docMkLst>
      <pc:sldChg chg="del">
        <pc:chgData name="Stephan Daus / NIFU" userId="7d5f721f-c7a0-4e47-a147-288111e6901b" providerId="ADAL" clId="{9B4D746C-8C4A-47BA-A8FC-89EE521B10ED}" dt="2023-06-15T12:34:34.368" v="2" actId="47"/>
        <pc:sldMkLst>
          <pc:docMk/>
          <pc:sldMk cId="2529632796" sldId="256"/>
        </pc:sldMkLst>
      </pc:sldChg>
      <pc:sldChg chg="delSp add mod">
        <pc:chgData name="Stephan Daus / NIFU" userId="7d5f721f-c7a0-4e47-a147-288111e6901b" providerId="ADAL" clId="{9B4D746C-8C4A-47BA-A8FC-89EE521B10ED}" dt="2023-06-15T12:34:41.480" v="3" actId="478"/>
        <pc:sldMkLst>
          <pc:docMk/>
          <pc:sldMk cId="957516987" sldId="257"/>
        </pc:sldMkLst>
        <pc:spChg chg="del">
          <ac:chgData name="Stephan Daus / NIFU" userId="7d5f721f-c7a0-4e47-a147-288111e6901b" providerId="ADAL" clId="{9B4D746C-8C4A-47BA-A8FC-89EE521B10ED}" dt="2023-06-15T12:34:41.480" v="3" actId="478"/>
          <ac:spMkLst>
            <pc:docMk/>
            <pc:sldMk cId="957516987" sldId="257"/>
            <ac:spMk id="2" creationId="{B44DEABD-A431-C1C5-A0DE-E6B356C932FB}"/>
          </ac:spMkLst>
        </pc:spChg>
      </pc:sldChg>
      <pc:sldChg chg="addSp delSp modSp new mod">
        <pc:chgData name="Stephan Daus / NIFU" userId="7d5f721f-c7a0-4e47-a147-288111e6901b" providerId="ADAL" clId="{9B4D746C-8C4A-47BA-A8FC-89EE521B10ED}" dt="2023-06-16T12:35:09.199" v="4973" actId="20577"/>
        <pc:sldMkLst>
          <pc:docMk/>
          <pc:sldMk cId="1431400226" sldId="258"/>
        </pc:sldMkLst>
        <pc:spChg chg="del">
          <ac:chgData name="Stephan Daus / NIFU" userId="7d5f721f-c7a0-4e47-a147-288111e6901b" providerId="ADAL" clId="{9B4D746C-8C4A-47BA-A8FC-89EE521B10ED}" dt="2023-06-15T12:35:01.591" v="5" actId="478"/>
          <ac:spMkLst>
            <pc:docMk/>
            <pc:sldMk cId="1431400226" sldId="258"/>
            <ac:spMk id="2" creationId="{58912E7A-3AB5-61AD-B206-8063DA81A827}"/>
          </ac:spMkLst>
        </pc:spChg>
        <pc:spChg chg="del">
          <ac:chgData name="Stephan Daus / NIFU" userId="7d5f721f-c7a0-4e47-a147-288111e6901b" providerId="ADAL" clId="{9B4D746C-8C4A-47BA-A8FC-89EE521B10ED}" dt="2023-06-15T12:35:01.591" v="5" actId="478"/>
          <ac:spMkLst>
            <pc:docMk/>
            <pc:sldMk cId="1431400226" sldId="258"/>
            <ac:spMk id="3" creationId="{3F54C7DA-7179-670A-434F-C95925F6A867}"/>
          </ac:spMkLst>
        </pc:spChg>
        <pc:graphicFrameChg chg="add mod modGraphic">
          <ac:chgData name="Stephan Daus / NIFU" userId="7d5f721f-c7a0-4e47-a147-288111e6901b" providerId="ADAL" clId="{9B4D746C-8C4A-47BA-A8FC-89EE521B10ED}" dt="2023-06-16T12:35:09.199" v="4973" actId="20577"/>
          <ac:graphicFrameMkLst>
            <pc:docMk/>
            <pc:sldMk cId="1431400226" sldId="258"/>
            <ac:graphicFrameMk id="4" creationId="{16D3E98F-AAA3-6DBE-A8EF-E207CC182EB8}"/>
          </ac:graphicFrameMkLst>
        </pc:graphicFrameChg>
      </pc:sldChg>
      <pc:sldChg chg="modSp new mod">
        <pc:chgData name="Stephan Daus / NIFU" userId="7d5f721f-c7a0-4e47-a147-288111e6901b" providerId="ADAL" clId="{9B4D746C-8C4A-47BA-A8FC-89EE521B10ED}" dt="2023-06-15T13:14:36.237" v="592" actId="6549"/>
        <pc:sldMkLst>
          <pc:docMk/>
          <pc:sldMk cId="1454229981" sldId="259"/>
        </pc:sldMkLst>
        <pc:spChg chg="mod">
          <ac:chgData name="Stephan Daus / NIFU" userId="7d5f721f-c7a0-4e47-a147-288111e6901b" providerId="ADAL" clId="{9B4D746C-8C4A-47BA-A8FC-89EE521B10ED}" dt="2023-06-15T13:14:36.237" v="592" actId="6549"/>
          <ac:spMkLst>
            <pc:docMk/>
            <pc:sldMk cId="1454229981" sldId="259"/>
            <ac:spMk id="2" creationId="{0080C19C-93AF-B7C7-B66B-92FE20F74E69}"/>
          </ac:spMkLst>
        </pc:spChg>
      </pc:sldChg>
      <pc:sldChg chg="modSp new mod">
        <pc:chgData name="Stephan Daus / NIFU" userId="7d5f721f-c7a0-4e47-a147-288111e6901b" providerId="ADAL" clId="{9B4D746C-8C4A-47BA-A8FC-89EE521B10ED}" dt="2023-06-15T13:14:17.791" v="555" actId="20577"/>
        <pc:sldMkLst>
          <pc:docMk/>
          <pc:sldMk cId="1598341963" sldId="260"/>
        </pc:sldMkLst>
        <pc:spChg chg="mod">
          <ac:chgData name="Stephan Daus / NIFU" userId="7d5f721f-c7a0-4e47-a147-288111e6901b" providerId="ADAL" clId="{9B4D746C-8C4A-47BA-A8FC-89EE521B10ED}" dt="2023-06-15T13:14:17.791" v="555" actId="20577"/>
          <ac:spMkLst>
            <pc:docMk/>
            <pc:sldMk cId="1598341963" sldId="260"/>
            <ac:spMk id="2" creationId="{416B779C-98DC-7496-565F-61BA722853EA}"/>
          </ac:spMkLst>
        </pc:spChg>
      </pc:sldChg>
      <pc:sldChg chg="addSp delSp modSp new mod">
        <pc:chgData name="Stephan Daus / NIFU" userId="7d5f721f-c7a0-4e47-a147-288111e6901b" providerId="ADAL" clId="{9B4D746C-8C4A-47BA-A8FC-89EE521B10ED}" dt="2023-06-15T13:47:31.305" v="1156" actId="6549"/>
        <pc:sldMkLst>
          <pc:docMk/>
          <pc:sldMk cId="2638445254" sldId="261"/>
        </pc:sldMkLst>
        <pc:spChg chg="del">
          <ac:chgData name="Stephan Daus / NIFU" userId="7d5f721f-c7a0-4e47-a147-288111e6901b" providerId="ADAL" clId="{9B4D746C-8C4A-47BA-A8FC-89EE521B10ED}" dt="2023-06-15T13:14:43.939" v="594" actId="478"/>
          <ac:spMkLst>
            <pc:docMk/>
            <pc:sldMk cId="2638445254" sldId="261"/>
            <ac:spMk id="2" creationId="{EE4E0408-C2C2-12E7-8AE9-3EC4176BEDD4}"/>
          </ac:spMkLst>
        </pc:spChg>
        <pc:spChg chg="del">
          <ac:chgData name="Stephan Daus / NIFU" userId="7d5f721f-c7a0-4e47-a147-288111e6901b" providerId="ADAL" clId="{9B4D746C-8C4A-47BA-A8FC-89EE521B10ED}" dt="2023-06-15T13:14:43.939" v="594" actId="478"/>
          <ac:spMkLst>
            <pc:docMk/>
            <pc:sldMk cId="2638445254" sldId="261"/>
            <ac:spMk id="3" creationId="{7D74A405-1A43-1C46-0ACC-C9E093FE30C1}"/>
          </ac:spMkLst>
        </pc:spChg>
        <pc:spChg chg="add mod">
          <ac:chgData name="Stephan Daus / NIFU" userId="7d5f721f-c7a0-4e47-a147-288111e6901b" providerId="ADAL" clId="{9B4D746C-8C4A-47BA-A8FC-89EE521B10ED}" dt="2023-06-15T13:47:31.305" v="1156" actId="6549"/>
          <ac:spMkLst>
            <pc:docMk/>
            <pc:sldMk cId="2638445254" sldId="261"/>
            <ac:spMk id="4" creationId="{06C2EAA3-5E82-A0A6-B831-D4825299753B}"/>
          </ac:spMkLst>
        </pc:spChg>
        <pc:spChg chg="add mod">
          <ac:chgData name="Stephan Daus / NIFU" userId="7d5f721f-c7a0-4e47-a147-288111e6901b" providerId="ADAL" clId="{9B4D746C-8C4A-47BA-A8FC-89EE521B10ED}" dt="2023-06-15T13:46:36.823" v="1147" actId="20577"/>
          <ac:spMkLst>
            <pc:docMk/>
            <pc:sldMk cId="2638445254" sldId="261"/>
            <ac:spMk id="6" creationId="{73213FF8-BEB4-53E6-415C-89AD7485452E}"/>
          </ac:spMkLst>
        </pc:spChg>
        <pc:graphicFrameChg chg="add mod modGraphic">
          <ac:chgData name="Stephan Daus / NIFU" userId="7d5f721f-c7a0-4e47-a147-288111e6901b" providerId="ADAL" clId="{9B4D746C-8C4A-47BA-A8FC-89EE521B10ED}" dt="2023-06-15T13:43:18.827" v="1093" actId="20577"/>
          <ac:graphicFrameMkLst>
            <pc:docMk/>
            <pc:sldMk cId="2638445254" sldId="261"/>
            <ac:graphicFrameMk id="5" creationId="{893228AE-6F20-03EA-B2D6-277B0624DAB6}"/>
          </ac:graphicFrameMkLst>
        </pc:graphicFrameChg>
      </pc:sldChg>
      <pc:sldChg chg="modSp new mod">
        <pc:chgData name="Stephan Daus / NIFU" userId="7d5f721f-c7a0-4e47-a147-288111e6901b" providerId="ADAL" clId="{9B4D746C-8C4A-47BA-A8FC-89EE521B10ED}" dt="2023-06-15T16:02:09.158" v="1550" actId="20577"/>
        <pc:sldMkLst>
          <pc:docMk/>
          <pc:sldMk cId="3797181684" sldId="262"/>
        </pc:sldMkLst>
        <pc:spChg chg="mod">
          <ac:chgData name="Stephan Daus / NIFU" userId="7d5f721f-c7a0-4e47-a147-288111e6901b" providerId="ADAL" clId="{9B4D746C-8C4A-47BA-A8FC-89EE521B10ED}" dt="2023-06-15T16:02:09.158" v="1550" actId="20577"/>
          <ac:spMkLst>
            <pc:docMk/>
            <pc:sldMk cId="3797181684" sldId="262"/>
            <ac:spMk id="2" creationId="{FC2BABCA-0A1E-0350-429B-23B17B68636C}"/>
          </ac:spMkLst>
        </pc:spChg>
      </pc:sldChg>
      <pc:sldChg chg="addSp delSp modSp new mod">
        <pc:chgData name="Stephan Daus / NIFU" userId="7d5f721f-c7a0-4e47-a147-288111e6901b" providerId="ADAL" clId="{9B4D746C-8C4A-47BA-A8FC-89EE521B10ED}" dt="2023-06-15T16:10:05.182" v="2153" actId="15"/>
        <pc:sldMkLst>
          <pc:docMk/>
          <pc:sldMk cId="534941732" sldId="263"/>
        </pc:sldMkLst>
        <pc:spChg chg="del">
          <ac:chgData name="Stephan Daus / NIFU" userId="7d5f721f-c7a0-4e47-a147-288111e6901b" providerId="ADAL" clId="{9B4D746C-8C4A-47BA-A8FC-89EE521B10ED}" dt="2023-06-15T16:02:14.597" v="1552" actId="478"/>
          <ac:spMkLst>
            <pc:docMk/>
            <pc:sldMk cId="534941732" sldId="263"/>
            <ac:spMk id="2" creationId="{81654C78-01C7-B963-F289-6235B9DBC09E}"/>
          </ac:spMkLst>
        </pc:spChg>
        <pc:spChg chg="del">
          <ac:chgData name="Stephan Daus / NIFU" userId="7d5f721f-c7a0-4e47-a147-288111e6901b" providerId="ADAL" clId="{9B4D746C-8C4A-47BA-A8FC-89EE521B10ED}" dt="2023-06-15T16:02:14.597" v="1552" actId="478"/>
          <ac:spMkLst>
            <pc:docMk/>
            <pc:sldMk cId="534941732" sldId="263"/>
            <ac:spMk id="3" creationId="{1BB86666-96D3-7334-37DF-897D14B3A287}"/>
          </ac:spMkLst>
        </pc:spChg>
        <pc:spChg chg="add mod">
          <ac:chgData name="Stephan Daus / NIFU" userId="7d5f721f-c7a0-4e47-a147-288111e6901b" providerId="ADAL" clId="{9B4D746C-8C4A-47BA-A8FC-89EE521B10ED}" dt="2023-06-15T16:10:05.182" v="2153" actId="15"/>
          <ac:spMkLst>
            <pc:docMk/>
            <pc:sldMk cId="534941732" sldId="263"/>
            <ac:spMk id="4" creationId="{31822640-39EC-2D91-5EFB-FA0298F9A1FD}"/>
          </ac:spMkLst>
        </pc:spChg>
      </pc:sldChg>
      <pc:sldChg chg="modSp new mod">
        <pc:chgData name="Stephan Daus / NIFU" userId="7d5f721f-c7a0-4e47-a147-288111e6901b" providerId="ADAL" clId="{9B4D746C-8C4A-47BA-A8FC-89EE521B10ED}" dt="2023-06-15T18:46:42.135" v="2196" actId="20577"/>
        <pc:sldMkLst>
          <pc:docMk/>
          <pc:sldMk cId="570246063" sldId="264"/>
        </pc:sldMkLst>
        <pc:spChg chg="mod">
          <ac:chgData name="Stephan Daus / NIFU" userId="7d5f721f-c7a0-4e47-a147-288111e6901b" providerId="ADAL" clId="{9B4D746C-8C4A-47BA-A8FC-89EE521B10ED}" dt="2023-06-15T18:46:42.135" v="2196" actId="20577"/>
          <ac:spMkLst>
            <pc:docMk/>
            <pc:sldMk cId="570246063" sldId="264"/>
            <ac:spMk id="2" creationId="{ECD0FCE6-4F99-2181-5A82-17B48DE48E1D}"/>
          </ac:spMkLst>
        </pc:spChg>
      </pc:sldChg>
      <pc:sldChg chg="addSp delSp modSp new mod">
        <pc:chgData name="Stephan Daus / NIFU" userId="7d5f721f-c7a0-4e47-a147-288111e6901b" providerId="ADAL" clId="{9B4D746C-8C4A-47BA-A8FC-89EE521B10ED}" dt="2023-06-16T10:29:13.963" v="4967" actId="20577"/>
        <pc:sldMkLst>
          <pc:docMk/>
          <pc:sldMk cId="3346422573" sldId="265"/>
        </pc:sldMkLst>
        <pc:spChg chg="del">
          <ac:chgData name="Stephan Daus / NIFU" userId="7d5f721f-c7a0-4e47-a147-288111e6901b" providerId="ADAL" clId="{9B4D746C-8C4A-47BA-A8FC-89EE521B10ED}" dt="2023-06-15T18:46:46.247" v="2197" actId="478"/>
          <ac:spMkLst>
            <pc:docMk/>
            <pc:sldMk cId="3346422573" sldId="265"/>
            <ac:spMk id="2" creationId="{FFD050E3-8783-A1E6-6489-2CAE0543F30A}"/>
          </ac:spMkLst>
        </pc:spChg>
        <pc:spChg chg="del">
          <ac:chgData name="Stephan Daus / NIFU" userId="7d5f721f-c7a0-4e47-a147-288111e6901b" providerId="ADAL" clId="{9B4D746C-8C4A-47BA-A8FC-89EE521B10ED}" dt="2023-06-15T18:46:46.247" v="2197" actId="478"/>
          <ac:spMkLst>
            <pc:docMk/>
            <pc:sldMk cId="3346422573" sldId="265"/>
            <ac:spMk id="3" creationId="{AFBE85D0-9021-000B-ACDC-795BBA8A6C19}"/>
          </ac:spMkLst>
        </pc:spChg>
        <pc:spChg chg="add mod">
          <ac:chgData name="Stephan Daus / NIFU" userId="7d5f721f-c7a0-4e47-a147-288111e6901b" providerId="ADAL" clId="{9B4D746C-8C4A-47BA-A8FC-89EE521B10ED}" dt="2023-06-16T10:29:13.963" v="4967" actId="20577"/>
          <ac:spMkLst>
            <pc:docMk/>
            <pc:sldMk cId="3346422573" sldId="265"/>
            <ac:spMk id="4" creationId="{BC450F82-613D-2C28-ECC9-29BF4005B11D}"/>
          </ac:spMkLst>
        </pc:spChg>
      </pc:sldChg>
      <pc:sldChg chg="modSp new mod">
        <pc:chgData name="Stephan Daus / NIFU" userId="7d5f721f-c7a0-4e47-a147-288111e6901b" providerId="ADAL" clId="{9B4D746C-8C4A-47BA-A8FC-89EE521B10ED}" dt="2023-06-16T08:12:28.026" v="2700" actId="20577"/>
        <pc:sldMkLst>
          <pc:docMk/>
          <pc:sldMk cId="422655455" sldId="266"/>
        </pc:sldMkLst>
        <pc:spChg chg="mod">
          <ac:chgData name="Stephan Daus / NIFU" userId="7d5f721f-c7a0-4e47-a147-288111e6901b" providerId="ADAL" clId="{9B4D746C-8C4A-47BA-A8FC-89EE521B10ED}" dt="2023-06-16T08:12:13.745" v="2674" actId="20577"/>
          <ac:spMkLst>
            <pc:docMk/>
            <pc:sldMk cId="422655455" sldId="266"/>
            <ac:spMk id="2" creationId="{33317238-6D6C-E66D-BED8-DE7111579A22}"/>
          </ac:spMkLst>
        </pc:spChg>
        <pc:spChg chg="mod">
          <ac:chgData name="Stephan Daus / NIFU" userId="7d5f721f-c7a0-4e47-a147-288111e6901b" providerId="ADAL" clId="{9B4D746C-8C4A-47BA-A8FC-89EE521B10ED}" dt="2023-06-16T08:12:28.026" v="2700" actId="20577"/>
          <ac:spMkLst>
            <pc:docMk/>
            <pc:sldMk cId="422655455" sldId="266"/>
            <ac:spMk id="3" creationId="{04E7BB64-6268-D208-77C8-BD3AC05BBBCD}"/>
          </ac:spMkLst>
        </pc:spChg>
      </pc:sldChg>
      <pc:sldChg chg="addSp delSp modSp new mod">
        <pc:chgData name="Stephan Daus / NIFU" userId="7d5f721f-c7a0-4e47-a147-288111e6901b" providerId="ADAL" clId="{9B4D746C-8C4A-47BA-A8FC-89EE521B10ED}" dt="2023-06-16T08:41:32.560" v="4140" actId="20577"/>
        <pc:sldMkLst>
          <pc:docMk/>
          <pc:sldMk cId="2422313325" sldId="267"/>
        </pc:sldMkLst>
        <pc:spChg chg="del">
          <ac:chgData name="Stephan Daus / NIFU" userId="7d5f721f-c7a0-4e47-a147-288111e6901b" providerId="ADAL" clId="{9B4D746C-8C4A-47BA-A8FC-89EE521B10ED}" dt="2023-06-16T08:12:33.713" v="2702" actId="478"/>
          <ac:spMkLst>
            <pc:docMk/>
            <pc:sldMk cId="2422313325" sldId="267"/>
            <ac:spMk id="2" creationId="{9D5E69B0-CB10-E81A-54A5-89649F9CEF71}"/>
          </ac:spMkLst>
        </pc:spChg>
        <pc:spChg chg="del">
          <ac:chgData name="Stephan Daus / NIFU" userId="7d5f721f-c7a0-4e47-a147-288111e6901b" providerId="ADAL" clId="{9B4D746C-8C4A-47BA-A8FC-89EE521B10ED}" dt="2023-06-16T08:12:33.713" v="2702" actId="478"/>
          <ac:spMkLst>
            <pc:docMk/>
            <pc:sldMk cId="2422313325" sldId="267"/>
            <ac:spMk id="3" creationId="{AF3AA747-2838-5ABF-FF35-54AAA1593F79}"/>
          </ac:spMkLst>
        </pc:spChg>
        <pc:spChg chg="add del mod">
          <ac:chgData name="Stephan Daus / NIFU" userId="7d5f721f-c7a0-4e47-a147-288111e6901b" providerId="ADAL" clId="{9B4D746C-8C4A-47BA-A8FC-89EE521B10ED}" dt="2023-06-16T08:12:46.303" v="2704" actId="478"/>
          <ac:spMkLst>
            <pc:docMk/>
            <pc:sldMk cId="2422313325" sldId="267"/>
            <ac:spMk id="4" creationId="{0905DA3B-46C6-5972-4189-48783195E443}"/>
          </ac:spMkLst>
        </pc:spChg>
        <pc:spChg chg="add mod">
          <ac:chgData name="Stephan Daus / NIFU" userId="7d5f721f-c7a0-4e47-a147-288111e6901b" providerId="ADAL" clId="{9B4D746C-8C4A-47BA-A8FC-89EE521B10ED}" dt="2023-06-16T08:41:32.560" v="4140" actId="20577"/>
          <ac:spMkLst>
            <pc:docMk/>
            <pc:sldMk cId="2422313325" sldId="267"/>
            <ac:spMk id="5" creationId="{1C242A1F-C54F-6140-2DFF-9DAFDA1E4019}"/>
          </ac:spMkLst>
        </pc:spChg>
        <pc:graphicFrameChg chg="add del mod modGraphic">
          <ac:chgData name="Stephan Daus / NIFU" userId="7d5f721f-c7a0-4e47-a147-288111e6901b" providerId="ADAL" clId="{9B4D746C-8C4A-47BA-A8FC-89EE521B10ED}" dt="2023-06-16T08:36:43.034" v="3930" actId="21"/>
          <ac:graphicFrameMkLst>
            <pc:docMk/>
            <pc:sldMk cId="2422313325" sldId="267"/>
            <ac:graphicFrameMk id="6" creationId="{E45DC7BF-C5A5-B392-0E92-9E440FD5CB5B}"/>
          </ac:graphicFrameMkLst>
        </pc:graphicFrameChg>
      </pc:sldChg>
      <pc:sldChg chg="addSp delSp modSp new mod">
        <pc:chgData name="Stephan Daus / NIFU" userId="7d5f721f-c7a0-4e47-a147-288111e6901b" providerId="ADAL" clId="{9B4D746C-8C4A-47BA-A8FC-89EE521B10ED}" dt="2023-06-16T09:10:00.700" v="4946" actId="20577"/>
        <pc:sldMkLst>
          <pc:docMk/>
          <pc:sldMk cId="3239131957" sldId="268"/>
        </pc:sldMkLst>
        <pc:spChg chg="del">
          <ac:chgData name="Stephan Daus / NIFU" userId="7d5f721f-c7a0-4e47-a147-288111e6901b" providerId="ADAL" clId="{9B4D746C-8C4A-47BA-A8FC-89EE521B10ED}" dt="2023-06-16T08:36:46.265" v="3931" actId="478"/>
          <ac:spMkLst>
            <pc:docMk/>
            <pc:sldMk cId="3239131957" sldId="268"/>
            <ac:spMk id="2" creationId="{691B7090-3382-F3D6-2E6C-E2284B3087D8}"/>
          </ac:spMkLst>
        </pc:spChg>
        <pc:spChg chg="del">
          <ac:chgData name="Stephan Daus / NIFU" userId="7d5f721f-c7a0-4e47-a147-288111e6901b" providerId="ADAL" clId="{9B4D746C-8C4A-47BA-A8FC-89EE521B10ED}" dt="2023-06-16T08:36:46.265" v="3931" actId="478"/>
          <ac:spMkLst>
            <pc:docMk/>
            <pc:sldMk cId="3239131957" sldId="268"/>
            <ac:spMk id="3" creationId="{31435CD1-EECE-1855-88E0-18C6696F7B41}"/>
          </ac:spMkLst>
        </pc:spChg>
        <pc:spChg chg="add del mod">
          <ac:chgData name="Stephan Daus / NIFU" userId="7d5f721f-c7a0-4e47-a147-288111e6901b" providerId="ADAL" clId="{9B4D746C-8C4A-47BA-A8FC-89EE521B10ED}" dt="2023-06-16T08:39:53.515" v="4002" actId="478"/>
          <ac:spMkLst>
            <pc:docMk/>
            <pc:sldMk cId="3239131957" sldId="268"/>
            <ac:spMk id="5" creationId="{3390C5A2-D0B7-8C02-4269-60B61898BD5C}"/>
          </ac:spMkLst>
        </pc:spChg>
        <pc:graphicFrameChg chg="add mod modGraphic">
          <ac:chgData name="Stephan Daus / NIFU" userId="7d5f721f-c7a0-4e47-a147-288111e6901b" providerId="ADAL" clId="{9B4D746C-8C4A-47BA-A8FC-89EE521B10ED}" dt="2023-06-16T09:10:00.700" v="4946" actId="20577"/>
          <ac:graphicFrameMkLst>
            <pc:docMk/>
            <pc:sldMk cId="3239131957" sldId="268"/>
            <ac:graphicFrameMk id="4" creationId="{77E635D1-16D6-35A5-42A5-F4FFCA2A4657}"/>
          </ac:graphicFrameMkLst>
        </pc:graphicFrameChg>
      </pc:sldChg>
      <pc:sldMasterChg chg="add addSldLayout">
        <pc:chgData name="Stephan Daus / NIFU" userId="7d5f721f-c7a0-4e47-a147-288111e6901b" providerId="ADAL" clId="{9B4D746C-8C4A-47BA-A8FC-89EE521B10ED}" dt="2023-06-15T12:34:29.992" v="0" actId="27028"/>
        <pc:sldMasterMkLst>
          <pc:docMk/>
          <pc:sldMasterMk cId="1517705959" sldId="2147483648"/>
        </pc:sldMasterMkLst>
        <pc:sldLayoutChg chg="add">
          <pc:chgData name="Stephan Daus / NIFU" userId="7d5f721f-c7a0-4e47-a147-288111e6901b" providerId="ADAL" clId="{9B4D746C-8C4A-47BA-A8FC-89EE521B10ED}" dt="2023-06-15T12:34:29.992" v="0" actId="27028"/>
          <pc:sldLayoutMkLst>
            <pc:docMk/>
            <pc:sldMasterMk cId="1517705959" sldId="2147483648"/>
            <pc:sldLayoutMk cId="1943632629" sldId="2147483649"/>
          </pc:sldLayoutMkLst>
        </pc:sldLayoutChg>
      </pc:sldMasterChg>
      <pc:sldMasterChg chg="del replId delSldLayout modSldLayout">
        <pc:chgData name="Stephan Daus / NIFU" userId="7d5f721f-c7a0-4e47-a147-288111e6901b" providerId="ADAL" clId="{9B4D746C-8C4A-47BA-A8FC-89EE521B10ED}" dt="2023-06-15T12:34:34.368" v="2" actId="47"/>
        <pc:sldMasterMkLst>
          <pc:docMk/>
          <pc:sldMasterMk cId="426239715" sldId="2147483660"/>
        </pc:sldMasterMkLst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3594566749" sldId="2147483650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1024117095" sldId="2147483651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1887605508" sldId="2147483652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1796645117" sldId="2147483653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1298122546" sldId="2147483654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3885770204" sldId="2147483655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443340239" sldId="2147483656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2746637029" sldId="2147483657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2513431904" sldId="2147483658"/>
          </pc:sldLayoutMkLst>
        </pc:sldLayoutChg>
        <pc:sldLayoutChg chg="del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2966458044" sldId="2147483659"/>
          </pc:sldLayoutMkLst>
        </pc:sldLayoutChg>
        <pc:sldLayoutChg chg="del replId">
          <pc:chgData name="Stephan Daus / NIFU" userId="7d5f721f-c7a0-4e47-a147-288111e6901b" providerId="ADAL" clId="{9B4D746C-8C4A-47BA-A8FC-89EE521B10ED}" dt="2023-06-15T12:34:34.368" v="2" actId="47"/>
          <pc:sldLayoutMkLst>
            <pc:docMk/>
            <pc:sldMasterMk cId="426239715" sldId="2147483660"/>
            <pc:sldLayoutMk cId="2681709536" sldId="214748366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4263AF-DA25-4604-8783-52AD0AC6F55C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nb-NO"/>
        </a:p>
      </dgm:t>
    </dgm:pt>
    <dgm:pt modelId="{AFD367CA-43C1-4804-9E97-7598C35B1758}">
      <dgm:prSet phldrT="[Teks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nb-NO"/>
            <a:t>saros.nifu.no (kun server med mapper)</a:t>
          </a:r>
        </a:p>
      </dgm:t>
    </dgm:pt>
    <dgm:pt modelId="{13690431-1312-4F81-8256-2882779A4220}" type="parTrans" cxnId="{F4D2FED2-6BB4-4E88-9351-E445D016BA63}">
      <dgm:prSet/>
      <dgm:spPr/>
      <dgm:t>
        <a:bodyPr/>
        <a:lstStyle/>
        <a:p>
          <a:endParaRPr lang="nb-NO"/>
        </a:p>
      </dgm:t>
    </dgm:pt>
    <dgm:pt modelId="{90FAD81F-BBE0-4D4B-AD5F-421951647D7E}" type="sibTrans" cxnId="{F4D2FED2-6BB4-4E88-9351-E445D016BA63}">
      <dgm:prSet/>
      <dgm:spPr/>
      <dgm:t>
        <a:bodyPr/>
        <a:lstStyle/>
        <a:p>
          <a:endParaRPr lang="nb-NO"/>
        </a:p>
      </dgm:t>
    </dgm:pt>
    <dgm:pt modelId="{F2F124FF-4F72-453D-BFCE-066689F2BF72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nb-NO"/>
            <a:t>Deltakerundersøkelsen</a:t>
          </a:r>
        </a:p>
      </dgm:t>
    </dgm:pt>
    <dgm:pt modelId="{61F7DE04-EF50-4875-83CC-17190B62C96A}" type="parTrans" cxnId="{B1587E12-2DAF-4E85-8BCE-482A8C794E15}">
      <dgm:prSet/>
      <dgm:spPr/>
      <dgm:t>
        <a:bodyPr/>
        <a:lstStyle/>
        <a:p>
          <a:endParaRPr lang="nb-NO"/>
        </a:p>
      </dgm:t>
    </dgm:pt>
    <dgm:pt modelId="{C121BF7D-2851-444E-A534-72000510EEC9}" type="sibTrans" cxnId="{B1587E12-2DAF-4E85-8BCE-482A8C794E15}">
      <dgm:prSet/>
      <dgm:spPr/>
      <dgm:t>
        <a:bodyPr/>
        <a:lstStyle/>
        <a:p>
          <a:endParaRPr lang="nb-NO"/>
        </a:p>
      </dgm:t>
    </dgm:pt>
    <dgm:pt modelId="{E4B4E718-41C7-42B1-811A-93F63354ABCF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nb-NO"/>
            <a:t>Spørringene til Skole-Norge</a:t>
          </a:r>
        </a:p>
      </dgm:t>
    </dgm:pt>
    <dgm:pt modelId="{FD1DE59D-2832-4FD3-86E4-B2A34273B50D}" type="parTrans" cxnId="{594EDB8C-2FEE-4677-BB05-1A8FA6063629}">
      <dgm:prSet/>
      <dgm:spPr/>
      <dgm:t>
        <a:bodyPr/>
        <a:lstStyle/>
        <a:p>
          <a:endParaRPr lang="nb-NO"/>
        </a:p>
      </dgm:t>
    </dgm:pt>
    <dgm:pt modelId="{A6BD219A-AFBF-47E1-9C99-6671A1DDC0DB}" type="sibTrans" cxnId="{594EDB8C-2FEE-4677-BB05-1A8FA6063629}">
      <dgm:prSet/>
      <dgm:spPr/>
      <dgm:t>
        <a:bodyPr/>
        <a:lstStyle/>
        <a:p>
          <a:endParaRPr lang="nb-NO"/>
        </a:p>
      </dgm:t>
    </dgm:pt>
    <dgm:pt modelId="{BB45671C-60DD-4861-8513-73DDCABDA932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nb-NO"/>
            <a:t>Arbeidsgiverundersøkelsen</a:t>
          </a:r>
        </a:p>
      </dgm:t>
    </dgm:pt>
    <dgm:pt modelId="{81EF302D-D9B1-416E-AE60-EB8DE53ED823}" type="parTrans" cxnId="{1B76E169-EB79-4440-A213-7ADFEBA188A8}">
      <dgm:prSet/>
      <dgm:spPr/>
      <dgm:t>
        <a:bodyPr/>
        <a:lstStyle/>
        <a:p>
          <a:endParaRPr lang="nb-NO"/>
        </a:p>
      </dgm:t>
    </dgm:pt>
    <dgm:pt modelId="{ABB2D81E-EAE3-466B-A175-B3D895EB38CD}" type="sibTrans" cxnId="{1B76E169-EB79-4440-A213-7ADFEBA188A8}">
      <dgm:prSet/>
      <dgm:spPr/>
      <dgm:t>
        <a:bodyPr/>
        <a:lstStyle/>
        <a:p>
          <a:endParaRPr lang="nb-NO"/>
        </a:p>
      </dgm:t>
    </dgm:pt>
    <dgm:pt modelId="{206F1E31-ADF0-42A2-B325-B4E8799D3F52}">
      <dgm:prSet phldrT="[Tekst]"/>
      <dgm:spPr/>
      <dgm:t>
        <a:bodyPr/>
        <a:lstStyle/>
        <a:p>
          <a:r>
            <a:rPr lang="nb-NO"/>
            <a:t>Metode_generelt.html</a:t>
          </a:r>
        </a:p>
      </dgm:t>
    </dgm:pt>
    <dgm:pt modelId="{6103716E-3BEE-4C69-BA5D-BDE78239C9F8}" type="parTrans" cxnId="{E75C355C-5444-430C-A6AA-90A2D1FE4140}">
      <dgm:prSet/>
      <dgm:spPr/>
      <dgm:t>
        <a:bodyPr/>
        <a:lstStyle/>
        <a:p>
          <a:endParaRPr lang="nb-NO"/>
        </a:p>
      </dgm:t>
    </dgm:pt>
    <dgm:pt modelId="{8FB91424-7113-4105-A9E9-8666FF896B9D}" type="sibTrans" cxnId="{E75C355C-5444-430C-A6AA-90A2D1FE4140}">
      <dgm:prSet/>
      <dgm:spPr/>
      <dgm:t>
        <a:bodyPr/>
        <a:lstStyle/>
        <a:p>
          <a:endParaRPr lang="nb-NO"/>
        </a:p>
      </dgm:t>
    </dgm:pt>
    <dgm:pt modelId="{EFC73FD2-29F2-40B6-B3C8-D447F2B2668D}">
      <dgm:prSet phldrT="[Tekst]"/>
      <dgm:spPr/>
      <dgm:t>
        <a:bodyPr/>
        <a:lstStyle/>
        <a:p>
          <a:r>
            <a:rPr lang="nb-NO"/>
            <a:t>Rapporter</a:t>
          </a:r>
        </a:p>
      </dgm:t>
    </dgm:pt>
    <dgm:pt modelId="{BC3B65E9-1E15-4208-9A86-11A6C4CA2BF0}" type="parTrans" cxnId="{CE954798-F490-4B65-BBE8-35DF841A107E}">
      <dgm:prSet/>
      <dgm:spPr/>
      <dgm:t>
        <a:bodyPr/>
        <a:lstStyle/>
        <a:p>
          <a:endParaRPr lang="nb-NO"/>
        </a:p>
      </dgm:t>
    </dgm:pt>
    <dgm:pt modelId="{71DA3D6D-EF45-4171-A580-C4E9510D8B26}" type="sibTrans" cxnId="{CE954798-F490-4B65-BBE8-35DF841A107E}">
      <dgm:prSet/>
      <dgm:spPr/>
      <dgm:t>
        <a:bodyPr/>
        <a:lstStyle/>
        <a:p>
          <a:endParaRPr lang="nb-NO"/>
        </a:p>
      </dgm:t>
    </dgm:pt>
    <dgm:pt modelId="{65806DFB-8A28-46B1-83EF-3E73B32BA3E6}">
      <dgm:prSet phldrT="[Tekst]"/>
      <dgm:spPr/>
      <dgm:t>
        <a:bodyPr/>
        <a:lstStyle/>
        <a:p>
          <a:r>
            <a:rPr lang="nb-NO"/>
            <a:t>2023Høst</a:t>
          </a:r>
        </a:p>
      </dgm:t>
    </dgm:pt>
    <dgm:pt modelId="{88D2B844-42B9-4BEC-9DCF-73D0B9DEB12F}" type="parTrans" cxnId="{180213DE-A3DC-47ED-9BD4-89CF383D0AE6}">
      <dgm:prSet/>
      <dgm:spPr/>
      <dgm:t>
        <a:bodyPr/>
        <a:lstStyle/>
        <a:p>
          <a:endParaRPr lang="nb-NO"/>
        </a:p>
      </dgm:t>
    </dgm:pt>
    <dgm:pt modelId="{5849DEF2-ED78-43B4-8D60-CCA65168AA5C}" type="sibTrans" cxnId="{180213DE-A3DC-47ED-9BD4-89CF383D0AE6}">
      <dgm:prSet/>
      <dgm:spPr/>
      <dgm:t>
        <a:bodyPr/>
        <a:lstStyle/>
        <a:p>
          <a:endParaRPr lang="nb-NO"/>
        </a:p>
      </dgm:t>
    </dgm:pt>
    <dgm:pt modelId="{D9D55734-D759-405C-A6D1-F974B001295C}">
      <dgm:prSet phldrT="[Tekst]"/>
      <dgm:spPr/>
      <dgm:t>
        <a:bodyPr/>
        <a:lstStyle/>
        <a:p>
          <a:r>
            <a:rPr lang="nb-NO"/>
            <a:t>2023Vår</a:t>
          </a:r>
        </a:p>
      </dgm:t>
    </dgm:pt>
    <dgm:pt modelId="{FD0701D6-E430-4E57-9AA9-161E38428F5D}" type="parTrans" cxnId="{05E69C15-8F1B-494C-A810-712C26AE2C28}">
      <dgm:prSet/>
      <dgm:spPr/>
      <dgm:t>
        <a:bodyPr/>
        <a:lstStyle/>
        <a:p>
          <a:endParaRPr lang="nb-NO"/>
        </a:p>
      </dgm:t>
    </dgm:pt>
    <dgm:pt modelId="{344D5F07-D9C0-44B1-B642-9AF4B7611709}" type="sibTrans" cxnId="{05E69C15-8F1B-494C-A810-712C26AE2C28}">
      <dgm:prSet/>
      <dgm:spPr/>
      <dgm:t>
        <a:bodyPr/>
        <a:lstStyle/>
        <a:p>
          <a:endParaRPr lang="nb-NO"/>
        </a:p>
      </dgm:t>
    </dgm:pt>
    <dgm:pt modelId="{417A94E9-61A8-4642-8B9D-4D5C4EADC5FB}">
      <dgm:prSet phldrT="[Tekst]"/>
      <dgm:spPr/>
      <dgm:t>
        <a:bodyPr/>
        <a:lstStyle/>
        <a:p>
          <a:r>
            <a:rPr lang="nb-NO"/>
            <a:t>Hovedrapport</a:t>
          </a:r>
        </a:p>
      </dgm:t>
    </dgm:pt>
    <dgm:pt modelId="{F122FD1D-AB0B-474E-A3F5-CBAFA7B2D24F}" type="parTrans" cxnId="{4DCBA552-F5CE-4B41-ABE9-9257A5024158}">
      <dgm:prSet/>
      <dgm:spPr/>
      <dgm:t>
        <a:bodyPr/>
        <a:lstStyle/>
        <a:p>
          <a:endParaRPr lang="nb-NO"/>
        </a:p>
      </dgm:t>
    </dgm:pt>
    <dgm:pt modelId="{10953479-A992-4899-A7DB-C2F97C48C6D9}" type="sibTrans" cxnId="{4DCBA552-F5CE-4B41-ABE9-9257A5024158}">
      <dgm:prSet/>
      <dgm:spPr/>
      <dgm:t>
        <a:bodyPr/>
        <a:lstStyle/>
        <a:p>
          <a:endParaRPr lang="nb-NO"/>
        </a:p>
      </dgm:t>
    </dgm:pt>
    <dgm:pt modelId="{0FBC04B4-BD21-4A05-9D09-7231FF9F6608}">
      <dgm:prSet phldrT="[Tekst]"/>
      <dgm:spPr/>
      <dgm:t>
        <a:bodyPr/>
        <a:lstStyle/>
        <a:p>
          <a:r>
            <a:rPr lang="nb-NO"/>
            <a:t>Skreddersydde rapporter</a:t>
          </a:r>
        </a:p>
      </dgm:t>
    </dgm:pt>
    <dgm:pt modelId="{C38BB8F9-06BF-480B-A590-A0254B9FAFCB}" type="parTrans" cxnId="{7783F121-A4DC-4671-A25D-36BDBFEEC49A}">
      <dgm:prSet/>
      <dgm:spPr/>
      <dgm:t>
        <a:bodyPr/>
        <a:lstStyle/>
        <a:p>
          <a:endParaRPr lang="nb-NO"/>
        </a:p>
      </dgm:t>
    </dgm:pt>
    <dgm:pt modelId="{013ED44F-4170-4DAA-931A-EBB32E5526F1}" type="sibTrans" cxnId="{7783F121-A4DC-4671-A25D-36BDBFEEC49A}">
      <dgm:prSet/>
      <dgm:spPr/>
      <dgm:t>
        <a:bodyPr/>
        <a:lstStyle/>
        <a:p>
          <a:endParaRPr lang="nb-NO"/>
        </a:p>
      </dgm:t>
    </dgm:pt>
    <dgm:pt modelId="{9B16DBB8-1320-4A53-B628-446B87CAA512}">
      <dgm:prSet phldrT="[Tekst]"/>
      <dgm:spPr/>
      <dgm:t>
        <a:bodyPr/>
        <a:lstStyle/>
        <a:p>
          <a:r>
            <a:rPr lang="nb-NO"/>
            <a:t>About_history.html</a:t>
          </a:r>
        </a:p>
      </dgm:t>
    </dgm:pt>
    <dgm:pt modelId="{9B0167A2-7E30-42CF-80CD-113CA908B41B}" type="sibTrans" cxnId="{B0023F84-6D76-4ED7-AFCF-B9B47C32B977}">
      <dgm:prSet/>
      <dgm:spPr/>
      <dgm:t>
        <a:bodyPr/>
        <a:lstStyle/>
        <a:p>
          <a:endParaRPr lang="nb-NO"/>
        </a:p>
      </dgm:t>
    </dgm:pt>
    <dgm:pt modelId="{E9163A6B-BE46-4DA6-AD96-47CA72272EC6}" type="parTrans" cxnId="{B0023F84-6D76-4ED7-AFCF-B9B47C32B977}">
      <dgm:prSet/>
      <dgm:spPr/>
      <dgm:t>
        <a:bodyPr/>
        <a:lstStyle/>
        <a:p>
          <a:endParaRPr lang="nb-NO"/>
        </a:p>
      </dgm:t>
    </dgm:pt>
    <dgm:pt modelId="{9F31C79F-72C3-4E0D-B96D-AC9E4A162BDE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nb-NO"/>
            <a:t>Kandidatundersøkelsen</a:t>
          </a:r>
        </a:p>
      </dgm:t>
    </dgm:pt>
    <dgm:pt modelId="{959CBD90-1339-4FC0-A90B-5B222E601005}" type="parTrans" cxnId="{C93B40BF-7276-4599-9316-9D79966B8DB1}">
      <dgm:prSet/>
      <dgm:spPr/>
      <dgm:t>
        <a:bodyPr/>
        <a:lstStyle/>
        <a:p>
          <a:endParaRPr lang="nb-NO"/>
        </a:p>
      </dgm:t>
    </dgm:pt>
    <dgm:pt modelId="{AC3DDAE1-B7D6-4DBA-888A-D8861006D6EF}" type="sibTrans" cxnId="{C93B40BF-7276-4599-9316-9D79966B8DB1}">
      <dgm:prSet/>
      <dgm:spPr/>
      <dgm:t>
        <a:bodyPr/>
        <a:lstStyle/>
        <a:p>
          <a:endParaRPr lang="nb-NO"/>
        </a:p>
      </dgm:t>
    </dgm:pt>
    <dgm:pt modelId="{98830065-D4C3-4CAF-949F-116EA60A8F44}">
      <dgm:prSet phldrT="[Teks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nb-NO"/>
            <a:t>SAROS</a:t>
          </a:r>
        </a:p>
      </dgm:t>
    </dgm:pt>
    <dgm:pt modelId="{3767850F-4871-4691-B717-25E05AE81FD3}" type="parTrans" cxnId="{AD9305F9-DB9F-4616-A6F3-1B06B5CAB037}">
      <dgm:prSet/>
      <dgm:spPr/>
      <dgm:t>
        <a:bodyPr/>
        <a:lstStyle/>
        <a:p>
          <a:endParaRPr lang="nb-NO"/>
        </a:p>
      </dgm:t>
    </dgm:pt>
    <dgm:pt modelId="{0F00300B-C54D-4E9D-8B1B-CF3F51867D53}" type="sibTrans" cxnId="{AD9305F9-DB9F-4616-A6F3-1B06B5CAB037}">
      <dgm:prSet/>
      <dgm:spPr/>
      <dgm:t>
        <a:bodyPr/>
        <a:lstStyle/>
        <a:p>
          <a:endParaRPr lang="nb-NO"/>
        </a:p>
      </dgm:t>
    </dgm:pt>
    <dgm:pt modelId="{2D326827-45E5-4D49-91D1-CF6282E847A8}">
      <dgm:prSet phldrT="[Tekst]"/>
      <dgm:spPr/>
      <dgm:t>
        <a:bodyPr/>
        <a:lstStyle/>
        <a:p>
          <a:r>
            <a:rPr lang="nb-NO"/>
            <a:t>OsloMet*</a:t>
          </a:r>
        </a:p>
      </dgm:t>
    </dgm:pt>
    <dgm:pt modelId="{903A9455-AC84-4DA5-A750-8CAE93342723}" type="parTrans" cxnId="{C1261E02-3078-4A45-AEC9-BF6F7411B79D}">
      <dgm:prSet/>
      <dgm:spPr/>
      <dgm:t>
        <a:bodyPr/>
        <a:lstStyle/>
        <a:p>
          <a:endParaRPr lang="nb-NO"/>
        </a:p>
      </dgm:t>
    </dgm:pt>
    <dgm:pt modelId="{7847DA38-FB06-4E85-8483-E99AC5363299}" type="sibTrans" cxnId="{C1261E02-3078-4A45-AEC9-BF6F7411B79D}">
      <dgm:prSet/>
      <dgm:spPr/>
      <dgm:t>
        <a:bodyPr/>
        <a:lstStyle/>
        <a:p>
          <a:endParaRPr lang="nb-NO"/>
        </a:p>
      </dgm:t>
    </dgm:pt>
    <dgm:pt modelId="{213F5955-5826-4973-9780-DF5FFEE6EC98}">
      <dgm:prSet phldrT="[Tekst]"/>
      <dgm:spPr/>
      <dgm:t>
        <a:bodyPr/>
        <a:lstStyle/>
        <a:p>
          <a:r>
            <a:rPr lang="nb-NO"/>
            <a:t>HVL*</a:t>
          </a:r>
        </a:p>
      </dgm:t>
    </dgm:pt>
    <dgm:pt modelId="{80D8717E-8511-4C2B-B5E1-98E8B9DB596A}" type="parTrans" cxnId="{85AB3216-6350-49DF-A607-22646733B4DB}">
      <dgm:prSet/>
      <dgm:spPr/>
      <dgm:t>
        <a:bodyPr/>
        <a:lstStyle/>
        <a:p>
          <a:endParaRPr lang="nb-NO"/>
        </a:p>
      </dgm:t>
    </dgm:pt>
    <dgm:pt modelId="{D68D3FE6-E1A7-4E3D-B653-CF4892A091EA}" type="sibTrans" cxnId="{85AB3216-6350-49DF-A607-22646733B4DB}">
      <dgm:prSet/>
      <dgm:spPr/>
      <dgm:t>
        <a:bodyPr/>
        <a:lstStyle/>
        <a:p>
          <a:endParaRPr lang="nb-NO"/>
        </a:p>
      </dgm:t>
    </dgm:pt>
    <dgm:pt modelId="{7433BBFB-27FA-424F-8CB4-50E3A948CBEB}">
      <dgm:prSet phldrT="[Tekst]"/>
      <dgm:spPr/>
      <dgm:t>
        <a:bodyPr/>
        <a:lstStyle/>
        <a:p>
          <a:r>
            <a:rPr lang="nb-NO"/>
            <a:t>…*</a:t>
          </a:r>
        </a:p>
      </dgm:t>
    </dgm:pt>
    <dgm:pt modelId="{2E3221E3-EFF8-48EE-9C23-1FECB2C94C9C}" type="parTrans" cxnId="{E4F4E2B9-7FEC-4162-B556-232B79C6E919}">
      <dgm:prSet/>
      <dgm:spPr/>
      <dgm:t>
        <a:bodyPr/>
        <a:lstStyle/>
        <a:p>
          <a:endParaRPr lang="nb-NO"/>
        </a:p>
      </dgm:t>
    </dgm:pt>
    <dgm:pt modelId="{CBB216DF-98E3-4658-81A6-C9652F9C3174}" type="sibTrans" cxnId="{E4F4E2B9-7FEC-4162-B556-232B79C6E919}">
      <dgm:prSet/>
      <dgm:spPr/>
      <dgm:t>
        <a:bodyPr/>
        <a:lstStyle/>
        <a:p>
          <a:endParaRPr lang="nb-NO"/>
        </a:p>
      </dgm:t>
    </dgm:pt>
    <dgm:pt modelId="{5E18E281-0C87-4BFE-B12B-8BE40C202F9F}">
      <dgm:prSet phldrT="[Tekst]"/>
      <dgm:spPr/>
      <dgm:t>
        <a:bodyPr/>
        <a:lstStyle/>
        <a:p>
          <a:r>
            <a:rPr lang="nb-NO"/>
            <a:t>Kap1.html</a:t>
          </a:r>
        </a:p>
      </dgm:t>
    </dgm:pt>
    <dgm:pt modelId="{BA3D16D8-E424-42D2-AAC4-7F3BD0F5C453}" type="parTrans" cxnId="{AD200B07-C0AB-4746-8A99-595CFA6B61D4}">
      <dgm:prSet/>
      <dgm:spPr/>
      <dgm:t>
        <a:bodyPr/>
        <a:lstStyle/>
        <a:p>
          <a:endParaRPr lang="nb-NO"/>
        </a:p>
      </dgm:t>
    </dgm:pt>
    <dgm:pt modelId="{69914EBE-257D-4496-AE19-DC28E350EF34}" type="sibTrans" cxnId="{AD200B07-C0AB-4746-8A99-595CFA6B61D4}">
      <dgm:prSet/>
      <dgm:spPr/>
      <dgm:t>
        <a:bodyPr/>
        <a:lstStyle/>
        <a:p>
          <a:endParaRPr lang="nb-NO"/>
        </a:p>
      </dgm:t>
    </dgm:pt>
    <dgm:pt modelId="{22BA76B4-3422-407B-8225-6D2158AA04DE}">
      <dgm:prSet phldrT="[Tekst]"/>
      <dgm:spPr/>
      <dgm:t>
        <a:bodyPr/>
        <a:lstStyle/>
        <a:p>
          <a:r>
            <a:rPr lang="nb-NO"/>
            <a:t>&lt;+mapper&gt;</a:t>
          </a:r>
        </a:p>
      </dgm:t>
    </dgm:pt>
    <dgm:pt modelId="{3892571D-2057-4BE8-A768-220571FE62D0}" type="parTrans" cxnId="{68E833EC-9E82-474F-81A7-018ECF9FA5FD}">
      <dgm:prSet/>
      <dgm:spPr/>
      <dgm:t>
        <a:bodyPr/>
        <a:lstStyle/>
        <a:p>
          <a:endParaRPr lang="nb-NO"/>
        </a:p>
      </dgm:t>
    </dgm:pt>
    <dgm:pt modelId="{042C7E69-0AE2-4CDC-8354-3A2B015A9552}" type="sibTrans" cxnId="{68E833EC-9E82-474F-81A7-018ECF9FA5FD}">
      <dgm:prSet/>
      <dgm:spPr/>
      <dgm:t>
        <a:bodyPr/>
        <a:lstStyle/>
        <a:p>
          <a:endParaRPr lang="nb-NO"/>
        </a:p>
      </dgm:t>
    </dgm:pt>
    <dgm:pt modelId="{3A3D68E7-FA48-4F44-B3E6-EC6BE91E7392}">
      <dgm:prSet phldrT="[Tekst]"/>
      <dgm:spPr/>
      <dgm:t>
        <a:bodyPr/>
        <a:lstStyle/>
        <a:p>
          <a:r>
            <a:rPr lang="nb-NO"/>
            <a:t>2022Høst</a:t>
          </a:r>
        </a:p>
      </dgm:t>
    </dgm:pt>
    <dgm:pt modelId="{C99BDD19-1B71-4A63-91FC-DE9DE26B67D1}" type="parTrans" cxnId="{727A1C12-277B-4F31-A34C-DCC9958E8379}">
      <dgm:prSet/>
      <dgm:spPr/>
      <dgm:t>
        <a:bodyPr/>
        <a:lstStyle/>
        <a:p>
          <a:endParaRPr lang="nb-NO"/>
        </a:p>
      </dgm:t>
    </dgm:pt>
    <dgm:pt modelId="{61BAC58F-5AAC-4AA7-8F24-59BD58E998E5}" type="sibTrans" cxnId="{727A1C12-277B-4F31-A34C-DCC9958E8379}">
      <dgm:prSet/>
      <dgm:spPr/>
      <dgm:t>
        <a:bodyPr/>
        <a:lstStyle/>
        <a:p>
          <a:endParaRPr lang="nb-NO"/>
        </a:p>
      </dgm:t>
    </dgm:pt>
    <dgm:pt modelId="{5776A5EB-4F3C-4335-939B-CD02241C3B22}">
      <dgm:prSet phldrT="[Tekst]"/>
      <dgm:spPr/>
      <dgm:t>
        <a:bodyPr/>
        <a:lstStyle/>
        <a:p>
          <a:r>
            <a:rPr lang="nb-NO"/>
            <a:t>Index.html</a:t>
          </a:r>
        </a:p>
      </dgm:t>
    </dgm:pt>
    <dgm:pt modelId="{BB955C2E-2FD0-471B-BE2F-4D3318DDA74F}" type="parTrans" cxnId="{1378AD94-9233-424B-A579-CE61A35B643F}">
      <dgm:prSet/>
      <dgm:spPr/>
      <dgm:t>
        <a:bodyPr/>
        <a:lstStyle/>
        <a:p>
          <a:endParaRPr lang="nb-NO"/>
        </a:p>
      </dgm:t>
    </dgm:pt>
    <dgm:pt modelId="{509A6267-F172-4076-A6EC-5D893135577E}" type="sibTrans" cxnId="{1378AD94-9233-424B-A579-CE61A35B643F}">
      <dgm:prSet/>
      <dgm:spPr/>
      <dgm:t>
        <a:bodyPr/>
        <a:lstStyle/>
        <a:p>
          <a:endParaRPr lang="nb-NO"/>
        </a:p>
      </dgm:t>
    </dgm:pt>
    <dgm:pt modelId="{80E79FA9-589A-453C-BDED-148E82CC4E43}">
      <dgm:prSet phldrT="[Tekst]"/>
      <dgm:spPr/>
      <dgm:t>
        <a:bodyPr/>
        <a:lstStyle/>
        <a:p>
          <a:r>
            <a:rPr lang="nb-NO"/>
            <a:t>Tema1</a:t>
          </a:r>
        </a:p>
      </dgm:t>
    </dgm:pt>
    <dgm:pt modelId="{F4C0C1F8-43DA-45BD-A3CE-DFB1983AD7C6}" type="parTrans" cxnId="{3219F0D2-EA59-4B98-BFA1-32ABCDB3EABF}">
      <dgm:prSet/>
      <dgm:spPr/>
      <dgm:t>
        <a:bodyPr/>
        <a:lstStyle/>
        <a:p>
          <a:endParaRPr lang="nb-NO"/>
        </a:p>
      </dgm:t>
    </dgm:pt>
    <dgm:pt modelId="{4672766D-9707-4AD7-AED0-49354D1EDF21}" type="sibTrans" cxnId="{3219F0D2-EA59-4B98-BFA1-32ABCDB3EABF}">
      <dgm:prSet/>
      <dgm:spPr/>
      <dgm:t>
        <a:bodyPr/>
        <a:lstStyle/>
        <a:p>
          <a:endParaRPr lang="nb-NO"/>
        </a:p>
      </dgm:t>
    </dgm:pt>
    <dgm:pt modelId="{EDE90FF3-45D3-4979-BA0B-101EF1DCE183}">
      <dgm:prSet phldrT="[Tekst]"/>
      <dgm:spPr/>
      <dgm:t>
        <a:bodyPr/>
        <a:lstStyle/>
        <a:p>
          <a:r>
            <a:rPr lang="nb-NO"/>
            <a:t>Tema2</a:t>
          </a:r>
        </a:p>
      </dgm:t>
    </dgm:pt>
    <dgm:pt modelId="{B65194E4-54AE-4C66-80D5-790EC438AC85}" type="parTrans" cxnId="{393CC6CC-91FE-45E2-BD58-6E74B001FBF5}">
      <dgm:prSet/>
      <dgm:spPr/>
      <dgm:t>
        <a:bodyPr/>
        <a:lstStyle/>
        <a:p>
          <a:endParaRPr lang="nb-NO"/>
        </a:p>
      </dgm:t>
    </dgm:pt>
    <dgm:pt modelId="{ABA07128-1480-4C17-941D-A643EC2CB8DE}" type="sibTrans" cxnId="{393CC6CC-91FE-45E2-BD58-6E74B001FBF5}">
      <dgm:prSet/>
      <dgm:spPr/>
      <dgm:t>
        <a:bodyPr/>
        <a:lstStyle/>
        <a:p>
          <a:endParaRPr lang="nb-NO"/>
        </a:p>
      </dgm:t>
    </dgm:pt>
    <dgm:pt modelId="{1E112EBB-8172-457F-BC07-6A0F9EDA83CA}">
      <dgm:prSet phldrT="[Tekst]"/>
      <dgm:spPr/>
      <dgm:t>
        <a:bodyPr/>
        <a:lstStyle/>
        <a:p>
          <a:r>
            <a:rPr lang="nb-NO"/>
            <a:t>Kap2.html</a:t>
          </a:r>
        </a:p>
      </dgm:t>
    </dgm:pt>
    <dgm:pt modelId="{C67BF103-1A8B-46C6-B830-F460246D5A98}" type="parTrans" cxnId="{E8437509-21A5-4C2E-B48F-BC51809F79B8}">
      <dgm:prSet/>
      <dgm:spPr/>
      <dgm:t>
        <a:bodyPr/>
        <a:lstStyle/>
        <a:p>
          <a:endParaRPr lang="nb-NO"/>
        </a:p>
      </dgm:t>
    </dgm:pt>
    <dgm:pt modelId="{EDC89BA9-2160-407F-9CA7-8381F5DC8D00}" type="sibTrans" cxnId="{E8437509-21A5-4C2E-B48F-BC51809F79B8}">
      <dgm:prSet/>
      <dgm:spPr/>
      <dgm:t>
        <a:bodyPr/>
        <a:lstStyle/>
        <a:p>
          <a:endParaRPr lang="nb-NO"/>
        </a:p>
      </dgm:t>
    </dgm:pt>
    <dgm:pt modelId="{DCB316F1-9997-48C0-8DD0-26503C7F3C3A}">
      <dgm:prSet phldrT="[Tekst]"/>
      <dgm:spPr/>
      <dgm:t>
        <a:bodyPr/>
        <a:lstStyle/>
        <a:p>
          <a:r>
            <a:rPr lang="nb-NO"/>
            <a:t>Kap3.html</a:t>
          </a:r>
        </a:p>
      </dgm:t>
    </dgm:pt>
    <dgm:pt modelId="{F58900F1-7E6B-4B00-AC77-0C5C14694A7E}" type="parTrans" cxnId="{D4C9D464-C1AE-4104-957A-5BF22B4FE70A}">
      <dgm:prSet/>
      <dgm:spPr/>
      <dgm:t>
        <a:bodyPr/>
        <a:lstStyle/>
        <a:p>
          <a:endParaRPr lang="nb-NO"/>
        </a:p>
      </dgm:t>
    </dgm:pt>
    <dgm:pt modelId="{826FB037-AE17-45BA-B78D-4904A89B987C}" type="sibTrans" cxnId="{D4C9D464-C1AE-4104-957A-5BF22B4FE70A}">
      <dgm:prSet/>
      <dgm:spPr/>
      <dgm:t>
        <a:bodyPr/>
        <a:lstStyle/>
        <a:p>
          <a:endParaRPr lang="nb-NO"/>
        </a:p>
      </dgm:t>
    </dgm:pt>
    <dgm:pt modelId="{27155BB8-977A-4316-BF0A-0223D33A367E}">
      <dgm:prSet phldrT="[Tekst]"/>
      <dgm:spPr/>
      <dgm:t>
        <a:bodyPr/>
        <a:lstStyle/>
        <a:p>
          <a:r>
            <a:rPr lang="nb-NO"/>
            <a:t>Sammendrag.html</a:t>
          </a:r>
        </a:p>
      </dgm:t>
    </dgm:pt>
    <dgm:pt modelId="{0E703EE0-C7C4-428B-A8B1-729060336C85}" type="parTrans" cxnId="{6BEDA789-D4BA-4873-9019-96644345B29D}">
      <dgm:prSet/>
      <dgm:spPr/>
      <dgm:t>
        <a:bodyPr/>
        <a:lstStyle/>
        <a:p>
          <a:endParaRPr lang="nb-NO"/>
        </a:p>
      </dgm:t>
    </dgm:pt>
    <dgm:pt modelId="{1E8641D9-0C4B-484E-8384-90EAC9CBFC91}" type="sibTrans" cxnId="{6BEDA789-D4BA-4873-9019-96644345B29D}">
      <dgm:prSet/>
      <dgm:spPr/>
      <dgm:t>
        <a:bodyPr/>
        <a:lstStyle/>
        <a:p>
          <a:endParaRPr lang="nb-NO"/>
        </a:p>
      </dgm:t>
    </dgm:pt>
    <dgm:pt modelId="{9D02D94E-DE39-4FAB-BEBD-6CF3673B7B10}">
      <dgm:prSet phldrT="[Tekst]"/>
      <dgm:spPr/>
      <dgm:t>
        <a:bodyPr/>
        <a:lstStyle/>
        <a:p>
          <a:r>
            <a:rPr lang="nb-NO"/>
            <a:t>Forord.html</a:t>
          </a:r>
        </a:p>
      </dgm:t>
    </dgm:pt>
    <dgm:pt modelId="{9718401E-96CD-4FCD-B6BF-D676158C576E}" type="parTrans" cxnId="{AFDD9229-A0C8-4742-884D-DDDBD72A1C74}">
      <dgm:prSet/>
      <dgm:spPr/>
      <dgm:t>
        <a:bodyPr/>
        <a:lstStyle/>
        <a:p>
          <a:endParaRPr lang="nb-NO"/>
        </a:p>
      </dgm:t>
    </dgm:pt>
    <dgm:pt modelId="{B2F4042A-66BC-49FA-8A76-B44AA5D9F8D5}" type="sibTrans" cxnId="{AFDD9229-A0C8-4742-884D-DDDBD72A1C74}">
      <dgm:prSet/>
      <dgm:spPr/>
      <dgm:t>
        <a:bodyPr/>
        <a:lstStyle/>
        <a:p>
          <a:endParaRPr lang="nb-NO"/>
        </a:p>
      </dgm:t>
    </dgm:pt>
    <dgm:pt modelId="{E3C913A3-B829-4909-9CCC-9C44D0802855}">
      <dgm:prSet phldrT="[Tekst]"/>
      <dgm:spPr/>
      <dgm:t>
        <a:bodyPr/>
        <a:lstStyle/>
        <a:p>
          <a:r>
            <a:rPr lang="nb-NO"/>
            <a:t>Tidsserieanalyser</a:t>
          </a:r>
        </a:p>
      </dgm:t>
    </dgm:pt>
    <dgm:pt modelId="{685CAE28-2CF6-4106-81EF-AF62AF06B386}" type="sibTrans" cxnId="{EDB2E807-A180-4640-A293-8129A7170375}">
      <dgm:prSet/>
      <dgm:spPr/>
      <dgm:t>
        <a:bodyPr/>
        <a:lstStyle/>
        <a:p>
          <a:endParaRPr lang="nb-NO"/>
        </a:p>
      </dgm:t>
    </dgm:pt>
    <dgm:pt modelId="{8E647ACE-6874-4D61-B804-270C00E08F9E}" type="parTrans" cxnId="{EDB2E807-A180-4640-A293-8129A7170375}">
      <dgm:prSet/>
      <dgm:spPr/>
      <dgm:t>
        <a:bodyPr/>
        <a:lstStyle/>
        <a:p>
          <a:endParaRPr lang="nb-NO"/>
        </a:p>
      </dgm:t>
    </dgm:pt>
    <dgm:pt modelId="{47E90B92-777B-4669-9AD3-16667F0110BE}" type="pres">
      <dgm:prSet presAssocID="{494263AF-DA25-4604-8783-52AD0AC6F55C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F37C39-F90F-4C44-B30C-9CCA199CC920}" type="pres">
      <dgm:prSet presAssocID="{AFD367CA-43C1-4804-9E97-7598C35B1758}" presName="root1" presStyleCnt="0"/>
      <dgm:spPr/>
    </dgm:pt>
    <dgm:pt modelId="{10083F6D-523E-40BA-8CB5-F6CCEA81E479}" type="pres">
      <dgm:prSet presAssocID="{AFD367CA-43C1-4804-9E97-7598C35B1758}" presName="LevelOneTextNode" presStyleLbl="node0" presStyleIdx="0" presStyleCnt="1" custScaleX="262453" custScaleY="128399">
        <dgm:presLayoutVars>
          <dgm:chPref val="3"/>
        </dgm:presLayoutVars>
      </dgm:prSet>
      <dgm:spPr/>
    </dgm:pt>
    <dgm:pt modelId="{128B0FE5-27C9-4995-958A-C3A00A7E660B}" type="pres">
      <dgm:prSet presAssocID="{AFD367CA-43C1-4804-9E97-7598C35B1758}" presName="level2hierChild" presStyleCnt="0"/>
      <dgm:spPr/>
    </dgm:pt>
    <dgm:pt modelId="{752C15EA-7235-4A3D-87D8-D9AAD2B75A17}" type="pres">
      <dgm:prSet presAssocID="{61F7DE04-EF50-4875-83CC-17190B62C96A}" presName="conn2-1" presStyleLbl="parChTrans1D2" presStyleIdx="0" presStyleCnt="5"/>
      <dgm:spPr/>
    </dgm:pt>
    <dgm:pt modelId="{E4F41632-ABDD-4074-8EA0-CD04ACD31C3B}" type="pres">
      <dgm:prSet presAssocID="{61F7DE04-EF50-4875-83CC-17190B62C96A}" presName="connTx" presStyleLbl="parChTrans1D2" presStyleIdx="0" presStyleCnt="5"/>
      <dgm:spPr/>
    </dgm:pt>
    <dgm:pt modelId="{A23D4998-9752-4335-961A-23E66E84BFF3}" type="pres">
      <dgm:prSet presAssocID="{F2F124FF-4F72-453D-BFCE-066689F2BF72}" presName="root2" presStyleCnt="0"/>
      <dgm:spPr/>
    </dgm:pt>
    <dgm:pt modelId="{982FDCC7-030F-4235-B933-DCBE70653587}" type="pres">
      <dgm:prSet presAssocID="{F2F124FF-4F72-453D-BFCE-066689F2BF72}" presName="LevelTwoTextNode" presStyleLbl="node2" presStyleIdx="0" presStyleCnt="5">
        <dgm:presLayoutVars>
          <dgm:chPref val="3"/>
        </dgm:presLayoutVars>
      </dgm:prSet>
      <dgm:spPr/>
    </dgm:pt>
    <dgm:pt modelId="{3594122E-0B23-4BC5-BEBB-4BC85CA56978}" type="pres">
      <dgm:prSet presAssocID="{F2F124FF-4F72-453D-BFCE-066689F2BF72}" presName="level3hierChild" presStyleCnt="0"/>
      <dgm:spPr/>
    </dgm:pt>
    <dgm:pt modelId="{A742C541-2B01-4795-9C21-09EB3AD54C9B}" type="pres">
      <dgm:prSet presAssocID="{BB955C2E-2FD0-471B-BE2F-4D3318DDA74F}" presName="conn2-1" presStyleLbl="parChTrans1D3" presStyleIdx="0" presStyleCnt="5"/>
      <dgm:spPr/>
    </dgm:pt>
    <dgm:pt modelId="{80169C0A-8ED4-4155-8D19-00D5A06940FF}" type="pres">
      <dgm:prSet presAssocID="{BB955C2E-2FD0-471B-BE2F-4D3318DDA74F}" presName="connTx" presStyleLbl="parChTrans1D3" presStyleIdx="0" presStyleCnt="5"/>
      <dgm:spPr/>
    </dgm:pt>
    <dgm:pt modelId="{A5DCCC5B-BF4E-43D9-8CE8-DE75E9B382A4}" type="pres">
      <dgm:prSet presAssocID="{5776A5EB-4F3C-4335-939B-CD02241C3B22}" presName="root2" presStyleCnt="0"/>
      <dgm:spPr/>
    </dgm:pt>
    <dgm:pt modelId="{B3692EB3-3ED4-46E3-8192-10E5CA8DADB7}" type="pres">
      <dgm:prSet presAssocID="{5776A5EB-4F3C-4335-939B-CD02241C3B22}" presName="LevelTwoTextNode" presStyleLbl="node3" presStyleIdx="0" presStyleCnt="5">
        <dgm:presLayoutVars>
          <dgm:chPref val="3"/>
        </dgm:presLayoutVars>
      </dgm:prSet>
      <dgm:spPr/>
    </dgm:pt>
    <dgm:pt modelId="{51AB035E-2B4E-4BAD-BCA5-B34ECE85BFE7}" type="pres">
      <dgm:prSet presAssocID="{5776A5EB-4F3C-4335-939B-CD02241C3B22}" presName="level3hierChild" presStyleCnt="0"/>
      <dgm:spPr/>
    </dgm:pt>
    <dgm:pt modelId="{AAAADD3A-4F60-4686-9991-87F61FF6CC0D}" type="pres">
      <dgm:prSet presAssocID="{E9163A6B-BE46-4DA6-AD96-47CA72272EC6}" presName="conn2-1" presStyleLbl="parChTrans1D3" presStyleIdx="1" presStyleCnt="5"/>
      <dgm:spPr/>
    </dgm:pt>
    <dgm:pt modelId="{FE6A9FAB-D606-49FC-9D7E-168C06485FED}" type="pres">
      <dgm:prSet presAssocID="{E9163A6B-BE46-4DA6-AD96-47CA72272EC6}" presName="connTx" presStyleLbl="parChTrans1D3" presStyleIdx="1" presStyleCnt="5"/>
      <dgm:spPr/>
    </dgm:pt>
    <dgm:pt modelId="{05D73A0D-0B6A-4CD7-9E43-3790C77ADA39}" type="pres">
      <dgm:prSet presAssocID="{9B16DBB8-1320-4A53-B628-446B87CAA512}" presName="root2" presStyleCnt="0"/>
      <dgm:spPr/>
    </dgm:pt>
    <dgm:pt modelId="{24FB8990-A9B9-4008-BAD8-ABB270EB8C70}" type="pres">
      <dgm:prSet presAssocID="{9B16DBB8-1320-4A53-B628-446B87CAA512}" presName="LevelTwoTextNode" presStyleLbl="node3" presStyleIdx="1" presStyleCnt="5">
        <dgm:presLayoutVars>
          <dgm:chPref val="3"/>
        </dgm:presLayoutVars>
      </dgm:prSet>
      <dgm:spPr/>
    </dgm:pt>
    <dgm:pt modelId="{EF944707-C2A2-4F7E-AC25-842469408E95}" type="pres">
      <dgm:prSet presAssocID="{9B16DBB8-1320-4A53-B628-446B87CAA512}" presName="level3hierChild" presStyleCnt="0"/>
      <dgm:spPr/>
    </dgm:pt>
    <dgm:pt modelId="{873EE97A-EC0D-4567-B5B7-2081066BF5EE}" type="pres">
      <dgm:prSet presAssocID="{6103716E-3BEE-4C69-BA5D-BDE78239C9F8}" presName="conn2-1" presStyleLbl="parChTrans1D3" presStyleIdx="2" presStyleCnt="5"/>
      <dgm:spPr/>
    </dgm:pt>
    <dgm:pt modelId="{34DCE582-0D6C-46DF-A040-C22CB8B9442E}" type="pres">
      <dgm:prSet presAssocID="{6103716E-3BEE-4C69-BA5D-BDE78239C9F8}" presName="connTx" presStyleLbl="parChTrans1D3" presStyleIdx="2" presStyleCnt="5"/>
      <dgm:spPr/>
    </dgm:pt>
    <dgm:pt modelId="{4AE7EDC9-4827-4B2F-B212-EE55A9146550}" type="pres">
      <dgm:prSet presAssocID="{206F1E31-ADF0-42A2-B325-B4E8799D3F52}" presName="root2" presStyleCnt="0"/>
      <dgm:spPr/>
    </dgm:pt>
    <dgm:pt modelId="{7209633C-25B9-4223-B787-6C84AD43D0B9}" type="pres">
      <dgm:prSet presAssocID="{206F1E31-ADF0-42A2-B325-B4E8799D3F52}" presName="LevelTwoTextNode" presStyleLbl="node3" presStyleIdx="2" presStyleCnt="5">
        <dgm:presLayoutVars>
          <dgm:chPref val="3"/>
        </dgm:presLayoutVars>
      </dgm:prSet>
      <dgm:spPr/>
    </dgm:pt>
    <dgm:pt modelId="{71552EB7-FFD6-4275-B036-778CC452756B}" type="pres">
      <dgm:prSet presAssocID="{206F1E31-ADF0-42A2-B325-B4E8799D3F52}" presName="level3hierChild" presStyleCnt="0"/>
      <dgm:spPr/>
    </dgm:pt>
    <dgm:pt modelId="{16D6BD13-38BF-42C0-819C-21ED3E79FC88}" type="pres">
      <dgm:prSet presAssocID="{BC3B65E9-1E15-4208-9A86-11A6C4CA2BF0}" presName="conn2-1" presStyleLbl="parChTrans1D3" presStyleIdx="3" presStyleCnt="5"/>
      <dgm:spPr/>
    </dgm:pt>
    <dgm:pt modelId="{1C2AE0F2-CDE4-493A-AF5F-4A15240BAE7C}" type="pres">
      <dgm:prSet presAssocID="{BC3B65E9-1E15-4208-9A86-11A6C4CA2BF0}" presName="connTx" presStyleLbl="parChTrans1D3" presStyleIdx="3" presStyleCnt="5"/>
      <dgm:spPr/>
    </dgm:pt>
    <dgm:pt modelId="{63A0725A-8341-4A7D-B3D1-E5C7AF5958C4}" type="pres">
      <dgm:prSet presAssocID="{EFC73FD2-29F2-40B6-B3C8-D447F2B2668D}" presName="root2" presStyleCnt="0"/>
      <dgm:spPr/>
    </dgm:pt>
    <dgm:pt modelId="{4B001DA6-7FD9-45D7-859E-E72C5663C250}" type="pres">
      <dgm:prSet presAssocID="{EFC73FD2-29F2-40B6-B3C8-D447F2B2668D}" presName="LevelTwoTextNode" presStyleLbl="node3" presStyleIdx="3" presStyleCnt="5">
        <dgm:presLayoutVars>
          <dgm:chPref val="3"/>
        </dgm:presLayoutVars>
      </dgm:prSet>
      <dgm:spPr/>
    </dgm:pt>
    <dgm:pt modelId="{DE00BFDA-2F54-453F-8F3F-801D35C912A9}" type="pres">
      <dgm:prSet presAssocID="{EFC73FD2-29F2-40B6-B3C8-D447F2B2668D}" presName="level3hierChild" presStyleCnt="0"/>
      <dgm:spPr/>
    </dgm:pt>
    <dgm:pt modelId="{00DBD025-F6B9-480A-826B-0428CA895070}" type="pres">
      <dgm:prSet presAssocID="{88D2B844-42B9-4BEC-9DCF-73D0B9DEB12F}" presName="conn2-1" presStyleLbl="parChTrans1D4" presStyleIdx="0" presStyleCnt="16"/>
      <dgm:spPr/>
    </dgm:pt>
    <dgm:pt modelId="{3F8D8596-773B-4B7D-B89F-539342160D47}" type="pres">
      <dgm:prSet presAssocID="{88D2B844-42B9-4BEC-9DCF-73D0B9DEB12F}" presName="connTx" presStyleLbl="parChTrans1D4" presStyleIdx="0" presStyleCnt="16"/>
      <dgm:spPr/>
    </dgm:pt>
    <dgm:pt modelId="{F9A4C995-DABF-4218-9F66-DF58602DB5F4}" type="pres">
      <dgm:prSet presAssocID="{65806DFB-8A28-46B1-83EF-3E73B32BA3E6}" presName="root2" presStyleCnt="0"/>
      <dgm:spPr/>
    </dgm:pt>
    <dgm:pt modelId="{34D82A13-245B-4DF1-9A1C-96D5AA258E3B}" type="pres">
      <dgm:prSet presAssocID="{65806DFB-8A28-46B1-83EF-3E73B32BA3E6}" presName="LevelTwoTextNode" presStyleLbl="node4" presStyleIdx="0" presStyleCnt="16">
        <dgm:presLayoutVars>
          <dgm:chPref val="3"/>
        </dgm:presLayoutVars>
      </dgm:prSet>
      <dgm:spPr/>
    </dgm:pt>
    <dgm:pt modelId="{A97179C4-BCA8-453B-B389-787057C5461F}" type="pres">
      <dgm:prSet presAssocID="{65806DFB-8A28-46B1-83EF-3E73B32BA3E6}" presName="level3hierChild" presStyleCnt="0"/>
      <dgm:spPr/>
    </dgm:pt>
    <dgm:pt modelId="{5F4BD7EB-FB8C-4C7F-8C76-10B800918A3F}" type="pres">
      <dgm:prSet presAssocID="{F122FD1D-AB0B-474E-A3F5-CBAFA7B2D24F}" presName="conn2-1" presStyleLbl="parChTrans1D4" presStyleIdx="1" presStyleCnt="16"/>
      <dgm:spPr/>
    </dgm:pt>
    <dgm:pt modelId="{5C51A4E5-928B-499A-BFF7-720D9A9C07AA}" type="pres">
      <dgm:prSet presAssocID="{F122FD1D-AB0B-474E-A3F5-CBAFA7B2D24F}" presName="connTx" presStyleLbl="parChTrans1D4" presStyleIdx="1" presStyleCnt="16"/>
      <dgm:spPr/>
    </dgm:pt>
    <dgm:pt modelId="{2A18326C-A505-46D2-A0BC-3298294E55CC}" type="pres">
      <dgm:prSet presAssocID="{417A94E9-61A8-4642-8B9D-4D5C4EADC5FB}" presName="root2" presStyleCnt="0"/>
      <dgm:spPr/>
    </dgm:pt>
    <dgm:pt modelId="{B7887540-BC31-49E0-B387-E2D944EAD9A9}" type="pres">
      <dgm:prSet presAssocID="{417A94E9-61A8-4642-8B9D-4D5C4EADC5FB}" presName="LevelTwoTextNode" presStyleLbl="node4" presStyleIdx="1" presStyleCnt="16">
        <dgm:presLayoutVars>
          <dgm:chPref val="3"/>
        </dgm:presLayoutVars>
      </dgm:prSet>
      <dgm:spPr/>
    </dgm:pt>
    <dgm:pt modelId="{B72C7715-5E25-411B-AFEB-8C68595C580F}" type="pres">
      <dgm:prSet presAssocID="{417A94E9-61A8-4642-8B9D-4D5C4EADC5FB}" presName="level3hierChild" presStyleCnt="0"/>
      <dgm:spPr/>
    </dgm:pt>
    <dgm:pt modelId="{764AECB8-AF06-4303-AAC6-CFDF5E447133}" type="pres">
      <dgm:prSet presAssocID="{9718401E-96CD-4FCD-B6BF-D676158C576E}" presName="conn2-1" presStyleLbl="parChTrans1D4" presStyleIdx="2" presStyleCnt="16"/>
      <dgm:spPr/>
    </dgm:pt>
    <dgm:pt modelId="{254B3C6F-6A56-4F43-BD9D-15C4482E9259}" type="pres">
      <dgm:prSet presAssocID="{9718401E-96CD-4FCD-B6BF-D676158C576E}" presName="connTx" presStyleLbl="parChTrans1D4" presStyleIdx="2" presStyleCnt="16"/>
      <dgm:spPr/>
    </dgm:pt>
    <dgm:pt modelId="{2FCD91D8-C574-40CF-9D15-A36671F4EA21}" type="pres">
      <dgm:prSet presAssocID="{9D02D94E-DE39-4FAB-BEBD-6CF3673B7B10}" presName="root2" presStyleCnt="0"/>
      <dgm:spPr/>
    </dgm:pt>
    <dgm:pt modelId="{A7B8FBA1-827C-4F46-A744-523551FEB05A}" type="pres">
      <dgm:prSet presAssocID="{9D02D94E-DE39-4FAB-BEBD-6CF3673B7B10}" presName="LevelTwoTextNode" presStyleLbl="node4" presStyleIdx="2" presStyleCnt="16">
        <dgm:presLayoutVars>
          <dgm:chPref val="3"/>
        </dgm:presLayoutVars>
      </dgm:prSet>
      <dgm:spPr/>
    </dgm:pt>
    <dgm:pt modelId="{B9EAEF70-8B0A-46F7-A4E5-AFC4D3B06342}" type="pres">
      <dgm:prSet presAssocID="{9D02D94E-DE39-4FAB-BEBD-6CF3673B7B10}" presName="level3hierChild" presStyleCnt="0"/>
      <dgm:spPr/>
    </dgm:pt>
    <dgm:pt modelId="{D20DBB2A-55D0-4C58-B185-77A29DABA95D}" type="pres">
      <dgm:prSet presAssocID="{0E703EE0-C7C4-428B-A8B1-729060336C85}" presName="conn2-1" presStyleLbl="parChTrans1D4" presStyleIdx="3" presStyleCnt="16"/>
      <dgm:spPr/>
    </dgm:pt>
    <dgm:pt modelId="{7FC1E222-8D29-45C5-AA12-11BEAA999B15}" type="pres">
      <dgm:prSet presAssocID="{0E703EE0-C7C4-428B-A8B1-729060336C85}" presName="connTx" presStyleLbl="parChTrans1D4" presStyleIdx="3" presStyleCnt="16"/>
      <dgm:spPr/>
    </dgm:pt>
    <dgm:pt modelId="{AED9A50F-1FEF-4519-83AD-DB591F5492A5}" type="pres">
      <dgm:prSet presAssocID="{27155BB8-977A-4316-BF0A-0223D33A367E}" presName="root2" presStyleCnt="0"/>
      <dgm:spPr/>
    </dgm:pt>
    <dgm:pt modelId="{11548BE9-546A-45FD-923A-3698288C5541}" type="pres">
      <dgm:prSet presAssocID="{27155BB8-977A-4316-BF0A-0223D33A367E}" presName="LevelTwoTextNode" presStyleLbl="node4" presStyleIdx="3" presStyleCnt="16">
        <dgm:presLayoutVars>
          <dgm:chPref val="3"/>
        </dgm:presLayoutVars>
      </dgm:prSet>
      <dgm:spPr/>
    </dgm:pt>
    <dgm:pt modelId="{9169F005-613D-4B70-957E-9C1A00D716CD}" type="pres">
      <dgm:prSet presAssocID="{27155BB8-977A-4316-BF0A-0223D33A367E}" presName="level3hierChild" presStyleCnt="0"/>
      <dgm:spPr/>
    </dgm:pt>
    <dgm:pt modelId="{A84EC23B-3CE8-4CD6-A405-A3D281206A38}" type="pres">
      <dgm:prSet presAssocID="{BA3D16D8-E424-42D2-AAC4-7F3BD0F5C453}" presName="conn2-1" presStyleLbl="parChTrans1D4" presStyleIdx="4" presStyleCnt="16"/>
      <dgm:spPr/>
    </dgm:pt>
    <dgm:pt modelId="{70509A6A-2C7F-40DF-9D22-4A2BA62A38DE}" type="pres">
      <dgm:prSet presAssocID="{BA3D16D8-E424-42D2-AAC4-7F3BD0F5C453}" presName="connTx" presStyleLbl="parChTrans1D4" presStyleIdx="4" presStyleCnt="16"/>
      <dgm:spPr/>
    </dgm:pt>
    <dgm:pt modelId="{250B4C3B-75EA-4390-9179-EDA250C27065}" type="pres">
      <dgm:prSet presAssocID="{5E18E281-0C87-4BFE-B12B-8BE40C202F9F}" presName="root2" presStyleCnt="0"/>
      <dgm:spPr/>
    </dgm:pt>
    <dgm:pt modelId="{BC36A4B7-E66E-42FC-88B5-EE11253A730E}" type="pres">
      <dgm:prSet presAssocID="{5E18E281-0C87-4BFE-B12B-8BE40C202F9F}" presName="LevelTwoTextNode" presStyleLbl="node4" presStyleIdx="4" presStyleCnt="16">
        <dgm:presLayoutVars>
          <dgm:chPref val="3"/>
        </dgm:presLayoutVars>
      </dgm:prSet>
      <dgm:spPr/>
    </dgm:pt>
    <dgm:pt modelId="{CB5636BD-F4A2-4F65-8113-D31E7F89A4C0}" type="pres">
      <dgm:prSet presAssocID="{5E18E281-0C87-4BFE-B12B-8BE40C202F9F}" presName="level3hierChild" presStyleCnt="0"/>
      <dgm:spPr/>
    </dgm:pt>
    <dgm:pt modelId="{5A30E867-915E-4845-A282-9CC81E053C91}" type="pres">
      <dgm:prSet presAssocID="{C67BF103-1A8B-46C6-B830-F460246D5A98}" presName="conn2-1" presStyleLbl="parChTrans1D4" presStyleIdx="5" presStyleCnt="16"/>
      <dgm:spPr/>
    </dgm:pt>
    <dgm:pt modelId="{1CBBCA81-9FEB-4838-A739-E8896053A538}" type="pres">
      <dgm:prSet presAssocID="{C67BF103-1A8B-46C6-B830-F460246D5A98}" presName="connTx" presStyleLbl="parChTrans1D4" presStyleIdx="5" presStyleCnt="16"/>
      <dgm:spPr/>
    </dgm:pt>
    <dgm:pt modelId="{10FD4C0E-3459-44EE-A817-0F00D2F68648}" type="pres">
      <dgm:prSet presAssocID="{1E112EBB-8172-457F-BC07-6A0F9EDA83CA}" presName="root2" presStyleCnt="0"/>
      <dgm:spPr/>
    </dgm:pt>
    <dgm:pt modelId="{2D2EF254-E0E6-472F-9CA7-2879C3E47E52}" type="pres">
      <dgm:prSet presAssocID="{1E112EBB-8172-457F-BC07-6A0F9EDA83CA}" presName="LevelTwoTextNode" presStyleLbl="node4" presStyleIdx="5" presStyleCnt="16">
        <dgm:presLayoutVars>
          <dgm:chPref val="3"/>
        </dgm:presLayoutVars>
      </dgm:prSet>
      <dgm:spPr/>
    </dgm:pt>
    <dgm:pt modelId="{35B0BAEE-9FF5-4597-98E9-DE27183F4FBB}" type="pres">
      <dgm:prSet presAssocID="{1E112EBB-8172-457F-BC07-6A0F9EDA83CA}" presName="level3hierChild" presStyleCnt="0"/>
      <dgm:spPr/>
    </dgm:pt>
    <dgm:pt modelId="{8C8B28C4-4E1B-48D5-B45D-7FC7BCE888CC}" type="pres">
      <dgm:prSet presAssocID="{F58900F1-7E6B-4B00-AC77-0C5C14694A7E}" presName="conn2-1" presStyleLbl="parChTrans1D4" presStyleIdx="6" presStyleCnt="16"/>
      <dgm:spPr/>
    </dgm:pt>
    <dgm:pt modelId="{CBA866E5-F219-47A7-9E72-DD7964F75D04}" type="pres">
      <dgm:prSet presAssocID="{F58900F1-7E6B-4B00-AC77-0C5C14694A7E}" presName="connTx" presStyleLbl="parChTrans1D4" presStyleIdx="6" presStyleCnt="16"/>
      <dgm:spPr/>
    </dgm:pt>
    <dgm:pt modelId="{EE0068C8-4621-471D-87A1-4F14046D4F4C}" type="pres">
      <dgm:prSet presAssocID="{DCB316F1-9997-48C0-8DD0-26503C7F3C3A}" presName="root2" presStyleCnt="0"/>
      <dgm:spPr/>
    </dgm:pt>
    <dgm:pt modelId="{FCD8361B-6BD5-41B6-BF58-EE773B662CC5}" type="pres">
      <dgm:prSet presAssocID="{DCB316F1-9997-48C0-8DD0-26503C7F3C3A}" presName="LevelTwoTextNode" presStyleLbl="node4" presStyleIdx="6" presStyleCnt="16">
        <dgm:presLayoutVars>
          <dgm:chPref val="3"/>
        </dgm:presLayoutVars>
      </dgm:prSet>
      <dgm:spPr/>
    </dgm:pt>
    <dgm:pt modelId="{AADE189D-5C90-4CB8-ABC9-D1433F144285}" type="pres">
      <dgm:prSet presAssocID="{DCB316F1-9997-48C0-8DD0-26503C7F3C3A}" presName="level3hierChild" presStyleCnt="0"/>
      <dgm:spPr/>
    </dgm:pt>
    <dgm:pt modelId="{DA31D942-0853-4C77-AD49-932DE63DDDB5}" type="pres">
      <dgm:prSet presAssocID="{3892571D-2057-4BE8-A768-220571FE62D0}" presName="conn2-1" presStyleLbl="parChTrans1D4" presStyleIdx="7" presStyleCnt="16"/>
      <dgm:spPr/>
    </dgm:pt>
    <dgm:pt modelId="{F31F9832-9BF3-4ECB-867A-E9A9E958A0B2}" type="pres">
      <dgm:prSet presAssocID="{3892571D-2057-4BE8-A768-220571FE62D0}" presName="connTx" presStyleLbl="parChTrans1D4" presStyleIdx="7" presStyleCnt="16"/>
      <dgm:spPr/>
    </dgm:pt>
    <dgm:pt modelId="{EF453E25-4B0C-4265-B7B0-E97F996FD024}" type="pres">
      <dgm:prSet presAssocID="{22BA76B4-3422-407B-8225-6D2158AA04DE}" presName="root2" presStyleCnt="0"/>
      <dgm:spPr/>
    </dgm:pt>
    <dgm:pt modelId="{615543D4-8412-4173-B544-12FA879BED31}" type="pres">
      <dgm:prSet presAssocID="{22BA76B4-3422-407B-8225-6D2158AA04DE}" presName="LevelTwoTextNode" presStyleLbl="node4" presStyleIdx="7" presStyleCnt="16">
        <dgm:presLayoutVars>
          <dgm:chPref val="3"/>
        </dgm:presLayoutVars>
      </dgm:prSet>
      <dgm:spPr/>
    </dgm:pt>
    <dgm:pt modelId="{8EAEAB24-4130-4EB2-8430-39DB00254427}" type="pres">
      <dgm:prSet presAssocID="{22BA76B4-3422-407B-8225-6D2158AA04DE}" presName="level3hierChild" presStyleCnt="0"/>
      <dgm:spPr/>
    </dgm:pt>
    <dgm:pt modelId="{C5493623-652E-4155-8F66-B170F120B48C}" type="pres">
      <dgm:prSet presAssocID="{C38BB8F9-06BF-480B-A590-A0254B9FAFCB}" presName="conn2-1" presStyleLbl="parChTrans1D4" presStyleIdx="8" presStyleCnt="16"/>
      <dgm:spPr/>
    </dgm:pt>
    <dgm:pt modelId="{1FD10144-C49F-4C4C-8F0E-E07D73E014A9}" type="pres">
      <dgm:prSet presAssocID="{C38BB8F9-06BF-480B-A590-A0254B9FAFCB}" presName="connTx" presStyleLbl="parChTrans1D4" presStyleIdx="8" presStyleCnt="16"/>
      <dgm:spPr/>
    </dgm:pt>
    <dgm:pt modelId="{AAB2B45B-49D5-4197-BB6E-A3F5577E2BB1}" type="pres">
      <dgm:prSet presAssocID="{0FBC04B4-BD21-4A05-9D09-7231FF9F6608}" presName="root2" presStyleCnt="0"/>
      <dgm:spPr/>
    </dgm:pt>
    <dgm:pt modelId="{6763431B-8668-4558-8C16-1B9A065913CE}" type="pres">
      <dgm:prSet presAssocID="{0FBC04B4-BD21-4A05-9D09-7231FF9F6608}" presName="LevelTwoTextNode" presStyleLbl="node4" presStyleIdx="8" presStyleCnt="16">
        <dgm:presLayoutVars>
          <dgm:chPref val="3"/>
        </dgm:presLayoutVars>
      </dgm:prSet>
      <dgm:spPr/>
    </dgm:pt>
    <dgm:pt modelId="{B73C6AB4-BC9B-44D1-9D3D-FCA694C332C2}" type="pres">
      <dgm:prSet presAssocID="{0FBC04B4-BD21-4A05-9D09-7231FF9F6608}" presName="level3hierChild" presStyleCnt="0"/>
      <dgm:spPr/>
    </dgm:pt>
    <dgm:pt modelId="{DA91D731-6FBD-4414-A4C4-C80949DE74EE}" type="pres">
      <dgm:prSet presAssocID="{903A9455-AC84-4DA5-A750-8CAE93342723}" presName="conn2-1" presStyleLbl="parChTrans1D4" presStyleIdx="9" presStyleCnt="16"/>
      <dgm:spPr/>
    </dgm:pt>
    <dgm:pt modelId="{9DCB11B6-3B10-4A45-A856-BCEB1189F5B4}" type="pres">
      <dgm:prSet presAssocID="{903A9455-AC84-4DA5-A750-8CAE93342723}" presName="connTx" presStyleLbl="parChTrans1D4" presStyleIdx="9" presStyleCnt="16"/>
      <dgm:spPr/>
    </dgm:pt>
    <dgm:pt modelId="{969EAE80-5EFE-47DF-A53D-9CA2754208EB}" type="pres">
      <dgm:prSet presAssocID="{2D326827-45E5-4D49-91D1-CF6282E847A8}" presName="root2" presStyleCnt="0"/>
      <dgm:spPr/>
    </dgm:pt>
    <dgm:pt modelId="{3D32C9B4-5F7F-4E00-8428-EDBDDAB0E8D9}" type="pres">
      <dgm:prSet presAssocID="{2D326827-45E5-4D49-91D1-CF6282E847A8}" presName="LevelTwoTextNode" presStyleLbl="node4" presStyleIdx="9" presStyleCnt="16">
        <dgm:presLayoutVars>
          <dgm:chPref val="3"/>
        </dgm:presLayoutVars>
      </dgm:prSet>
      <dgm:spPr/>
    </dgm:pt>
    <dgm:pt modelId="{3B45F621-9A56-44F1-9930-86E4302C030F}" type="pres">
      <dgm:prSet presAssocID="{2D326827-45E5-4D49-91D1-CF6282E847A8}" presName="level3hierChild" presStyleCnt="0"/>
      <dgm:spPr/>
    </dgm:pt>
    <dgm:pt modelId="{B86FB68D-825D-4EC2-A8EE-D4B392948134}" type="pres">
      <dgm:prSet presAssocID="{80D8717E-8511-4C2B-B5E1-98E8B9DB596A}" presName="conn2-1" presStyleLbl="parChTrans1D4" presStyleIdx="10" presStyleCnt="16"/>
      <dgm:spPr/>
    </dgm:pt>
    <dgm:pt modelId="{28EEDFC9-B0F7-4F87-B961-89385B4F3657}" type="pres">
      <dgm:prSet presAssocID="{80D8717E-8511-4C2B-B5E1-98E8B9DB596A}" presName="connTx" presStyleLbl="parChTrans1D4" presStyleIdx="10" presStyleCnt="16"/>
      <dgm:spPr/>
    </dgm:pt>
    <dgm:pt modelId="{3DA97962-928B-4ADE-AA8D-D388C06DD5F9}" type="pres">
      <dgm:prSet presAssocID="{213F5955-5826-4973-9780-DF5FFEE6EC98}" presName="root2" presStyleCnt="0"/>
      <dgm:spPr/>
    </dgm:pt>
    <dgm:pt modelId="{A6F6D1D6-629B-45CE-B6F0-090445079EA4}" type="pres">
      <dgm:prSet presAssocID="{213F5955-5826-4973-9780-DF5FFEE6EC98}" presName="LevelTwoTextNode" presStyleLbl="node4" presStyleIdx="10" presStyleCnt="16">
        <dgm:presLayoutVars>
          <dgm:chPref val="3"/>
        </dgm:presLayoutVars>
      </dgm:prSet>
      <dgm:spPr/>
    </dgm:pt>
    <dgm:pt modelId="{90AC7610-ED58-45A0-B8AB-6C71B8138FFF}" type="pres">
      <dgm:prSet presAssocID="{213F5955-5826-4973-9780-DF5FFEE6EC98}" presName="level3hierChild" presStyleCnt="0"/>
      <dgm:spPr/>
    </dgm:pt>
    <dgm:pt modelId="{C80B1304-C1EA-477A-B2CC-FD0AAF1A8200}" type="pres">
      <dgm:prSet presAssocID="{2E3221E3-EFF8-48EE-9C23-1FECB2C94C9C}" presName="conn2-1" presStyleLbl="parChTrans1D4" presStyleIdx="11" presStyleCnt="16"/>
      <dgm:spPr/>
    </dgm:pt>
    <dgm:pt modelId="{A9AB5D5A-09A5-4CFE-B3C9-6A37D6B9EE21}" type="pres">
      <dgm:prSet presAssocID="{2E3221E3-EFF8-48EE-9C23-1FECB2C94C9C}" presName="connTx" presStyleLbl="parChTrans1D4" presStyleIdx="11" presStyleCnt="16"/>
      <dgm:spPr/>
    </dgm:pt>
    <dgm:pt modelId="{8A4504C5-102C-4CB7-8E22-C6E7C0CB982F}" type="pres">
      <dgm:prSet presAssocID="{7433BBFB-27FA-424F-8CB4-50E3A948CBEB}" presName="root2" presStyleCnt="0"/>
      <dgm:spPr/>
    </dgm:pt>
    <dgm:pt modelId="{BE17F46F-E0F5-40C2-B2E3-C3B026357434}" type="pres">
      <dgm:prSet presAssocID="{7433BBFB-27FA-424F-8CB4-50E3A948CBEB}" presName="LevelTwoTextNode" presStyleLbl="node4" presStyleIdx="11" presStyleCnt="16">
        <dgm:presLayoutVars>
          <dgm:chPref val="3"/>
        </dgm:presLayoutVars>
      </dgm:prSet>
      <dgm:spPr/>
    </dgm:pt>
    <dgm:pt modelId="{D0094853-83AE-4CC8-9556-255081475B80}" type="pres">
      <dgm:prSet presAssocID="{7433BBFB-27FA-424F-8CB4-50E3A948CBEB}" presName="level3hierChild" presStyleCnt="0"/>
      <dgm:spPr/>
    </dgm:pt>
    <dgm:pt modelId="{2A02CAAB-193B-4B79-A110-4B9319817C2D}" type="pres">
      <dgm:prSet presAssocID="{FD0701D6-E430-4E57-9AA9-161E38428F5D}" presName="conn2-1" presStyleLbl="parChTrans1D4" presStyleIdx="12" presStyleCnt="16"/>
      <dgm:spPr/>
    </dgm:pt>
    <dgm:pt modelId="{10FDE543-5B78-49B3-8153-49964524DADA}" type="pres">
      <dgm:prSet presAssocID="{FD0701D6-E430-4E57-9AA9-161E38428F5D}" presName="connTx" presStyleLbl="parChTrans1D4" presStyleIdx="12" presStyleCnt="16"/>
      <dgm:spPr/>
    </dgm:pt>
    <dgm:pt modelId="{FBC97BCD-FB2F-4503-BBCD-E76FA9A45956}" type="pres">
      <dgm:prSet presAssocID="{D9D55734-D759-405C-A6D1-F974B001295C}" presName="root2" presStyleCnt="0"/>
      <dgm:spPr/>
    </dgm:pt>
    <dgm:pt modelId="{8385886F-D534-41F6-83FF-EE163A5F5222}" type="pres">
      <dgm:prSet presAssocID="{D9D55734-D759-405C-A6D1-F974B001295C}" presName="LevelTwoTextNode" presStyleLbl="node4" presStyleIdx="12" presStyleCnt="16">
        <dgm:presLayoutVars>
          <dgm:chPref val="3"/>
        </dgm:presLayoutVars>
      </dgm:prSet>
      <dgm:spPr/>
    </dgm:pt>
    <dgm:pt modelId="{2F9ACC5B-80A6-4E4A-A4E9-D59968F25A0D}" type="pres">
      <dgm:prSet presAssocID="{D9D55734-D759-405C-A6D1-F974B001295C}" presName="level3hierChild" presStyleCnt="0"/>
      <dgm:spPr/>
    </dgm:pt>
    <dgm:pt modelId="{5675EF32-66D3-4761-A814-C395BAAFDDDE}" type="pres">
      <dgm:prSet presAssocID="{C99BDD19-1B71-4A63-91FC-DE9DE26B67D1}" presName="conn2-1" presStyleLbl="parChTrans1D4" presStyleIdx="13" presStyleCnt="16"/>
      <dgm:spPr/>
    </dgm:pt>
    <dgm:pt modelId="{4E2D60D2-1DAC-4EBF-8481-6E02B958C429}" type="pres">
      <dgm:prSet presAssocID="{C99BDD19-1B71-4A63-91FC-DE9DE26B67D1}" presName="connTx" presStyleLbl="parChTrans1D4" presStyleIdx="13" presStyleCnt="16"/>
      <dgm:spPr/>
    </dgm:pt>
    <dgm:pt modelId="{E111D937-79AD-400F-8218-86DDBE2E15BB}" type="pres">
      <dgm:prSet presAssocID="{3A3D68E7-FA48-4F44-B3E6-EC6BE91E7392}" presName="root2" presStyleCnt="0"/>
      <dgm:spPr/>
    </dgm:pt>
    <dgm:pt modelId="{6186431D-081A-458A-B454-3DD5208AA392}" type="pres">
      <dgm:prSet presAssocID="{3A3D68E7-FA48-4F44-B3E6-EC6BE91E7392}" presName="LevelTwoTextNode" presStyleLbl="node4" presStyleIdx="13" presStyleCnt="16">
        <dgm:presLayoutVars>
          <dgm:chPref val="3"/>
        </dgm:presLayoutVars>
      </dgm:prSet>
      <dgm:spPr/>
    </dgm:pt>
    <dgm:pt modelId="{7EAA0A98-D092-4621-86AC-3984E3F31AEB}" type="pres">
      <dgm:prSet presAssocID="{3A3D68E7-FA48-4F44-B3E6-EC6BE91E7392}" presName="level3hierChild" presStyleCnt="0"/>
      <dgm:spPr/>
    </dgm:pt>
    <dgm:pt modelId="{8CCCFD57-4913-43F2-8BF1-5E34CBE3D0C4}" type="pres">
      <dgm:prSet presAssocID="{8E647ACE-6874-4D61-B804-270C00E08F9E}" presName="conn2-1" presStyleLbl="parChTrans1D3" presStyleIdx="4" presStyleCnt="5"/>
      <dgm:spPr/>
    </dgm:pt>
    <dgm:pt modelId="{9C57AF9C-BB74-4511-B171-C25EAFBD6C66}" type="pres">
      <dgm:prSet presAssocID="{8E647ACE-6874-4D61-B804-270C00E08F9E}" presName="connTx" presStyleLbl="parChTrans1D3" presStyleIdx="4" presStyleCnt="5"/>
      <dgm:spPr/>
    </dgm:pt>
    <dgm:pt modelId="{9F70E8B4-A449-4FAB-88C9-1167B8D6B3CE}" type="pres">
      <dgm:prSet presAssocID="{E3C913A3-B829-4909-9CCC-9C44D0802855}" presName="root2" presStyleCnt="0"/>
      <dgm:spPr/>
    </dgm:pt>
    <dgm:pt modelId="{3D5B5864-FF91-4832-93D1-599C9F81A6B8}" type="pres">
      <dgm:prSet presAssocID="{E3C913A3-B829-4909-9CCC-9C44D0802855}" presName="LevelTwoTextNode" presStyleLbl="node3" presStyleIdx="4" presStyleCnt="5">
        <dgm:presLayoutVars>
          <dgm:chPref val="3"/>
        </dgm:presLayoutVars>
      </dgm:prSet>
      <dgm:spPr/>
    </dgm:pt>
    <dgm:pt modelId="{E106DC57-71EE-4B11-BFE9-6B87DDF2F459}" type="pres">
      <dgm:prSet presAssocID="{E3C913A3-B829-4909-9CCC-9C44D0802855}" presName="level3hierChild" presStyleCnt="0"/>
      <dgm:spPr/>
    </dgm:pt>
    <dgm:pt modelId="{14D848F7-BC57-409A-8111-FBBFDB09591C}" type="pres">
      <dgm:prSet presAssocID="{F4C0C1F8-43DA-45BD-A3CE-DFB1983AD7C6}" presName="conn2-1" presStyleLbl="parChTrans1D4" presStyleIdx="14" presStyleCnt="16"/>
      <dgm:spPr/>
    </dgm:pt>
    <dgm:pt modelId="{9FD781F0-BE4D-4EA5-A35D-0B43F8932279}" type="pres">
      <dgm:prSet presAssocID="{F4C0C1F8-43DA-45BD-A3CE-DFB1983AD7C6}" presName="connTx" presStyleLbl="parChTrans1D4" presStyleIdx="14" presStyleCnt="16"/>
      <dgm:spPr/>
    </dgm:pt>
    <dgm:pt modelId="{8E67AB31-CCC9-41AD-A00E-F639AAAE0F10}" type="pres">
      <dgm:prSet presAssocID="{80E79FA9-589A-453C-BDED-148E82CC4E43}" presName="root2" presStyleCnt="0"/>
      <dgm:spPr/>
    </dgm:pt>
    <dgm:pt modelId="{23FBA819-8690-4A21-9BBE-38F8450429C2}" type="pres">
      <dgm:prSet presAssocID="{80E79FA9-589A-453C-BDED-148E82CC4E43}" presName="LevelTwoTextNode" presStyleLbl="node4" presStyleIdx="14" presStyleCnt="16">
        <dgm:presLayoutVars>
          <dgm:chPref val="3"/>
        </dgm:presLayoutVars>
      </dgm:prSet>
      <dgm:spPr/>
    </dgm:pt>
    <dgm:pt modelId="{BB0DAC41-D9C0-4368-9A6A-3651BA8A7FDE}" type="pres">
      <dgm:prSet presAssocID="{80E79FA9-589A-453C-BDED-148E82CC4E43}" presName="level3hierChild" presStyleCnt="0"/>
      <dgm:spPr/>
    </dgm:pt>
    <dgm:pt modelId="{C4D433BE-BCB8-4E8D-ACF2-DD42D07402C3}" type="pres">
      <dgm:prSet presAssocID="{B65194E4-54AE-4C66-80D5-790EC438AC85}" presName="conn2-1" presStyleLbl="parChTrans1D4" presStyleIdx="15" presStyleCnt="16"/>
      <dgm:spPr/>
    </dgm:pt>
    <dgm:pt modelId="{24D96B5A-7219-4C11-8923-1874E6932E50}" type="pres">
      <dgm:prSet presAssocID="{B65194E4-54AE-4C66-80D5-790EC438AC85}" presName="connTx" presStyleLbl="parChTrans1D4" presStyleIdx="15" presStyleCnt="16"/>
      <dgm:spPr/>
    </dgm:pt>
    <dgm:pt modelId="{9FA8AC34-A42B-44EE-8CED-6011A2AA7943}" type="pres">
      <dgm:prSet presAssocID="{EDE90FF3-45D3-4979-BA0B-101EF1DCE183}" presName="root2" presStyleCnt="0"/>
      <dgm:spPr/>
    </dgm:pt>
    <dgm:pt modelId="{C890F800-BDD0-40D4-BB73-E7B2CB72AF33}" type="pres">
      <dgm:prSet presAssocID="{EDE90FF3-45D3-4979-BA0B-101EF1DCE183}" presName="LevelTwoTextNode" presStyleLbl="node4" presStyleIdx="15" presStyleCnt="16">
        <dgm:presLayoutVars>
          <dgm:chPref val="3"/>
        </dgm:presLayoutVars>
      </dgm:prSet>
      <dgm:spPr/>
    </dgm:pt>
    <dgm:pt modelId="{69F1A77E-E3E1-4AD1-9294-9DF029814B0A}" type="pres">
      <dgm:prSet presAssocID="{EDE90FF3-45D3-4979-BA0B-101EF1DCE183}" presName="level3hierChild" presStyleCnt="0"/>
      <dgm:spPr/>
    </dgm:pt>
    <dgm:pt modelId="{D2DF3EFE-78F1-49AF-94F0-40E0E81F15B7}" type="pres">
      <dgm:prSet presAssocID="{FD1DE59D-2832-4FD3-86E4-B2A34273B50D}" presName="conn2-1" presStyleLbl="parChTrans1D2" presStyleIdx="1" presStyleCnt="5"/>
      <dgm:spPr/>
    </dgm:pt>
    <dgm:pt modelId="{B5036615-8A3F-47D7-AEC0-10E6A3148918}" type="pres">
      <dgm:prSet presAssocID="{FD1DE59D-2832-4FD3-86E4-B2A34273B50D}" presName="connTx" presStyleLbl="parChTrans1D2" presStyleIdx="1" presStyleCnt="5"/>
      <dgm:spPr/>
    </dgm:pt>
    <dgm:pt modelId="{2C06911B-06C7-48B4-A878-859E93437A2E}" type="pres">
      <dgm:prSet presAssocID="{E4B4E718-41C7-42B1-811A-93F63354ABCF}" presName="root2" presStyleCnt="0"/>
      <dgm:spPr/>
    </dgm:pt>
    <dgm:pt modelId="{8D34A90F-3312-4D21-B570-35ED31B67D04}" type="pres">
      <dgm:prSet presAssocID="{E4B4E718-41C7-42B1-811A-93F63354ABCF}" presName="LevelTwoTextNode" presStyleLbl="node2" presStyleIdx="1" presStyleCnt="5" custLinFactNeighborX="-1419">
        <dgm:presLayoutVars>
          <dgm:chPref val="3"/>
        </dgm:presLayoutVars>
      </dgm:prSet>
      <dgm:spPr/>
    </dgm:pt>
    <dgm:pt modelId="{FD2A2021-171A-4E38-A0D8-6A734EC9C61B}" type="pres">
      <dgm:prSet presAssocID="{E4B4E718-41C7-42B1-811A-93F63354ABCF}" presName="level3hierChild" presStyleCnt="0"/>
      <dgm:spPr/>
    </dgm:pt>
    <dgm:pt modelId="{D901B6D3-CDBD-4891-ABE9-780EC7FBF654}" type="pres">
      <dgm:prSet presAssocID="{81EF302D-D9B1-416E-AE60-EB8DE53ED823}" presName="conn2-1" presStyleLbl="parChTrans1D2" presStyleIdx="2" presStyleCnt="5"/>
      <dgm:spPr/>
    </dgm:pt>
    <dgm:pt modelId="{18FE06C5-8F2A-4248-9BBA-E6EA989A9785}" type="pres">
      <dgm:prSet presAssocID="{81EF302D-D9B1-416E-AE60-EB8DE53ED823}" presName="connTx" presStyleLbl="parChTrans1D2" presStyleIdx="2" presStyleCnt="5"/>
      <dgm:spPr/>
    </dgm:pt>
    <dgm:pt modelId="{6E6C512C-4AD5-4680-8CF0-7EC60595EF5D}" type="pres">
      <dgm:prSet presAssocID="{BB45671C-60DD-4861-8513-73DDCABDA932}" presName="root2" presStyleCnt="0"/>
      <dgm:spPr/>
    </dgm:pt>
    <dgm:pt modelId="{95604F65-D585-418C-8AD9-B2367FC78ED1}" type="pres">
      <dgm:prSet presAssocID="{BB45671C-60DD-4861-8513-73DDCABDA932}" presName="LevelTwoTextNode" presStyleLbl="node2" presStyleIdx="2" presStyleCnt="5">
        <dgm:presLayoutVars>
          <dgm:chPref val="3"/>
        </dgm:presLayoutVars>
      </dgm:prSet>
      <dgm:spPr/>
    </dgm:pt>
    <dgm:pt modelId="{600AC270-33C3-41B5-9EAD-17DF30949260}" type="pres">
      <dgm:prSet presAssocID="{BB45671C-60DD-4861-8513-73DDCABDA932}" presName="level3hierChild" presStyleCnt="0"/>
      <dgm:spPr/>
    </dgm:pt>
    <dgm:pt modelId="{17177BDA-75D5-4E4B-84A7-525A750DF563}" type="pres">
      <dgm:prSet presAssocID="{959CBD90-1339-4FC0-A90B-5B222E601005}" presName="conn2-1" presStyleLbl="parChTrans1D2" presStyleIdx="3" presStyleCnt="5"/>
      <dgm:spPr/>
    </dgm:pt>
    <dgm:pt modelId="{8922F830-FF43-48B8-AA01-ED13203B7276}" type="pres">
      <dgm:prSet presAssocID="{959CBD90-1339-4FC0-A90B-5B222E601005}" presName="connTx" presStyleLbl="parChTrans1D2" presStyleIdx="3" presStyleCnt="5"/>
      <dgm:spPr/>
    </dgm:pt>
    <dgm:pt modelId="{7C483912-FB87-4B5D-BEB2-6F31A3D48F7F}" type="pres">
      <dgm:prSet presAssocID="{9F31C79F-72C3-4E0D-B96D-AC9E4A162BDE}" presName="root2" presStyleCnt="0"/>
      <dgm:spPr/>
    </dgm:pt>
    <dgm:pt modelId="{0844D132-A7F6-4EFE-8DE7-2130B0959F09}" type="pres">
      <dgm:prSet presAssocID="{9F31C79F-72C3-4E0D-B96D-AC9E4A162BDE}" presName="LevelTwoTextNode" presStyleLbl="node2" presStyleIdx="3" presStyleCnt="5">
        <dgm:presLayoutVars>
          <dgm:chPref val="3"/>
        </dgm:presLayoutVars>
      </dgm:prSet>
      <dgm:spPr/>
    </dgm:pt>
    <dgm:pt modelId="{7D5AFA79-3305-4FB8-BDCC-37334BDA4B5D}" type="pres">
      <dgm:prSet presAssocID="{9F31C79F-72C3-4E0D-B96D-AC9E4A162BDE}" presName="level3hierChild" presStyleCnt="0"/>
      <dgm:spPr/>
    </dgm:pt>
    <dgm:pt modelId="{05BDD634-2F58-447B-B124-4770B5DAA4CC}" type="pres">
      <dgm:prSet presAssocID="{3767850F-4871-4691-B717-25E05AE81FD3}" presName="conn2-1" presStyleLbl="parChTrans1D2" presStyleIdx="4" presStyleCnt="5"/>
      <dgm:spPr/>
    </dgm:pt>
    <dgm:pt modelId="{A679CECE-C0F2-4C63-9334-34C84476099A}" type="pres">
      <dgm:prSet presAssocID="{3767850F-4871-4691-B717-25E05AE81FD3}" presName="connTx" presStyleLbl="parChTrans1D2" presStyleIdx="4" presStyleCnt="5"/>
      <dgm:spPr/>
    </dgm:pt>
    <dgm:pt modelId="{8253AA3E-03E5-496D-A0D4-479866A05025}" type="pres">
      <dgm:prSet presAssocID="{98830065-D4C3-4CAF-949F-116EA60A8F44}" presName="root2" presStyleCnt="0"/>
      <dgm:spPr/>
    </dgm:pt>
    <dgm:pt modelId="{B73B27C3-0DA9-4159-97A6-3A4A3EECCF69}" type="pres">
      <dgm:prSet presAssocID="{98830065-D4C3-4CAF-949F-116EA60A8F44}" presName="LevelTwoTextNode" presStyleLbl="node2" presStyleIdx="4" presStyleCnt="5">
        <dgm:presLayoutVars>
          <dgm:chPref val="3"/>
        </dgm:presLayoutVars>
      </dgm:prSet>
      <dgm:spPr/>
    </dgm:pt>
    <dgm:pt modelId="{1EC9D904-8C13-4768-AB6F-F913E3A74F8D}" type="pres">
      <dgm:prSet presAssocID="{98830065-D4C3-4CAF-949F-116EA60A8F44}" presName="level3hierChild" presStyleCnt="0"/>
      <dgm:spPr/>
    </dgm:pt>
  </dgm:ptLst>
  <dgm:cxnLst>
    <dgm:cxn modelId="{6714C500-9EAF-4AD8-B182-6D08B4823DE6}" type="presOf" srcId="{22BA76B4-3422-407B-8225-6D2158AA04DE}" destId="{615543D4-8412-4173-B544-12FA879BED31}" srcOrd="0" destOrd="0" presId="urn:microsoft.com/office/officeart/2008/layout/HorizontalMultiLevelHierarchy"/>
    <dgm:cxn modelId="{C1261E02-3078-4A45-AEC9-BF6F7411B79D}" srcId="{0FBC04B4-BD21-4A05-9D09-7231FF9F6608}" destId="{2D326827-45E5-4D49-91D1-CF6282E847A8}" srcOrd="0" destOrd="0" parTransId="{903A9455-AC84-4DA5-A750-8CAE93342723}" sibTransId="{7847DA38-FB06-4E85-8483-E99AC5363299}"/>
    <dgm:cxn modelId="{F2D44E03-7D45-4B1F-9041-8296C4098380}" type="presOf" srcId="{8E647ACE-6874-4D61-B804-270C00E08F9E}" destId="{8CCCFD57-4913-43F2-8BF1-5E34CBE3D0C4}" srcOrd="0" destOrd="0" presId="urn:microsoft.com/office/officeart/2008/layout/HorizontalMultiLevelHierarchy"/>
    <dgm:cxn modelId="{B6B0D504-C7AB-4E9E-8814-5CD080DE6165}" type="presOf" srcId="{81EF302D-D9B1-416E-AE60-EB8DE53ED823}" destId="{D901B6D3-CDBD-4891-ABE9-780EC7FBF654}" srcOrd="0" destOrd="0" presId="urn:microsoft.com/office/officeart/2008/layout/HorizontalMultiLevelHierarchy"/>
    <dgm:cxn modelId="{AD200B07-C0AB-4746-8A99-595CFA6B61D4}" srcId="{417A94E9-61A8-4642-8B9D-4D5C4EADC5FB}" destId="{5E18E281-0C87-4BFE-B12B-8BE40C202F9F}" srcOrd="2" destOrd="0" parTransId="{BA3D16D8-E424-42D2-AAC4-7F3BD0F5C453}" sibTransId="{69914EBE-257D-4496-AE19-DC28E350EF34}"/>
    <dgm:cxn modelId="{EDB2E807-A180-4640-A293-8129A7170375}" srcId="{F2F124FF-4F72-453D-BFCE-066689F2BF72}" destId="{E3C913A3-B829-4909-9CCC-9C44D0802855}" srcOrd="4" destOrd="0" parTransId="{8E647ACE-6874-4D61-B804-270C00E08F9E}" sibTransId="{685CAE28-2CF6-4106-81EF-AF62AF06B386}"/>
    <dgm:cxn modelId="{87366909-33B3-4930-BD32-9AF0D044FC92}" type="presOf" srcId="{7433BBFB-27FA-424F-8CB4-50E3A948CBEB}" destId="{BE17F46F-E0F5-40C2-B2E3-C3B026357434}" srcOrd="0" destOrd="0" presId="urn:microsoft.com/office/officeart/2008/layout/HorizontalMultiLevelHierarchy"/>
    <dgm:cxn modelId="{E8437509-21A5-4C2E-B48F-BC51809F79B8}" srcId="{417A94E9-61A8-4642-8B9D-4D5C4EADC5FB}" destId="{1E112EBB-8172-457F-BC07-6A0F9EDA83CA}" srcOrd="3" destOrd="0" parTransId="{C67BF103-1A8B-46C6-B830-F460246D5A98}" sibTransId="{EDC89BA9-2160-407F-9CA7-8381F5DC8D00}"/>
    <dgm:cxn modelId="{2F5F9D0D-A524-4E0C-A877-189117B3C24E}" type="presOf" srcId="{F4C0C1F8-43DA-45BD-A3CE-DFB1983AD7C6}" destId="{9FD781F0-BE4D-4EA5-A35D-0B43F8932279}" srcOrd="1" destOrd="0" presId="urn:microsoft.com/office/officeart/2008/layout/HorizontalMultiLevelHierarchy"/>
    <dgm:cxn modelId="{86C04311-1684-40C0-AE8A-17CE46430A26}" type="presOf" srcId="{6103716E-3BEE-4C69-BA5D-BDE78239C9F8}" destId="{873EE97A-EC0D-4567-B5B7-2081066BF5EE}" srcOrd="0" destOrd="0" presId="urn:microsoft.com/office/officeart/2008/layout/HorizontalMultiLevelHierarchy"/>
    <dgm:cxn modelId="{727A1C12-277B-4F31-A34C-DCC9958E8379}" srcId="{EFC73FD2-29F2-40B6-B3C8-D447F2B2668D}" destId="{3A3D68E7-FA48-4F44-B3E6-EC6BE91E7392}" srcOrd="2" destOrd="0" parTransId="{C99BDD19-1B71-4A63-91FC-DE9DE26B67D1}" sibTransId="{61BAC58F-5AAC-4AA7-8F24-59BD58E998E5}"/>
    <dgm:cxn modelId="{B1587E12-2DAF-4E85-8BCE-482A8C794E15}" srcId="{AFD367CA-43C1-4804-9E97-7598C35B1758}" destId="{F2F124FF-4F72-453D-BFCE-066689F2BF72}" srcOrd="0" destOrd="0" parTransId="{61F7DE04-EF50-4875-83CC-17190B62C96A}" sibTransId="{C121BF7D-2851-444E-A534-72000510EEC9}"/>
    <dgm:cxn modelId="{06049413-C1EF-400D-8233-C10105C2E3CB}" type="presOf" srcId="{5776A5EB-4F3C-4335-939B-CD02241C3B22}" destId="{B3692EB3-3ED4-46E3-8192-10E5CA8DADB7}" srcOrd="0" destOrd="0" presId="urn:microsoft.com/office/officeart/2008/layout/HorizontalMultiLevelHierarchy"/>
    <dgm:cxn modelId="{05E69C15-8F1B-494C-A810-712C26AE2C28}" srcId="{EFC73FD2-29F2-40B6-B3C8-D447F2B2668D}" destId="{D9D55734-D759-405C-A6D1-F974B001295C}" srcOrd="1" destOrd="0" parTransId="{FD0701D6-E430-4E57-9AA9-161E38428F5D}" sibTransId="{344D5F07-D9C0-44B1-B642-9AF4B7611709}"/>
    <dgm:cxn modelId="{85AB3216-6350-49DF-A607-22646733B4DB}" srcId="{0FBC04B4-BD21-4A05-9D09-7231FF9F6608}" destId="{213F5955-5826-4973-9780-DF5FFEE6EC98}" srcOrd="1" destOrd="0" parTransId="{80D8717E-8511-4C2B-B5E1-98E8B9DB596A}" sibTransId="{D68D3FE6-E1A7-4E3D-B653-CF4892A091EA}"/>
    <dgm:cxn modelId="{7ABC0017-7E0A-47B4-B594-15284114087E}" type="presOf" srcId="{BB955C2E-2FD0-471B-BE2F-4D3318DDA74F}" destId="{A742C541-2B01-4795-9C21-09EB3AD54C9B}" srcOrd="0" destOrd="0" presId="urn:microsoft.com/office/officeart/2008/layout/HorizontalMultiLevelHierarchy"/>
    <dgm:cxn modelId="{7434D819-B8DF-4CEA-ABC9-B22A88967F72}" type="presOf" srcId="{C67BF103-1A8B-46C6-B830-F460246D5A98}" destId="{1CBBCA81-9FEB-4838-A739-E8896053A538}" srcOrd="1" destOrd="0" presId="urn:microsoft.com/office/officeart/2008/layout/HorizontalMultiLevelHierarchy"/>
    <dgm:cxn modelId="{7C9A811A-D8DA-4C70-A651-F6F3FE38CCDD}" type="presOf" srcId="{417A94E9-61A8-4642-8B9D-4D5C4EADC5FB}" destId="{B7887540-BC31-49E0-B387-E2D944EAD9A9}" srcOrd="0" destOrd="0" presId="urn:microsoft.com/office/officeart/2008/layout/HorizontalMultiLevelHierarchy"/>
    <dgm:cxn modelId="{C2C0931B-CDEA-4EDE-B249-29B61A8BF15C}" type="presOf" srcId="{E9163A6B-BE46-4DA6-AD96-47CA72272EC6}" destId="{AAAADD3A-4F60-4686-9991-87F61FF6CC0D}" srcOrd="0" destOrd="0" presId="urn:microsoft.com/office/officeart/2008/layout/HorizontalMultiLevelHierarchy"/>
    <dgm:cxn modelId="{8E4B4A1E-66BB-4371-861F-C5432027DD07}" type="presOf" srcId="{2E3221E3-EFF8-48EE-9C23-1FECB2C94C9C}" destId="{C80B1304-C1EA-477A-B2CC-FD0AAF1A8200}" srcOrd="0" destOrd="0" presId="urn:microsoft.com/office/officeart/2008/layout/HorizontalMultiLevelHierarchy"/>
    <dgm:cxn modelId="{7783F121-A4DC-4671-A25D-36BDBFEEC49A}" srcId="{65806DFB-8A28-46B1-83EF-3E73B32BA3E6}" destId="{0FBC04B4-BD21-4A05-9D09-7231FF9F6608}" srcOrd="1" destOrd="0" parTransId="{C38BB8F9-06BF-480B-A590-A0254B9FAFCB}" sibTransId="{013ED44F-4170-4DAA-931A-EBB32E5526F1}"/>
    <dgm:cxn modelId="{6B6B5323-BC9D-41D3-9355-A6AE358621CB}" type="presOf" srcId="{0E703EE0-C7C4-428B-A8B1-729060336C85}" destId="{7FC1E222-8D29-45C5-AA12-11BEAA999B15}" srcOrd="1" destOrd="0" presId="urn:microsoft.com/office/officeart/2008/layout/HorizontalMultiLevelHierarchy"/>
    <dgm:cxn modelId="{AFDD9229-A0C8-4742-884D-DDDBD72A1C74}" srcId="{417A94E9-61A8-4642-8B9D-4D5C4EADC5FB}" destId="{9D02D94E-DE39-4FAB-BEBD-6CF3673B7B10}" srcOrd="0" destOrd="0" parTransId="{9718401E-96CD-4FCD-B6BF-D676158C576E}" sibTransId="{B2F4042A-66BC-49FA-8A76-B44AA5D9F8D5}"/>
    <dgm:cxn modelId="{3562572B-FDA0-4242-8288-857C6FF9971A}" type="presOf" srcId="{E4B4E718-41C7-42B1-811A-93F63354ABCF}" destId="{8D34A90F-3312-4D21-B570-35ED31B67D04}" srcOrd="0" destOrd="0" presId="urn:microsoft.com/office/officeart/2008/layout/HorizontalMultiLevelHierarchy"/>
    <dgm:cxn modelId="{E86C772B-579D-4E98-9600-7DE9D02C10A9}" type="presOf" srcId="{65806DFB-8A28-46B1-83EF-3E73B32BA3E6}" destId="{34D82A13-245B-4DF1-9A1C-96D5AA258E3B}" srcOrd="0" destOrd="0" presId="urn:microsoft.com/office/officeart/2008/layout/HorizontalMultiLevelHierarchy"/>
    <dgm:cxn modelId="{6EC1E72E-80C1-47AD-9594-E5ADDF3CC45A}" type="presOf" srcId="{9718401E-96CD-4FCD-B6BF-D676158C576E}" destId="{764AECB8-AF06-4303-AAC6-CFDF5E447133}" srcOrd="0" destOrd="0" presId="urn:microsoft.com/office/officeart/2008/layout/HorizontalMultiLevelHierarchy"/>
    <dgm:cxn modelId="{BDC75138-B756-4D08-974E-C98A8AD7E710}" type="presOf" srcId="{61F7DE04-EF50-4875-83CC-17190B62C96A}" destId="{752C15EA-7235-4A3D-87D8-D9AAD2B75A17}" srcOrd="0" destOrd="0" presId="urn:microsoft.com/office/officeart/2008/layout/HorizontalMultiLevelHierarchy"/>
    <dgm:cxn modelId="{9CE57438-12AA-4A9A-97D0-FDA770E61456}" type="presOf" srcId="{BB45671C-60DD-4861-8513-73DDCABDA932}" destId="{95604F65-D585-418C-8AD9-B2367FC78ED1}" srcOrd="0" destOrd="0" presId="urn:microsoft.com/office/officeart/2008/layout/HorizontalMultiLevelHierarchy"/>
    <dgm:cxn modelId="{93C3AA39-EF9A-4EC8-9A47-31F497D010D5}" type="presOf" srcId="{D9D55734-D759-405C-A6D1-F974B001295C}" destId="{8385886F-D534-41F6-83FF-EE163A5F5222}" srcOrd="0" destOrd="0" presId="urn:microsoft.com/office/officeart/2008/layout/HorizontalMultiLevelHierarchy"/>
    <dgm:cxn modelId="{0C51563A-C013-4939-A792-2225BE8EDA7C}" type="presOf" srcId="{F122FD1D-AB0B-474E-A3F5-CBAFA7B2D24F}" destId="{5F4BD7EB-FB8C-4C7F-8C76-10B800918A3F}" srcOrd="0" destOrd="0" presId="urn:microsoft.com/office/officeart/2008/layout/HorizontalMultiLevelHierarchy"/>
    <dgm:cxn modelId="{EBC25B3D-9F5B-4E3B-8CF7-013F76C2E043}" type="presOf" srcId="{B65194E4-54AE-4C66-80D5-790EC438AC85}" destId="{24D96B5A-7219-4C11-8923-1874E6932E50}" srcOrd="1" destOrd="0" presId="urn:microsoft.com/office/officeart/2008/layout/HorizontalMultiLevelHierarchy"/>
    <dgm:cxn modelId="{E75C355C-5444-430C-A6AA-90A2D1FE4140}" srcId="{F2F124FF-4F72-453D-BFCE-066689F2BF72}" destId="{206F1E31-ADF0-42A2-B325-B4E8799D3F52}" srcOrd="2" destOrd="0" parTransId="{6103716E-3BEE-4C69-BA5D-BDE78239C9F8}" sibTransId="{8FB91424-7113-4105-A9E9-8666FF896B9D}"/>
    <dgm:cxn modelId="{C3F2B75C-CE25-4F0B-BBFC-F529BC36EFB7}" type="presOf" srcId="{494263AF-DA25-4604-8783-52AD0AC6F55C}" destId="{47E90B92-777B-4669-9AD3-16667F0110BE}" srcOrd="0" destOrd="0" presId="urn:microsoft.com/office/officeart/2008/layout/HorizontalMultiLevelHierarchy"/>
    <dgm:cxn modelId="{35971A61-FC08-426A-B461-F2EA9EA3A5CE}" type="presOf" srcId="{C38BB8F9-06BF-480B-A590-A0254B9FAFCB}" destId="{1FD10144-C49F-4C4C-8F0E-E07D73E014A9}" srcOrd="1" destOrd="0" presId="urn:microsoft.com/office/officeart/2008/layout/HorizontalMultiLevelHierarchy"/>
    <dgm:cxn modelId="{1D4D4F41-1B23-4907-A43F-25A73A0288A5}" type="presOf" srcId="{959CBD90-1339-4FC0-A90B-5B222E601005}" destId="{8922F830-FF43-48B8-AA01-ED13203B7276}" srcOrd="1" destOrd="0" presId="urn:microsoft.com/office/officeart/2008/layout/HorizontalMultiLevelHierarchy"/>
    <dgm:cxn modelId="{D4C9D464-C1AE-4104-957A-5BF22B4FE70A}" srcId="{417A94E9-61A8-4642-8B9D-4D5C4EADC5FB}" destId="{DCB316F1-9997-48C0-8DD0-26503C7F3C3A}" srcOrd="4" destOrd="0" parTransId="{F58900F1-7E6B-4B00-AC77-0C5C14694A7E}" sibTransId="{826FB037-AE17-45BA-B78D-4904A89B987C}"/>
    <dgm:cxn modelId="{43AD5E48-019F-4EB6-9A97-947E0F19273A}" type="presOf" srcId="{DCB316F1-9997-48C0-8DD0-26503C7F3C3A}" destId="{FCD8361B-6BD5-41B6-BF58-EE773B662CC5}" srcOrd="0" destOrd="0" presId="urn:microsoft.com/office/officeart/2008/layout/HorizontalMultiLevelHierarchy"/>
    <dgm:cxn modelId="{1B76E169-EB79-4440-A213-7ADFEBA188A8}" srcId="{AFD367CA-43C1-4804-9E97-7598C35B1758}" destId="{BB45671C-60DD-4861-8513-73DDCABDA932}" srcOrd="2" destOrd="0" parTransId="{81EF302D-D9B1-416E-AE60-EB8DE53ED823}" sibTransId="{ABB2D81E-EAE3-466B-A175-B3D895EB38CD}"/>
    <dgm:cxn modelId="{671BE64D-8C4C-4A70-A4B7-7CE899B592CD}" type="presOf" srcId="{98830065-D4C3-4CAF-949F-116EA60A8F44}" destId="{B73B27C3-0DA9-4159-97A6-3A4A3EECCF69}" srcOrd="0" destOrd="0" presId="urn:microsoft.com/office/officeart/2008/layout/HorizontalMultiLevelHierarchy"/>
    <dgm:cxn modelId="{EACAD16F-8896-4ABB-B506-F49F3DB22B2B}" type="presOf" srcId="{1E112EBB-8172-457F-BC07-6A0F9EDA83CA}" destId="{2D2EF254-E0E6-472F-9CA7-2879C3E47E52}" srcOrd="0" destOrd="0" presId="urn:microsoft.com/office/officeart/2008/layout/HorizontalMultiLevelHierarchy"/>
    <dgm:cxn modelId="{ACE85C70-8476-4BB0-92D1-C0A9B22A3890}" type="presOf" srcId="{61F7DE04-EF50-4875-83CC-17190B62C96A}" destId="{E4F41632-ABDD-4074-8EA0-CD04ACD31C3B}" srcOrd="1" destOrd="0" presId="urn:microsoft.com/office/officeart/2008/layout/HorizontalMultiLevelHierarchy"/>
    <dgm:cxn modelId="{4DCBA552-F5CE-4B41-ABE9-9257A5024158}" srcId="{65806DFB-8A28-46B1-83EF-3E73B32BA3E6}" destId="{417A94E9-61A8-4642-8B9D-4D5C4EADC5FB}" srcOrd="0" destOrd="0" parTransId="{F122FD1D-AB0B-474E-A3F5-CBAFA7B2D24F}" sibTransId="{10953479-A992-4899-A7DB-C2F97C48C6D9}"/>
    <dgm:cxn modelId="{C3857973-D4BB-4388-B590-109727B84262}" type="presOf" srcId="{9718401E-96CD-4FCD-B6BF-D676158C576E}" destId="{254B3C6F-6A56-4F43-BD9D-15C4482E9259}" srcOrd="1" destOrd="0" presId="urn:microsoft.com/office/officeart/2008/layout/HorizontalMultiLevelHierarchy"/>
    <dgm:cxn modelId="{DF0BB377-B83C-403B-9842-2D18AFD33690}" type="presOf" srcId="{0FBC04B4-BD21-4A05-9D09-7231FF9F6608}" destId="{6763431B-8668-4558-8C16-1B9A065913CE}" srcOrd="0" destOrd="0" presId="urn:microsoft.com/office/officeart/2008/layout/HorizontalMultiLevelHierarchy"/>
    <dgm:cxn modelId="{BC67DB59-9218-4C05-9473-B51E48BF321C}" type="presOf" srcId="{C38BB8F9-06BF-480B-A590-A0254B9FAFCB}" destId="{C5493623-652E-4155-8F66-B170F120B48C}" srcOrd="0" destOrd="0" presId="urn:microsoft.com/office/officeart/2008/layout/HorizontalMultiLevelHierarchy"/>
    <dgm:cxn modelId="{3606077A-9946-494E-AE38-B24705468209}" type="presOf" srcId="{F4C0C1F8-43DA-45BD-A3CE-DFB1983AD7C6}" destId="{14D848F7-BC57-409A-8111-FBBFDB09591C}" srcOrd="0" destOrd="0" presId="urn:microsoft.com/office/officeart/2008/layout/HorizontalMultiLevelHierarchy"/>
    <dgm:cxn modelId="{4395FA7B-66AA-45ED-8A53-0B98D0125840}" type="presOf" srcId="{959CBD90-1339-4FC0-A90B-5B222E601005}" destId="{17177BDA-75D5-4E4B-84A7-525A750DF563}" srcOrd="0" destOrd="0" presId="urn:microsoft.com/office/officeart/2008/layout/HorizontalMultiLevelHierarchy"/>
    <dgm:cxn modelId="{BBACBF7F-2E62-4EBF-BE6F-560386C67BE8}" type="presOf" srcId="{903A9455-AC84-4DA5-A750-8CAE93342723}" destId="{DA91D731-6FBD-4414-A4C4-C80949DE74EE}" srcOrd="0" destOrd="0" presId="urn:microsoft.com/office/officeart/2008/layout/HorizontalMultiLevelHierarchy"/>
    <dgm:cxn modelId="{06637182-3659-4FF0-B693-18D0FFCA0395}" type="presOf" srcId="{3A3D68E7-FA48-4F44-B3E6-EC6BE91E7392}" destId="{6186431D-081A-458A-B454-3DD5208AA392}" srcOrd="0" destOrd="0" presId="urn:microsoft.com/office/officeart/2008/layout/HorizontalMultiLevelHierarchy"/>
    <dgm:cxn modelId="{B0023F84-6D76-4ED7-AFCF-B9B47C32B977}" srcId="{F2F124FF-4F72-453D-BFCE-066689F2BF72}" destId="{9B16DBB8-1320-4A53-B628-446B87CAA512}" srcOrd="1" destOrd="0" parTransId="{E9163A6B-BE46-4DA6-AD96-47CA72272EC6}" sibTransId="{9B0167A2-7E30-42CF-80CD-113CA908B41B}"/>
    <dgm:cxn modelId="{A115FE87-6361-47F1-B694-A90087E8E827}" type="presOf" srcId="{0E703EE0-C7C4-428B-A8B1-729060336C85}" destId="{D20DBB2A-55D0-4C58-B185-77A29DABA95D}" srcOrd="0" destOrd="0" presId="urn:microsoft.com/office/officeart/2008/layout/HorizontalMultiLevelHierarchy"/>
    <dgm:cxn modelId="{6BEDA789-D4BA-4873-9019-96644345B29D}" srcId="{417A94E9-61A8-4642-8B9D-4D5C4EADC5FB}" destId="{27155BB8-977A-4316-BF0A-0223D33A367E}" srcOrd="1" destOrd="0" parTransId="{0E703EE0-C7C4-428B-A8B1-729060336C85}" sibTransId="{1E8641D9-0C4B-484E-8384-90EAC9CBFC91}"/>
    <dgm:cxn modelId="{A2B7B18A-DD3E-442B-8EBB-D544814FA994}" type="presOf" srcId="{88D2B844-42B9-4BEC-9DCF-73D0B9DEB12F}" destId="{3F8D8596-773B-4B7D-B89F-539342160D47}" srcOrd="1" destOrd="0" presId="urn:microsoft.com/office/officeart/2008/layout/HorizontalMultiLevelHierarchy"/>
    <dgm:cxn modelId="{ACE2718B-3382-4CCE-BFAC-018C99F165FD}" type="presOf" srcId="{F122FD1D-AB0B-474E-A3F5-CBAFA7B2D24F}" destId="{5C51A4E5-928B-499A-BFF7-720D9A9C07AA}" srcOrd="1" destOrd="0" presId="urn:microsoft.com/office/officeart/2008/layout/HorizontalMultiLevelHierarchy"/>
    <dgm:cxn modelId="{594EDB8C-2FEE-4677-BB05-1A8FA6063629}" srcId="{AFD367CA-43C1-4804-9E97-7598C35B1758}" destId="{E4B4E718-41C7-42B1-811A-93F63354ABCF}" srcOrd="1" destOrd="0" parTransId="{FD1DE59D-2832-4FD3-86E4-B2A34273B50D}" sibTransId="{A6BD219A-AFBF-47E1-9C99-6671A1DDC0DB}"/>
    <dgm:cxn modelId="{301BB490-01D6-4CF2-9415-9F4163F9AC19}" type="presOf" srcId="{2D326827-45E5-4D49-91D1-CF6282E847A8}" destId="{3D32C9B4-5F7F-4E00-8428-EDBDDAB0E8D9}" srcOrd="0" destOrd="0" presId="urn:microsoft.com/office/officeart/2008/layout/HorizontalMultiLevelHierarchy"/>
    <dgm:cxn modelId="{086C1491-DC7E-409E-BDBB-E81D92729BCD}" type="presOf" srcId="{F58900F1-7E6B-4B00-AC77-0C5C14694A7E}" destId="{CBA866E5-F219-47A7-9E72-DD7964F75D04}" srcOrd="1" destOrd="0" presId="urn:microsoft.com/office/officeart/2008/layout/HorizontalMultiLevelHierarchy"/>
    <dgm:cxn modelId="{1378AD94-9233-424B-A579-CE61A35B643F}" srcId="{F2F124FF-4F72-453D-BFCE-066689F2BF72}" destId="{5776A5EB-4F3C-4335-939B-CD02241C3B22}" srcOrd="0" destOrd="0" parTransId="{BB955C2E-2FD0-471B-BE2F-4D3318DDA74F}" sibTransId="{509A6267-F172-4076-A6EC-5D893135577E}"/>
    <dgm:cxn modelId="{CE954798-F490-4B65-BBE8-35DF841A107E}" srcId="{F2F124FF-4F72-453D-BFCE-066689F2BF72}" destId="{EFC73FD2-29F2-40B6-B3C8-D447F2B2668D}" srcOrd="3" destOrd="0" parTransId="{BC3B65E9-1E15-4208-9A86-11A6C4CA2BF0}" sibTransId="{71DA3D6D-EF45-4171-A580-C4E9510D8B26}"/>
    <dgm:cxn modelId="{9EAE4E98-4997-453E-AC88-2ED9C1BF8973}" type="presOf" srcId="{3767850F-4871-4691-B717-25E05AE81FD3}" destId="{A679CECE-C0F2-4C63-9334-34C84476099A}" srcOrd="1" destOrd="0" presId="urn:microsoft.com/office/officeart/2008/layout/HorizontalMultiLevelHierarchy"/>
    <dgm:cxn modelId="{33A9FB98-F825-444B-BC5F-8609540ACB0B}" type="presOf" srcId="{EFC73FD2-29F2-40B6-B3C8-D447F2B2668D}" destId="{4B001DA6-7FD9-45D7-859E-E72C5663C250}" srcOrd="0" destOrd="0" presId="urn:microsoft.com/office/officeart/2008/layout/HorizontalMultiLevelHierarchy"/>
    <dgm:cxn modelId="{69BCE09A-2FB5-44C0-9868-5CB4A190597E}" type="presOf" srcId="{FD0701D6-E430-4E57-9AA9-161E38428F5D}" destId="{2A02CAAB-193B-4B79-A110-4B9319817C2D}" srcOrd="0" destOrd="0" presId="urn:microsoft.com/office/officeart/2008/layout/HorizontalMultiLevelHierarchy"/>
    <dgm:cxn modelId="{210A87A0-E103-4A4B-AAC9-A8CA33AEDA6D}" type="presOf" srcId="{BB955C2E-2FD0-471B-BE2F-4D3318DDA74F}" destId="{80169C0A-8ED4-4155-8D19-00D5A06940FF}" srcOrd="1" destOrd="0" presId="urn:microsoft.com/office/officeart/2008/layout/HorizontalMultiLevelHierarchy"/>
    <dgm:cxn modelId="{E93BB0A0-D0DE-4C97-9012-64D0F011FB84}" type="presOf" srcId="{9F31C79F-72C3-4E0D-B96D-AC9E4A162BDE}" destId="{0844D132-A7F6-4EFE-8DE7-2130B0959F09}" srcOrd="0" destOrd="0" presId="urn:microsoft.com/office/officeart/2008/layout/HorizontalMultiLevelHierarchy"/>
    <dgm:cxn modelId="{B2CFA8A2-01D5-44A6-BF01-D30B4AC4948E}" type="presOf" srcId="{AFD367CA-43C1-4804-9E97-7598C35B1758}" destId="{10083F6D-523E-40BA-8CB5-F6CCEA81E479}" srcOrd="0" destOrd="0" presId="urn:microsoft.com/office/officeart/2008/layout/HorizontalMultiLevelHierarchy"/>
    <dgm:cxn modelId="{80359CA3-C4EB-4E7B-A4AD-229FA032D2A5}" type="presOf" srcId="{9D02D94E-DE39-4FAB-BEBD-6CF3673B7B10}" destId="{A7B8FBA1-827C-4F46-A744-523551FEB05A}" srcOrd="0" destOrd="0" presId="urn:microsoft.com/office/officeart/2008/layout/HorizontalMultiLevelHierarchy"/>
    <dgm:cxn modelId="{DFC022A6-3C11-4C41-B5EC-A93DB5726223}" type="presOf" srcId="{3892571D-2057-4BE8-A768-220571FE62D0}" destId="{DA31D942-0853-4C77-AD49-932DE63DDDB5}" srcOrd="0" destOrd="0" presId="urn:microsoft.com/office/officeart/2008/layout/HorizontalMultiLevelHierarchy"/>
    <dgm:cxn modelId="{C92B6DA6-3263-4293-9DA6-BCB0B3BD5567}" type="presOf" srcId="{EDE90FF3-45D3-4979-BA0B-101EF1DCE183}" destId="{C890F800-BDD0-40D4-BB73-E7B2CB72AF33}" srcOrd="0" destOrd="0" presId="urn:microsoft.com/office/officeart/2008/layout/HorizontalMultiLevelHierarchy"/>
    <dgm:cxn modelId="{256F16A8-2F2C-4DF4-8B09-3859A37A41AF}" type="presOf" srcId="{81EF302D-D9B1-416E-AE60-EB8DE53ED823}" destId="{18FE06C5-8F2A-4248-9BBA-E6EA989A9785}" srcOrd="1" destOrd="0" presId="urn:microsoft.com/office/officeart/2008/layout/HorizontalMultiLevelHierarchy"/>
    <dgm:cxn modelId="{340064A8-0F51-40E3-A46D-523E3492F372}" type="presOf" srcId="{BC3B65E9-1E15-4208-9A86-11A6C4CA2BF0}" destId="{1C2AE0F2-CDE4-493A-AF5F-4A15240BAE7C}" srcOrd="1" destOrd="0" presId="urn:microsoft.com/office/officeart/2008/layout/HorizontalMultiLevelHierarchy"/>
    <dgm:cxn modelId="{F4D672A8-B41D-49AF-A14E-871090A6F129}" type="presOf" srcId="{9B16DBB8-1320-4A53-B628-446B87CAA512}" destId="{24FB8990-A9B9-4008-BAD8-ABB270EB8C70}" srcOrd="0" destOrd="0" presId="urn:microsoft.com/office/officeart/2008/layout/HorizontalMultiLevelHierarchy"/>
    <dgm:cxn modelId="{E24F84AE-6FBA-4654-BBE2-39DEF0843A20}" type="presOf" srcId="{3767850F-4871-4691-B717-25E05AE81FD3}" destId="{05BDD634-2F58-447B-B124-4770B5DAA4CC}" srcOrd="0" destOrd="0" presId="urn:microsoft.com/office/officeart/2008/layout/HorizontalMultiLevelHierarchy"/>
    <dgm:cxn modelId="{1CB842B2-8DEC-41C4-B3D2-3789588680B4}" type="presOf" srcId="{FD1DE59D-2832-4FD3-86E4-B2A34273B50D}" destId="{B5036615-8A3F-47D7-AEC0-10E6A3148918}" srcOrd="1" destOrd="0" presId="urn:microsoft.com/office/officeart/2008/layout/HorizontalMultiLevelHierarchy"/>
    <dgm:cxn modelId="{EB2B4CB2-199F-46B0-B301-A9D60262BA62}" type="presOf" srcId="{80E79FA9-589A-453C-BDED-148E82CC4E43}" destId="{23FBA819-8690-4A21-9BBE-38F8450429C2}" srcOrd="0" destOrd="0" presId="urn:microsoft.com/office/officeart/2008/layout/HorizontalMultiLevelHierarchy"/>
    <dgm:cxn modelId="{41C87BB4-195F-4DEC-B82A-33C2064E41BD}" type="presOf" srcId="{B65194E4-54AE-4C66-80D5-790EC438AC85}" destId="{C4D433BE-BCB8-4E8D-ACF2-DD42D07402C3}" srcOrd="0" destOrd="0" presId="urn:microsoft.com/office/officeart/2008/layout/HorizontalMultiLevelHierarchy"/>
    <dgm:cxn modelId="{6D2087B7-84F5-4B8A-AA41-3D58AB33CA6C}" type="presOf" srcId="{3892571D-2057-4BE8-A768-220571FE62D0}" destId="{F31F9832-9BF3-4ECB-867A-E9A9E958A0B2}" srcOrd="1" destOrd="0" presId="urn:microsoft.com/office/officeart/2008/layout/HorizontalMultiLevelHierarchy"/>
    <dgm:cxn modelId="{E73FBCB8-9993-41E6-AA81-7B008312EA1B}" type="presOf" srcId="{BA3D16D8-E424-42D2-AAC4-7F3BD0F5C453}" destId="{A84EC23B-3CE8-4CD6-A405-A3D281206A38}" srcOrd="0" destOrd="0" presId="urn:microsoft.com/office/officeart/2008/layout/HorizontalMultiLevelHierarchy"/>
    <dgm:cxn modelId="{5F80A9B9-7EEE-4555-BCF5-28E4204D01F8}" type="presOf" srcId="{BC3B65E9-1E15-4208-9A86-11A6C4CA2BF0}" destId="{16D6BD13-38BF-42C0-819C-21ED3E79FC88}" srcOrd="0" destOrd="0" presId="urn:microsoft.com/office/officeart/2008/layout/HorizontalMultiLevelHierarchy"/>
    <dgm:cxn modelId="{E4F4E2B9-7FEC-4162-B556-232B79C6E919}" srcId="{0FBC04B4-BD21-4A05-9D09-7231FF9F6608}" destId="{7433BBFB-27FA-424F-8CB4-50E3A948CBEB}" srcOrd="2" destOrd="0" parTransId="{2E3221E3-EFF8-48EE-9C23-1FECB2C94C9C}" sibTransId="{CBB216DF-98E3-4658-81A6-C9652F9C3174}"/>
    <dgm:cxn modelId="{C93B40BF-7276-4599-9316-9D79966B8DB1}" srcId="{AFD367CA-43C1-4804-9E97-7598C35B1758}" destId="{9F31C79F-72C3-4E0D-B96D-AC9E4A162BDE}" srcOrd="3" destOrd="0" parTransId="{959CBD90-1339-4FC0-A90B-5B222E601005}" sibTransId="{AC3DDAE1-B7D6-4DBA-888A-D8861006D6EF}"/>
    <dgm:cxn modelId="{69EB4EC0-01B0-4EF4-BA57-478B4F57ED91}" type="presOf" srcId="{FD0701D6-E430-4E57-9AA9-161E38428F5D}" destId="{10FDE543-5B78-49B3-8153-49964524DADA}" srcOrd="1" destOrd="0" presId="urn:microsoft.com/office/officeart/2008/layout/HorizontalMultiLevelHierarchy"/>
    <dgm:cxn modelId="{576D40C1-5C47-48EA-B0F5-3CC2A9F2705F}" type="presOf" srcId="{F2F124FF-4F72-453D-BFCE-066689F2BF72}" destId="{982FDCC7-030F-4235-B933-DCBE70653587}" srcOrd="0" destOrd="0" presId="urn:microsoft.com/office/officeart/2008/layout/HorizontalMultiLevelHierarchy"/>
    <dgm:cxn modelId="{845F36C4-4159-48CB-B94E-C2B5CE7037D7}" type="presOf" srcId="{E3C913A3-B829-4909-9CCC-9C44D0802855}" destId="{3D5B5864-FF91-4832-93D1-599C9F81A6B8}" srcOrd="0" destOrd="0" presId="urn:microsoft.com/office/officeart/2008/layout/HorizontalMultiLevelHierarchy"/>
    <dgm:cxn modelId="{669104C5-6DFA-4F9B-9A5F-F3966941FFD6}" type="presOf" srcId="{2E3221E3-EFF8-48EE-9C23-1FECB2C94C9C}" destId="{A9AB5D5A-09A5-4CFE-B3C9-6A37D6B9EE21}" srcOrd="1" destOrd="0" presId="urn:microsoft.com/office/officeart/2008/layout/HorizontalMultiLevelHierarchy"/>
    <dgm:cxn modelId="{28A43CC8-5477-4A52-BC33-9F118E39FDE6}" type="presOf" srcId="{80D8717E-8511-4C2B-B5E1-98E8B9DB596A}" destId="{28EEDFC9-B0F7-4F87-B961-89385B4F3657}" srcOrd="1" destOrd="0" presId="urn:microsoft.com/office/officeart/2008/layout/HorizontalMultiLevelHierarchy"/>
    <dgm:cxn modelId="{984FC6C8-9322-4202-BC45-013F201C181E}" type="presOf" srcId="{80D8717E-8511-4C2B-B5E1-98E8B9DB596A}" destId="{B86FB68D-825D-4EC2-A8EE-D4B392948134}" srcOrd="0" destOrd="0" presId="urn:microsoft.com/office/officeart/2008/layout/HorizontalMultiLevelHierarchy"/>
    <dgm:cxn modelId="{829C93CC-B8CF-4637-B630-8952C9DD3FDE}" type="presOf" srcId="{5E18E281-0C87-4BFE-B12B-8BE40C202F9F}" destId="{BC36A4B7-E66E-42FC-88B5-EE11253A730E}" srcOrd="0" destOrd="0" presId="urn:microsoft.com/office/officeart/2008/layout/HorizontalMultiLevelHierarchy"/>
    <dgm:cxn modelId="{393CC6CC-91FE-45E2-BD58-6E74B001FBF5}" srcId="{E3C913A3-B829-4909-9CCC-9C44D0802855}" destId="{EDE90FF3-45D3-4979-BA0B-101EF1DCE183}" srcOrd="1" destOrd="0" parTransId="{B65194E4-54AE-4C66-80D5-790EC438AC85}" sibTransId="{ABA07128-1480-4C17-941D-A643EC2CB8DE}"/>
    <dgm:cxn modelId="{E51C66CD-9E17-4163-B473-78710305DE36}" type="presOf" srcId="{C99BDD19-1B71-4A63-91FC-DE9DE26B67D1}" destId="{5675EF32-66D3-4761-A814-C395BAAFDDDE}" srcOrd="0" destOrd="0" presId="urn:microsoft.com/office/officeart/2008/layout/HorizontalMultiLevelHierarchy"/>
    <dgm:cxn modelId="{EDEA93D1-918B-44C8-8E43-9DD8E382BBBE}" type="presOf" srcId="{8E647ACE-6874-4D61-B804-270C00E08F9E}" destId="{9C57AF9C-BB74-4511-B171-C25EAFBD6C66}" srcOrd="1" destOrd="0" presId="urn:microsoft.com/office/officeart/2008/layout/HorizontalMultiLevelHierarchy"/>
    <dgm:cxn modelId="{3219F0D2-EA59-4B98-BFA1-32ABCDB3EABF}" srcId="{E3C913A3-B829-4909-9CCC-9C44D0802855}" destId="{80E79FA9-589A-453C-BDED-148E82CC4E43}" srcOrd="0" destOrd="0" parTransId="{F4C0C1F8-43DA-45BD-A3CE-DFB1983AD7C6}" sibTransId="{4672766D-9707-4AD7-AED0-49354D1EDF21}"/>
    <dgm:cxn modelId="{F4D2FED2-6BB4-4E88-9351-E445D016BA63}" srcId="{494263AF-DA25-4604-8783-52AD0AC6F55C}" destId="{AFD367CA-43C1-4804-9E97-7598C35B1758}" srcOrd="0" destOrd="0" parTransId="{13690431-1312-4F81-8256-2882779A4220}" sibTransId="{90FAD81F-BBE0-4D4B-AD5F-421951647D7E}"/>
    <dgm:cxn modelId="{AAF32ED5-2F81-4D1B-98B0-322125B5388E}" type="presOf" srcId="{C67BF103-1A8B-46C6-B830-F460246D5A98}" destId="{5A30E867-915E-4845-A282-9CC81E053C91}" srcOrd="0" destOrd="0" presId="urn:microsoft.com/office/officeart/2008/layout/HorizontalMultiLevelHierarchy"/>
    <dgm:cxn modelId="{180213DE-A3DC-47ED-9BD4-89CF383D0AE6}" srcId="{EFC73FD2-29F2-40B6-B3C8-D447F2B2668D}" destId="{65806DFB-8A28-46B1-83EF-3E73B32BA3E6}" srcOrd="0" destOrd="0" parTransId="{88D2B844-42B9-4BEC-9DCF-73D0B9DEB12F}" sibTransId="{5849DEF2-ED78-43B4-8D60-CCA65168AA5C}"/>
    <dgm:cxn modelId="{0399A9DE-18DF-4312-89D6-07B2EF45251A}" type="presOf" srcId="{206F1E31-ADF0-42A2-B325-B4E8799D3F52}" destId="{7209633C-25B9-4223-B787-6C84AD43D0B9}" srcOrd="0" destOrd="0" presId="urn:microsoft.com/office/officeart/2008/layout/HorizontalMultiLevelHierarchy"/>
    <dgm:cxn modelId="{F4CEA6E2-C203-4A68-BE7D-53A19BCB2507}" type="presOf" srcId="{903A9455-AC84-4DA5-A750-8CAE93342723}" destId="{9DCB11B6-3B10-4A45-A856-BCEB1189F5B4}" srcOrd="1" destOrd="0" presId="urn:microsoft.com/office/officeart/2008/layout/HorizontalMultiLevelHierarchy"/>
    <dgm:cxn modelId="{68E833EC-9E82-474F-81A7-018ECF9FA5FD}" srcId="{417A94E9-61A8-4642-8B9D-4D5C4EADC5FB}" destId="{22BA76B4-3422-407B-8225-6D2158AA04DE}" srcOrd="5" destOrd="0" parTransId="{3892571D-2057-4BE8-A768-220571FE62D0}" sibTransId="{042C7E69-0AE2-4CDC-8354-3A2B015A9552}"/>
    <dgm:cxn modelId="{611256F2-19E7-45FE-8EF9-EF8014E48316}" type="presOf" srcId="{27155BB8-977A-4316-BF0A-0223D33A367E}" destId="{11548BE9-546A-45FD-923A-3698288C5541}" srcOrd="0" destOrd="0" presId="urn:microsoft.com/office/officeart/2008/layout/HorizontalMultiLevelHierarchy"/>
    <dgm:cxn modelId="{A13D88F3-56BD-4D7D-A16C-C39D1DC19794}" type="presOf" srcId="{6103716E-3BEE-4C69-BA5D-BDE78239C9F8}" destId="{34DCE582-0D6C-46DF-A040-C22CB8B9442E}" srcOrd="1" destOrd="0" presId="urn:microsoft.com/office/officeart/2008/layout/HorizontalMultiLevelHierarchy"/>
    <dgm:cxn modelId="{EC91BEF4-5F9C-4BC4-8BB7-4F15EE774EC4}" type="presOf" srcId="{88D2B844-42B9-4BEC-9DCF-73D0B9DEB12F}" destId="{00DBD025-F6B9-480A-826B-0428CA895070}" srcOrd="0" destOrd="0" presId="urn:microsoft.com/office/officeart/2008/layout/HorizontalMultiLevelHierarchy"/>
    <dgm:cxn modelId="{E0FBBDF5-5A3F-4823-A919-B03F5971803B}" type="presOf" srcId="{F58900F1-7E6B-4B00-AC77-0C5C14694A7E}" destId="{8C8B28C4-4E1B-48D5-B45D-7FC7BCE888CC}" srcOrd="0" destOrd="0" presId="urn:microsoft.com/office/officeart/2008/layout/HorizontalMultiLevelHierarchy"/>
    <dgm:cxn modelId="{2E6634F7-B3BF-462C-A01F-BDD54C56F54B}" type="presOf" srcId="{E9163A6B-BE46-4DA6-AD96-47CA72272EC6}" destId="{FE6A9FAB-D606-49FC-9D7E-168C06485FED}" srcOrd="1" destOrd="0" presId="urn:microsoft.com/office/officeart/2008/layout/HorizontalMultiLevelHierarchy"/>
    <dgm:cxn modelId="{773A7FF8-E9A3-4DBB-8747-5D38294F7100}" type="presOf" srcId="{BA3D16D8-E424-42D2-AAC4-7F3BD0F5C453}" destId="{70509A6A-2C7F-40DF-9D22-4A2BA62A38DE}" srcOrd="1" destOrd="0" presId="urn:microsoft.com/office/officeart/2008/layout/HorizontalMultiLevelHierarchy"/>
    <dgm:cxn modelId="{AD9305F9-DB9F-4616-A6F3-1B06B5CAB037}" srcId="{AFD367CA-43C1-4804-9E97-7598C35B1758}" destId="{98830065-D4C3-4CAF-949F-116EA60A8F44}" srcOrd="4" destOrd="0" parTransId="{3767850F-4871-4691-B717-25E05AE81FD3}" sibTransId="{0F00300B-C54D-4E9D-8B1B-CF3F51867D53}"/>
    <dgm:cxn modelId="{8A694AFA-A04A-4373-9404-A5FD3EBDC230}" type="presOf" srcId="{FD1DE59D-2832-4FD3-86E4-B2A34273B50D}" destId="{D2DF3EFE-78F1-49AF-94F0-40E0E81F15B7}" srcOrd="0" destOrd="0" presId="urn:microsoft.com/office/officeart/2008/layout/HorizontalMultiLevelHierarchy"/>
    <dgm:cxn modelId="{190E86FD-05F7-4FAE-BBC6-D259B2F35F1A}" type="presOf" srcId="{213F5955-5826-4973-9780-DF5FFEE6EC98}" destId="{A6F6D1D6-629B-45CE-B6F0-090445079EA4}" srcOrd="0" destOrd="0" presId="urn:microsoft.com/office/officeart/2008/layout/HorizontalMultiLevelHierarchy"/>
    <dgm:cxn modelId="{ADEC0AFF-2A17-4162-A637-58103ACF4F79}" type="presOf" srcId="{C99BDD19-1B71-4A63-91FC-DE9DE26B67D1}" destId="{4E2D60D2-1DAC-4EBF-8481-6E02B958C429}" srcOrd="1" destOrd="0" presId="urn:microsoft.com/office/officeart/2008/layout/HorizontalMultiLevelHierarchy"/>
    <dgm:cxn modelId="{6CE2BCB8-04D6-40D1-97DA-52C25A6575A5}" type="presParOf" srcId="{47E90B92-777B-4669-9AD3-16667F0110BE}" destId="{75F37C39-F90F-4C44-B30C-9CCA199CC920}" srcOrd="0" destOrd="0" presId="urn:microsoft.com/office/officeart/2008/layout/HorizontalMultiLevelHierarchy"/>
    <dgm:cxn modelId="{0F49F9D4-8D61-4712-8C1C-BC3F10BAD1E6}" type="presParOf" srcId="{75F37C39-F90F-4C44-B30C-9CCA199CC920}" destId="{10083F6D-523E-40BA-8CB5-F6CCEA81E479}" srcOrd="0" destOrd="0" presId="urn:microsoft.com/office/officeart/2008/layout/HorizontalMultiLevelHierarchy"/>
    <dgm:cxn modelId="{F371AF89-5279-4407-BF03-6ADA9FD65A12}" type="presParOf" srcId="{75F37C39-F90F-4C44-B30C-9CCA199CC920}" destId="{128B0FE5-27C9-4995-958A-C3A00A7E660B}" srcOrd="1" destOrd="0" presId="urn:microsoft.com/office/officeart/2008/layout/HorizontalMultiLevelHierarchy"/>
    <dgm:cxn modelId="{7B6B3573-B1B0-4903-A8E8-D97E3442026C}" type="presParOf" srcId="{128B0FE5-27C9-4995-958A-C3A00A7E660B}" destId="{752C15EA-7235-4A3D-87D8-D9AAD2B75A17}" srcOrd="0" destOrd="0" presId="urn:microsoft.com/office/officeart/2008/layout/HorizontalMultiLevelHierarchy"/>
    <dgm:cxn modelId="{23050F42-CB67-4C01-94A4-9C28148CB2C9}" type="presParOf" srcId="{752C15EA-7235-4A3D-87D8-D9AAD2B75A17}" destId="{E4F41632-ABDD-4074-8EA0-CD04ACD31C3B}" srcOrd="0" destOrd="0" presId="urn:microsoft.com/office/officeart/2008/layout/HorizontalMultiLevelHierarchy"/>
    <dgm:cxn modelId="{459FAA52-A75D-458A-BDC4-B5CD5E940F7A}" type="presParOf" srcId="{128B0FE5-27C9-4995-958A-C3A00A7E660B}" destId="{A23D4998-9752-4335-961A-23E66E84BFF3}" srcOrd="1" destOrd="0" presId="urn:microsoft.com/office/officeart/2008/layout/HorizontalMultiLevelHierarchy"/>
    <dgm:cxn modelId="{A509FDDC-EE0B-40E1-8F19-5F25EC5192BB}" type="presParOf" srcId="{A23D4998-9752-4335-961A-23E66E84BFF3}" destId="{982FDCC7-030F-4235-B933-DCBE70653587}" srcOrd="0" destOrd="0" presId="urn:microsoft.com/office/officeart/2008/layout/HorizontalMultiLevelHierarchy"/>
    <dgm:cxn modelId="{2A7F4C24-2418-4561-98F9-4030EE2D5E03}" type="presParOf" srcId="{A23D4998-9752-4335-961A-23E66E84BFF3}" destId="{3594122E-0B23-4BC5-BEBB-4BC85CA56978}" srcOrd="1" destOrd="0" presId="urn:microsoft.com/office/officeart/2008/layout/HorizontalMultiLevelHierarchy"/>
    <dgm:cxn modelId="{CC62D832-7037-4A32-9953-E4B282E5ADC6}" type="presParOf" srcId="{3594122E-0B23-4BC5-BEBB-4BC85CA56978}" destId="{A742C541-2B01-4795-9C21-09EB3AD54C9B}" srcOrd="0" destOrd="0" presId="urn:microsoft.com/office/officeart/2008/layout/HorizontalMultiLevelHierarchy"/>
    <dgm:cxn modelId="{B95B6086-A2F5-4E19-9FB0-50D64E262B66}" type="presParOf" srcId="{A742C541-2B01-4795-9C21-09EB3AD54C9B}" destId="{80169C0A-8ED4-4155-8D19-00D5A06940FF}" srcOrd="0" destOrd="0" presId="urn:microsoft.com/office/officeart/2008/layout/HorizontalMultiLevelHierarchy"/>
    <dgm:cxn modelId="{6A584230-F5A8-4708-924F-4F149AD3B490}" type="presParOf" srcId="{3594122E-0B23-4BC5-BEBB-4BC85CA56978}" destId="{A5DCCC5B-BF4E-43D9-8CE8-DE75E9B382A4}" srcOrd="1" destOrd="0" presId="urn:microsoft.com/office/officeart/2008/layout/HorizontalMultiLevelHierarchy"/>
    <dgm:cxn modelId="{DC26245E-3136-4470-BC7D-2567F6C04BF1}" type="presParOf" srcId="{A5DCCC5B-BF4E-43D9-8CE8-DE75E9B382A4}" destId="{B3692EB3-3ED4-46E3-8192-10E5CA8DADB7}" srcOrd="0" destOrd="0" presId="urn:microsoft.com/office/officeart/2008/layout/HorizontalMultiLevelHierarchy"/>
    <dgm:cxn modelId="{D9F154CA-2A3C-46D7-B8CA-88904BE2E733}" type="presParOf" srcId="{A5DCCC5B-BF4E-43D9-8CE8-DE75E9B382A4}" destId="{51AB035E-2B4E-4BAD-BCA5-B34ECE85BFE7}" srcOrd="1" destOrd="0" presId="urn:microsoft.com/office/officeart/2008/layout/HorizontalMultiLevelHierarchy"/>
    <dgm:cxn modelId="{E6D2B8D9-5577-409E-838B-0AD85D2DA3C2}" type="presParOf" srcId="{3594122E-0B23-4BC5-BEBB-4BC85CA56978}" destId="{AAAADD3A-4F60-4686-9991-87F61FF6CC0D}" srcOrd="2" destOrd="0" presId="urn:microsoft.com/office/officeart/2008/layout/HorizontalMultiLevelHierarchy"/>
    <dgm:cxn modelId="{91F0D610-F6F9-4084-B754-B25DF423B4E3}" type="presParOf" srcId="{AAAADD3A-4F60-4686-9991-87F61FF6CC0D}" destId="{FE6A9FAB-D606-49FC-9D7E-168C06485FED}" srcOrd="0" destOrd="0" presId="urn:microsoft.com/office/officeart/2008/layout/HorizontalMultiLevelHierarchy"/>
    <dgm:cxn modelId="{CA49A06B-6176-4DE6-9E5A-BB08EC9670EC}" type="presParOf" srcId="{3594122E-0B23-4BC5-BEBB-4BC85CA56978}" destId="{05D73A0D-0B6A-4CD7-9E43-3790C77ADA39}" srcOrd="3" destOrd="0" presId="urn:microsoft.com/office/officeart/2008/layout/HorizontalMultiLevelHierarchy"/>
    <dgm:cxn modelId="{C6C8A548-D4EB-431F-96E0-72B9DED6421F}" type="presParOf" srcId="{05D73A0D-0B6A-4CD7-9E43-3790C77ADA39}" destId="{24FB8990-A9B9-4008-BAD8-ABB270EB8C70}" srcOrd="0" destOrd="0" presId="urn:microsoft.com/office/officeart/2008/layout/HorizontalMultiLevelHierarchy"/>
    <dgm:cxn modelId="{1BCAEFE7-2C41-4ABE-A41D-A0EB72244542}" type="presParOf" srcId="{05D73A0D-0B6A-4CD7-9E43-3790C77ADA39}" destId="{EF944707-C2A2-4F7E-AC25-842469408E95}" srcOrd="1" destOrd="0" presId="urn:microsoft.com/office/officeart/2008/layout/HorizontalMultiLevelHierarchy"/>
    <dgm:cxn modelId="{D2488F8B-9C44-48AD-8A86-14D400AD2A85}" type="presParOf" srcId="{3594122E-0B23-4BC5-BEBB-4BC85CA56978}" destId="{873EE97A-EC0D-4567-B5B7-2081066BF5EE}" srcOrd="4" destOrd="0" presId="urn:microsoft.com/office/officeart/2008/layout/HorizontalMultiLevelHierarchy"/>
    <dgm:cxn modelId="{2C83B323-9F3D-4411-AE44-0C524F243F9F}" type="presParOf" srcId="{873EE97A-EC0D-4567-B5B7-2081066BF5EE}" destId="{34DCE582-0D6C-46DF-A040-C22CB8B9442E}" srcOrd="0" destOrd="0" presId="urn:microsoft.com/office/officeart/2008/layout/HorizontalMultiLevelHierarchy"/>
    <dgm:cxn modelId="{69DF2889-748B-446C-9523-419B5C94B86A}" type="presParOf" srcId="{3594122E-0B23-4BC5-BEBB-4BC85CA56978}" destId="{4AE7EDC9-4827-4B2F-B212-EE55A9146550}" srcOrd="5" destOrd="0" presId="urn:microsoft.com/office/officeart/2008/layout/HorizontalMultiLevelHierarchy"/>
    <dgm:cxn modelId="{ED9411BF-DBD9-431F-B274-295E3BCF7EDD}" type="presParOf" srcId="{4AE7EDC9-4827-4B2F-B212-EE55A9146550}" destId="{7209633C-25B9-4223-B787-6C84AD43D0B9}" srcOrd="0" destOrd="0" presId="urn:microsoft.com/office/officeart/2008/layout/HorizontalMultiLevelHierarchy"/>
    <dgm:cxn modelId="{A02F2691-FFA8-46FC-8808-4EE38F79CD17}" type="presParOf" srcId="{4AE7EDC9-4827-4B2F-B212-EE55A9146550}" destId="{71552EB7-FFD6-4275-B036-778CC452756B}" srcOrd="1" destOrd="0" presId="urn:microsoft.com/office/officeart/2008/layout/HorizontalMultiLevelHierarchy"/>
    <dgm:cxn modelId="{99DA42E9-646E-457A-85C8-E34A250B69C3}" type="presParOf" srcId="{3594122E-0B23-4BC5-BEBB-4BC85CA56978}" destId="{16D6BD13-38BF-42C0-819C-21ED3E79FC88}" srcOrd="6" destOrd="0" presId="urn:microsoft.com/office/officeart/2008/layout/HorizontalMultiLevelHierarchy"/>
    <dgm:cxn modelId="{D99FFF98-6352-48A0-AEB0-9A6F9B8965F5}" type="presParOf" srcId="{16D6BD13-38BF-42C0-819C-21ED3E79FC88}" destId="{1C2AE0F2-CDE4-493A-AF5F-4A15240BAE7C}" srcOrd="0" destOrd="0" presId="urn:microsoft.com/office/officeart/2008/layout/HorizontalMultiLevelHierarchy"/>
    <dgm:cxn modelId="{E25D73A1-FA84-468F-A605-2B89EE61C2EE}" type="presParOf" srcId="{3594122E-0B23-4BC5-BEBB-4BC85CA56978}" destId="{63A0725A-8341-4A7D-B3D1-E5C7AF5958C4}" srcOrd="7" destOrd="0" presId="urn:microsoft.com/office/officeart/2008/layout/HorizontalMultiLevelHierarchy"/>
    <dgm:cxn modelId="{0C74BCAC-10CD-4166-9DB8-01B382208DFD}" type="presParOf" srcId="{63A0725A-8341-4A7D-B3D1-E5C7AF5958C4}" destId="{4B001DA6-7FD9-45D7-859E-E72C5663C250}" srcOrd="0" destOrd="0" presId="urn:microsoft.com/office/officeart/2008/layout/HorizontalMultiLevelHierarchy"/>
    <dgm:cxn modelId="{17121884-5FE1-4348-85C3-96C665844D14}" type="presParOf" srcId="{63A0725A-8341-4A7D-B3D1-E5C7AF5958C4}" destId="{DE00BFDA-2F54-453F-8F3F-801D35C912A9}" srcOrd="1" destOrd="0" presId="urn:microsoft.com/office/officeart/2008/layout/HorizontalMultiLevelHierarchy"/>
    <dgm:cxn modelId="{E6CF758B-851F-4B05-BACA-4758A7B149A8}" type="presParOf" srcId="{DE00BFDA-2F54-453F-8F3F-801D35C912A9}" destId="{00DBD025-F6B9-480A-826B-0428CA895070}" srcOrd="0" destOrd="0" presId="urn:microsoft.com/office/officeart/2008/layout/HorizontalMultiLevelHierarchy"/>
    <dgm:cxn modelId="{D789E988-D90B-49A2-BCD7-F07ECF2F8AF0}" type="presParOf" srcId="{00DBD025-F6B9-480A-826B-0428CA895070}" destId="{3F8D8596-773B-4B7D-B89F-539342160D47}" srcOrd="0" destOrd="0" presId="urn:microsoft.com/office/officeart/2008/layout/HorizontalMultiLevelHierarchy"/>
    <dgm:cxn modelId="{82994999-E0A4-4DEA-94BD-8A993287EE7D}" type="presParOf" srcId="{DE00BFDA-2F54-453F-8F3F-801D35C912A9}" destId="{F9A4C995-DABF-4218-9F66-DF58602DB5F4}" srcOrd="1" destOrd="0" presId="urn:microsoft.com/office/officeart/2008/layout/HorizontalMultiLevelHierarchy"/>
    <dgm:cxn modelId="{B435958D-0613-4DE4-93E4-C1801FAF6FFC}" type="presParOf" srcId="{F9A4C995-DABF-4218-9F66-DF58602DB5F4}" destId="{34D82A13-245B-4DF1-9A1C-96D5AA258E3B}" srcOrd="0" destOrd="0" presId="urn:microsoft.com/office/officeart/2008/layout/HorizontalMultiLevelHierarchy"/>
    <dgm:cxn modelId="{AFADC93B-D906-4C6C-B752-9DAA08829D89}" type="presParOf" srcId="{F9A4C995-DABF-4218-9F66-DF58602DB5F4}" destId="{A97179C4-BCA8-453B-B389-787057C5461F}" srcOrd="1" destOrd="0" presId="urn:microsoft.com/office/officeart/2008/layout/HorizontalMultiLevelHierarchy"/>
    <dgm:cxn modelId="{BDC9013A-FC5B-41FD-81FB-88C057E8C6CE}" type="presParOf" srcId="{A97179C4-BCA8-453B-B389-787057C5461F}" destId="{5F4BD7EB-FB8C-4C7F-8C76-10B800918A3F}" srcOrd="0" destOrd="0" presId="urn:microsoft.com/office/officeart/2008/layout/HorizontalMultiLevelHierarchy"/>
    <dgm:cxn modelId="{7DFDF840-C9D2-4364-B708-A8484ADE5F76}" type="presParOf" srcId="{5F4BD7EB-FB8C-4C7F-8C76-10B800918A3F}" destId="{5C51A4E5-928B-499A-BFF7-720D9A9C07AA}" srcOrd="0" destOrd="0" presId="urn:microsoft.com/office/officeart/2008/layout/HorizontalMultiLevelHierarchy"/>
    <dgm:cxn modelId="{CE3B2C15-ACE7-4099-94ED-B11E514D5673}" type="presParOf" srcId="{A97179C4-BCA8-453B-B389-787057C5461F}" destId="{2A18326C-A505-46D2-A0BC-3298294E55CC}" srcOrd="1" destOrd="0" presId="urn:microsoft.com/office/officeart/2008/layout/HorizontalMultiLevelHierarchy"/>
    <dgm:cxn modelId="{DD45D356-8176-44A3-8D3B-903FC4BB2AFD}" type="presParOf" srcId="{2A18326C-A505-46D2-A0BC-3298294E55CC}" destId="{B7887540-BC31-49E0-B387-E2D944EAD9A9}" srcOrd="0" destOrd="0" presId="urn:microsoft.com/office/officeart/2008/layout/HorizontalMultiLevelHierarchy"/>
    <dgm:cxn modelId="{40D2B7E8-1FA8-4621-9DB4-D4943CA1409D}" type="presParOf" srcId="{2A18326C-A505-46D2-A0BC-3298294E55CC}" destId="{B72C7715-5E25-411B-AFEB-8C68595C580F}" srcOrd="1" destOrd="0" presId="urn:microsoft.com/office/officeart/2008/layout/HorizontalMultiLevelHierarchy"/>
    <dgm:cxn modelId="{11E7D629-429B-42E2-A9CF-C96013DF976E}" type="presParOf" srcId="{B72C7715-5E25-411B-AFEB-8C68595C580F}" destId="{764AECB8-AF06-4303-AAC6-CFDF5E447133}" srcOrd="0" destOrd="0" presId="urn:microsoft.com/office/officeart/2008/layout/HorizontalMultiLevelHierarchy"/>
    <dgm:cxn modelId="{153A432C-CC07-48D2-A7B5-997BF53FF603}" type="presParOf" srcId="{764AECB8-AF06-4303-AAC6-CFDF5E447133}" destId="{254B3C6F-6A56-4F43-BD9D-15C4482E9259}" srcOrd="0" destOrd="0" presId="urn:microsoft.com/office/officeart/2008/layout/HorizontalMultiLevelHierarchy"/>
    <dgm:cxn modelId="{25D5F1F6-9078-418A-91F9-0AA582E7B7E8}" type="presParOf" srcId="{B72C7715-5E25-411B-AFEB-8C68595C580F}" destId="{2FCD91D8-C574-40CF-9D15-A36671F4EA21}" srcOrd="1" destOrd="0" presId="urn:microsoft.com/office/officeart/2008/layout/HorizontalMultiLevelHierarchy"/>
    <dgm:cxn modelId="{2E40F9F6-79DE-4EA0-97F0-5E0BB4D5AA54}" type="presParOf" srcId="{2FCD91D8-C574-40CF-9D15-A36671F4EA21}" destId="{A7B8FBA1-827C-4F46-A744-523551FEB05A}" srcOrd="0" destOrd="0" presId="urn:microsoft.com/office/officeart/2008/layout/HorizontalMultiLevelHierarchy"/>
    <dgm:cxn modelId="{65D4D45C-515D-4234-A493-15047B3BE8BA}" type="presParOf" srcId="{2FCD91D8-C574-40CF-9D15-A36671F4EA21}" destId="{B9EAEF70-8B0A-46F7-A4E5-AFC4D3B06342}" srcOrd="1" destOrd="0" presId="urn:microsoft.com/office/officeart/2008/layout/HorizontalMultiLevelHierarchy"/>
    <dgm:cxn modelId="{9A2BF4DE-EB69-4C3D-B6B9-A4FE05803318}" type="presParOf" srcId="{B72C7715-5E25-411B-AFEB-8C68595C580F}" destId="{D20DBB2A-55D0-4C58-B185-77A29DABA95D}" srcOrd="2" destOrd="0" presId="urn:microsoft.com/office/officeart/2008/layout/HorizontalMultiLevelHierarchy"/>
    <dgm:cxn modelId="{D68856DB-8A79-4BAC-8B71-5E19E4BB2E8B}" type="presParOf" srcId="{D20DBB2A-55D0-4C58-B185-77A29DABA95D}" destId="{7FC1E222-8D29-45C5-AA12-11BEAA999B15}" srcOrd="0" destOrd="0" presId="urn:microsoft.com/office/officeart/2008/layout/HorizontalMultiLevelHierarchy"/>
    <dgm:cxn modelId="{1AFC5B9B-EDD7-4A2E-AC12-910B2FACFAA7}" type="presParOf" srcId="{B72C7715-5E25-411B-AFEB-8C68595C580F}" destId="{AED9A50F-1FEF-4519-83AD-DB591F5492A5}" srcOrd="3" destOrd="0" presId="urn:microsoft.com/office/officeart/2008/layout/HorizontalMultiLevelHierarchy"/>
    <dgm:cxn modelId="{F952F28E-C62F-404D-BE11-88C898F0AE78}" type="presParOf" srcId="{AED9A50F-1FEF-4519-83AD-DB591F5492A5}" destId="{11548BE9-546A-45FD-923A-3698288C5541}" srcOrd="0" destOrd="0" presId="urn:microsoft.com/office/officeart/2008/layout/HorizontalMultiLevelHierarchy"/>
    <dgm:cxn modelId="{D8211A4E-A931-4898-B682-886346021580}" type="presParOf" srcId="{AED9A50F-1FEF-4519-83AD-DB591F5492A5}" destId="{9169F005-613D-4B70-957E-9C1A00D716CD}" srcOrd="1" destOrd="0" presId="urn:microsoft.com/office/officeart/2008/layout/HorizontalMultiLevelHierarchy"/>
    <dgm:cxn modelId="{7ACF22C6-2D2A-4268-AC9E-549B9FE59871}" type="presParOf" srcId="{B72C7715-5E25-411B-AFEB-8C68595C580F}" destId="{A84EC23B-3CE8-4CD6-A405-A3D281206A38}" srcOrd="4" destOrd="0" presId="urn:microsoft.com/office/officeart/2008/layout/HorizontalMultiLevelHierarchy"/>
    <dgm:cxn modelId="{84CA8D6E-FD4E-4518-A637-00E2F7577AF7}" type="presParOf" srcId="{A84EC23B-3CE8-4CD6-A405-A3D281206A38}" destId="{70509A6A-2C7F-40DF-9D22-4A2BA62A38DE}" srcOrd="0" destOrd="0" presId="urn:microsoft.com/office/officeart/2008/layout/HorizontalMultiLevelHierarchy"/>
    <dgm:cxn modelId="{B01F29C3-6F80-44BF-B2F9-A7DABE980F48}" type="presParOf" srcId="{B72C7715-5E25-411B-AFEB-8C68595C580F}" destId="{250B4C3B-75EA-4390-9179-EDA250C27065}" srcOrd="5" destOrd="0" presId="urn:microsoft.com/office/officeart/2008/layout/HorizontalMultiLevelHierarchy"/>
    <dgm:cxn modelId="{815789DD-1609-4A89-9308-A49B7D6D75D2}" type="presParOf" srcId="{250B4C3B-75EA-4390-9179-EDA250C27065}" destId="{BC36A4B7-E66E-42FC-88B5-EE11253A730E}" srcOrd="0" destOrd="0" presId="urn:microsoft.com/office/officeart/2008/layout/HorizontalMultiLevelHierarchy"/>
    <dgm:cxn modelId="{92548B05-DD3A-455C-87FC-F4709BCC93F7}" type="presParOf" srcId="{250B4C3B-75EA-4390-9179-EDA250C27065}" destId="{CB5636BD-F4A2-4F65-8113-D31E7F89A4C0}" srcOrd="1" destOrd="0" presId="urn:microsoft.com/office/officeart/2008/layout/HorizontalMultiLevelHierarchy"/>
    <dgm:cxn modelId="{118ABAFD-A8F1-40A6-B0A6-07FB11784E10}" type="presParOf" srcId="{B72C7715-5E25-411B-AFEB-8C68595C580F}" destId="{5A30E867-915E-4845-A282-9CC81E053C91}" srcOrd="6" destOrd="0" presId="urn:microsoft.com/office/officeart/2008/layout/HorizontalMultiLevelHierarchy"/>
    <dgm:cxn modelId="{B98AAB10-6088-4048-9F62-1CF56ACF7512}" type="presParOf" srcId="{5A30E867-915E-4845-A282-9CC81E053C91}" destId="{1CBBCA81-9FEB-4838-A739-E8896053A538}" srcOrd="0" destOrd="0" presId="urn:microsoft.com/office/officeart/2008/layout/HorizontalMultiLevelHierarchy"/>
    <dgm:cxn modelId="{51E38976-D370-4CD7-A860-AA31591BB4A7}" type="presParOf" srcId="{B72C7715-5E25-411B-AFEB-8C68595C580F}" destId="{10FD4C0E-3459-44EE-A817-0F00D2F68648}" srcOrd="7" destOrd="0" presId="urn:microsoft.com/office/officeart/2008/layout/HorizontalMultiLevelHierarchy"/>
    <dgm:cxn modelId="{62F62C0D-B70C-41C2-BEB7-65B7D8F6B095}" type="presParOf" srcId="{10FD4C0E-3459-44EE-A817-0F00D2F68648}" destId="{2D2EF254-E0E6-472F-9CA7-2879C3E47E52}" srcOrd="0" destOrd="0" presId="urn:microsoft.com/office/officeart/2008/layout/HorizontalMultiLevelHierarchy"/>
    <dgm:cxn modelId="{126807BC-D515-4C51-ABBC-C5D16FFECEAC}" type="presParOf" srcId="{10FD4C0E-3459-44EE-A817-0F00D2F68648}" destId="{35B0BAEE-9FF5-4597-98E9-DE27183F4FBB}" srcOrd="1" destOrd="0" presId="urn:microsoft.com/office/officeart/2008/layout/HorizontalMultiLevelHierarchy"/>
    <dgm:cxn modelId="{0CBA56AE-B4B8-441C-B2FB-B3AEC95F2F3B}" type="presParOf" srcId="{B72C7715-5E25-411B-AFEB-8C68595C580F}" destId="{8C8B28C4-4E1B-48D5-B45D-7FC7BCE888CC}" srcOrd="8" destOrd="0" presId="urn:microsoft.com/office/officeart/2008/layout/HorizontalMultiLevelHierarchy"/>
    <dgm:cxn modelId="{B6405A78-EEE8-40E7-B4E0-3DD5C78C6745}" type="presParOf" srcId="{8C8B28C4-4E1B-48D5-B45D-7FC7BCE888CC}" destId="{CBA866E5-F219-47A7-9E72-DD7964F75D04}" srcOrd="0" destOrd="0" presId="urn:microsoft.com/office/officeart/2008/layout/HorizontalMultiLevelHierarchy"/>
    <dgm:cxn modelId="{7513A0D7-A5C1-4DDF-8E6E-BA52F508EB39}" type="presParOf" srcId="{B72C7715-5E25-411B-AFEB-8C68595C580F}" destId="{EE0068C8-4621-471D-87A1-4F14046D4F4C}" srcOrd="9" destOrd="0" presId="urn:microsoft.com/office/officeart/2008/layout/HorizontalMultiLevelHierarchy"/>
    <dgm:cxn modelId="{155E7733-7A51-4E0E-BDD7-BDAA80F88AD7}" type="presParOf" srcId="{EE0068C8-4621-471D-87A1-4F14046D4F4C}" destId="{FCD8361B-6BD5-41B6-BF58-EE773B662CC5}" srcOrd="0" destOrd="0" presId="urn:microsoft.com/office/officeart/2008/layout/HorizontalMultiLevelHierarchy"/>
    <dgm:cxn modelId="{D64E154E-29E7-4669-8A6D-25AF2CEF3CFF}" type="presParOf" srcId="{EE0068C8-4621-471D-87A1-4F14046D4F4C}" destId="{AADE189D-5C90-4CB8-ABC9-D1433F144285}" srcOrd="1" destOrd="0" presId="urn:microsoft.com/office/officeart/2008/layout/HorizontalMultiLevelHierarchy"/>
    <dgm:cxn modelId="{BFC64A47-9131-49A8-991F-DDFCAA5E3171}" type="presParOf" srcId="{B72C7715-5E25-411B-AFEB-8C68595C580F}" destId="{DA31D942-0853-4C77-AD49-932DE63DDDB5}" srcOrd="10" destOrd="0" presId="urn:microsoft.com/office/officeart/2008/layout/HorizontalMultiLevelHierarchy"/>
    <dgm:cxn modelId="{148FB62A-0921-473A-A750-DD82EC9E5049}" type="presParOf" srcId="{DA31D942-0853-4C77-AD49-932DE63DDDB5}" destId="{F31F9832-9BF3-4ECB-867A-E9A9E958A0B2}" srcOrd="0" destOrd="0" presId="urn:microsoft.com/office/officeart/2008/layout/HorizontalMultiLevelHierarchy"/>
    <dgm:cxn modelId="{CBBEDB8E-F148-4FBB-8611-B2467FD15668}" type="presParOf" srcId="{B72C7715-5E25-411B-AFEB-8C68595C580F}" destId="{EF453E25-4B0C-4265-B7B0-E97F996FD024}" srcOrd="11" destOrd="0" presId="urn:microsoft.com/office/officeart/2008/layout/HorizontalMultiLevelHierarchy"/>
    <dgm:cxn modelId="{1A42800C-8E75-4EB3-9D06-3290515B34DE}" type="presParOf" srcId="{EF453E25-4B0C-4265-B7B0-E97F996FD024}" destId="{615543D4-8412-4173-B544-12FA879BED31}" srcOrd="0" destOrd="0" presId="urn:microsoft.com/office/officeart/2008/layout/HorizontalMultiLevelHierarchy"/>
    <dgm:cxn modelId="{6DE67907-6205-42F0-9426-DBAD44909F42}" type="presParOf" srcId="{EF453E25-4B0C-4265-B7B0-E97F996FD024}" destId="{8EAEAB24-4130-4EB2-8430-39DB00254427}" srcOrd="1" destOrd="0" presId="urn:microsoft.com/office/officeart/2008/layout/HorizontalMultiLevelHierarchy"/>
    <dgm:cxn modelId="{B6711E03-9CF3-4EB4-9414-D7DB6BE8796C}" type="presParOf" srcId="{A97179C4-BCA8-453B-B389-787057C5461F}" destId="{C5493623-652E-4155-8F66-B170F120B48C}" srcOrd="2" destOrd="0" presId="urn:microsoft.com/office/officeart/2008/layout/HorizontalMultiLevelHierarchy"/>
    <dgm:cxn modelId="{3B2B118D-255F-473C-A68B-071178628C87}" type="presParOf" srcId="{C5493623-652E-4155-8F66-B170F120B48C}" destId="{1FD10144-C49F-4C4C-8F0E-E07D73E014A9}" srcOrd="0" destOrd="0" presId="urn:microsoft.com/office/officeart/2008/layout/HorizontalMultiLevelHierarchy"/>
    <dgm:cxn modelId="{2B59041D-290D-4E22-A6F6-954D2DACBC1F}" type="presParOf" srcId="{A97179C4-BCA8-453B-B389-787057C5461F}" destId="{AAB2B45B-49D5-4197-BB6E-A3F5577E2BB1}" srcOrd="3" destOrd="0" presId="urn:microsoft.com/office/officeart/2008/layout/HorizontalMultiLevelHierarchy"/>
    <dgm:cxn modelId="{1CA6B1CE-1F5B-4AF2-AED1-3CF5F69D020C}" type="presParOf" srcId="{AAB2B45B-49D5-4197-BB6E-A3F5577E2BB1}" destId="{6763431B-8668-4558-8C16-1B9A065913CE}" srcOrd="0" destOrd="0" presId="urn:microsoft.com/office/officeart/2008/layout/HorizontalMultiLevelHierarchy"/>
    <dgm:cxn modelId="{D20EC0C4-5E5D-44F3-BF5E-8B4C0723A507}" type="presParOf" srcId="{AAB2B45B-49D5-4197-BB6E-A3F5577E2BB1}" destId="{B73C6AB4-BC9B-44D1-9D3D-FCA694C332C2}" srcOrd="1" destOrd="0" presId="urn:microsoft.com/office/officeart/2008/layout/HorizontalMultiLevelHierarchy"/>
    <dgm:cxn modelId="{75A87CE3-A136-4B2A-A24A-75DCEC45F4CF}" type="presParOf" srcId="{B73C6AB4-BC9B-44D1-9D3D-FCA694C332C2}" destId="{DA91D731-6FBD-4414-A4C4-C80949DE74EE}" srcOrd="0" destOrd="0" presId="urn:microsoft.com/office/officeart/2008/layout/HorizontalMultiLevelHierarchy"/>
    <dgm:cxn modelId="{F5707A79-FED2-4BE2-86A7-5CFA0CACF352}" type="presParOf" srcId="{DA91D731-6FBD-4414-A4C4-C80949DE74EE}" destId="{9DCB11B6-3B10-4A45-A856-BCEB1189F5B4}" srcOrd="0" destOrd="0" presId="urn:microsoft.com/office/officeart/2008/layout/HorizontalMultiLevelHierarchy"/>
    <dgm:cxn modelId="{DEDB005D-5B14-4505-BF7F-B38F2BFE9EED}" type="presParOf" srcId="{B73C6AB4-BC9B-44D1-9D3D-FCA694C332C2}" destId="{969EAE80-5EFE-47DF-A53D-9CA2754208EB}" srcOrd="1" destOrd="0" presId="urn:microsoft.com/office/officeart/2008/layout/HorizontalMultiLevelHierarchy"/>
    <dgm:cxn modelId="{87257202-FBDE-4684-A248-364009C76BEE}" type="presParOf" srcId="{969EAE80-5EFE-47DF-A53D-9CA2754208EB}" destId="{3D32C9B4-5F7F-4E00-8428-EDBDDAB0E8D9}" srcOrd="0" destOrd="0" presId="urn:microsoft.com/office/officeart/2008/layout/HorizontalMultiLevelHierarchy"/>
    <dgm:cxn modelId="{5C5E31F3-7554-442C-BCC9-569402463C2F}" type="presParOf" srcId="{969EAE80-5EFE-47DF-A53D-9CA2754208EB}" destId="{3B45F621-9A56-44F1-9930-86E4302C030F}" srcOrd="1" destOrd="0" presId="urn:microsoft.com/office/officeart/2008/layout/HorizontalMultiLevelHierarchy"/>
    <dgm:cxn modelId="{5132BBF4-31D3-4053-89A7-4808EC42A848}" type="presParOf" srcId="{B73C6AB4-BC9B-44D1-9D3D-FCA694C332C2}" destId="{B86FB68D-825D-4EC2-A8EE-D4B392948134}" srcOrd="2" destOrd="0" presId="urn:microsoft.com/office/officeart/2008/layout/HorizontalMultiLevelHierarchy"/>
    <dgm:cxn modelId="{39818EE7-7013-446B-82EC-96657BB8A843}" type="presParOf" srcId="{B86FB68D-825D-4EC2-A8EE-D4B392948134}" destId="{28EEDFC9-B0F7-4F87-B961-89385B4F3657}" srcOrd="0" destOrd="0" presId="urn:microsoft.com/office/officeart/2008/layout/HorizontalMultiLevelHierarchy"/>
    <dgm:cxn modelId="{29E4007E-B8C7-4D7A-A724-E5821626CA79}" type="presParOf" srcId="{B73C6AB4-BC9B-44D1-9D3D-FCA694C332C2}" destId="{3DA97962-928B-4ADE-AA8D-D388C06DD5F9}" srcOrd="3" destOrd="0" presId="urn:microsoft.com/office/officeart/2008/layout/HorizontalMultiLevelHierarchy"/>
    <dgm:cxn modelId="{1F76AAC9-5B15-434F-803A-CBA220FC332A}" type="presParOf" srcId="{3DA97962-928B-4ADE-AA8D-D388C06DD5F9}" destId="{A6F6D1D6-629B-45CE-B6F0-090445079EA4}" srcOrd="0" destOrd="0" presId="urn:microsoft.com/office/officeart/2008/layout/HorizontalMultiLevelHierarchy"/>
    <dgm:cxn modelId="{A953F39E-5817-497F-A8B2-D497C0AA7F4A}" type="presParOf" srcId="{3DA97962-928B-4ADE-AA8D-D388C06DD5F9}" destId="{90AC7610-ED58-45A0-B8AB-6C71B8138FFF}" srcOrd="1" destOrd="0" presId="urn:microsoft.com/office/officeart/2008/layout/HorizontalMultiLevelHierarchy"/>
    <dgm:cxn modelId="{09BF26BE-2380-47DB-B209-DD8B174CE1D0}" type="presParOf" srcId="{B73C6AB4-BC9B-44D1-9D3D-FCA694C332C2}" destId="{C80B1304-C1EA-477A-B2CC-FD0AAF1A8200}" srcOrd="4" destOrd="0" presId="urn:microsoft.com/office/officeart/2008/layout/HorizontalMultiLevelHierarchy"/>
    <dgm:cxn modelId="{02536E8A-FF60-4842-8ADB-E662BBF16206}" type="presParOf" srcId="{C80B1304-C1EA-477A-B2CC-FD0AAF1A8200}" destId="{A9AB5D5A-09A5-4CFE-B3C9-6A37D6B9EE21}" srcOrd="0" destOrd="0" presId="urn:microsoft.com/office/officeart/2008/layout/HorizontalMultiLevelHierarchy"/>
    <dgm:cxn modelId="{FD663FDB-D3FF-47B0-BBB2-35C6E60DC955}" type="presParOf" srcId="{B73C6AB4-BC9B-44D1-9D3D-FCA694C332C2}" destId="{8A4504C5-102C-4CB7-8E22-C6E7C0CB982F}" srcOrd="5" destOrd="0" presId="urn:microsoft.com/office/officeart/2008/layout/HorizontalMultiLevelHierarchy"/>
    <dgm:cxn modelId="{908E6FBA-98A7-4067-8372-5498389B4DFF}" type="presParOf" srcId="{8A4504C5-102C-4CB7-8E22-C6E7C0CB982F}" destId="{BE17F46F-E0F5-40C2-B2E3-C3B026357434}" srcOrd="0" destOrd="0" presId="urn:microsoft.com/office/officeart/2008/layout/HorizontalMultiLevelHierarchy"/>
    <dgm:cxn modelId="{8B61E898-1154-4419-B694-DA431148046C}" type="presParOf" srcId="{8A4504C5-102C-4CB7-8E22-C6E7C0CB982F}" destId="{D0094853-83AE-4CC8-9556-255081475B80}" srcOrd="1" destOrd="0" presId="urn:microsoft.com/office/officeart/2008/layout/HorizontalMultiLevelHierarchy"/>
    <dgm:cxn modelId="{A32E1994-4222-4C35-9469-52305DD94BA6}" type="presParOf" srcId="{DE00BFDA-2F54-453F-8F3F-801D35C912A9}" destId="{2A02CAAB-193B-4B79-A110-4B9319817C2D}" srcOrd="2" destOrd="0" presId="urn:microsoft.com/office/officeart/2008/layout/HorizontalMultiLevelHierarchy"/>
    <dgm:cxn modelId="{A247419D-4E57-4074-B525-38A0351A97B7}" type="presParOf" srcId="{2A02CAAB-193B-4B79-A110-4B9319817C2D}" destId="{10FDE543-5B78-49B3-8153-49964524DADA}" srcOrd="0" destOrd="0" presId="urn:microsoft.com/office/officeart/2008/layout/HorizontalMultiLevelHierarchy"/>
    <dgm:cxn modelId="{C5216B37-800F-43AD-8D2F-B8D55673A576}" type="presParOf" srcId="{DE00BFDA-2F54-453F-8F3F-801D35C912A9}" destId="{FBC97BCD-FB2F-4503-BBCD-E76FA9A45956}" srcOrd="3" destOrd="0" presId="urn:microsoft.com/office/officeart/2008/layout/HorizontalMultiLevelHierarchy"/>
    <dgm:cxn modelId="{A16420C2-896D-4411-BFC8-DC1AF8B465F0}" type="presParOf" srcId="{FBC97BCD-FB2F-4503-BBCD-E76FA9A45956}" destId="{8385886F-D534-41F6-83FF-EE163A5F5222}" srcOrd="0" destOrd="0" presId="urn:microsoft.com/office/officeart/2008/layout/HorizontalMultiLevelHierarchy"/>
    <dgm:cxn modelId="{CF2A6DC7-5FE8-45DD-BA4B-4A4BDC3D0586}" type="presParOf" srcId="{FBC97BCD-FB2F-4503-BBCD-E76FA9A45956}" destId="{2F9ACC5B-80A6-4E4A-A4E9-D59968F25A0D}" srcOrd="1" destOrd="0" presId="urn:microsoft.com/office/officeart/2008/layout/HorizontalMultiLevelHierarchy"/>
    <dgm:cxn modelId="{D7210DD4-113C-4D5F-8E30-66F0B8289CAD}" type="presParOf" srcId="{DE00BFDA-2F54-453F-8F3F-801D35C912A9}" destId="{5675EF32-66D3-4761-A814-C395BAAFDDDE}" srcOrd="4" destOrd="0" presId="urn:microsoft.com/office/officeart/2008/layout/HorizontalMultiLevelHierarchy"/>
    <dgm:cxn modelId="{F5D790FC-D2C7-4410-80B7-6354AEE2DDF9}" type="presParOf" srcId="{5675EF32-66D3-4761-A814-C395BAAFDDDE}" destId="{4E2D60D2-1DAC-4EBF-8481-6E02B958C429}" srcOrd="0" destOrd="0" presId="urn:microsoft.com/office/officeart/2008/layout/HorizontalMultiLevelHierarchy"/>
    <dgm:cxn modelId="{309D8D56-C9F9-44A1-8504-3238E6B5061D}" type="presParOf" srcId="{DE00BFDA-2F54-453F-8F3F-801D35C912A9}" destId="{E111D937-79AD-400F-8218-86DDBE2E15BB}" srcOrd="5" destOrd="0" presId="urn:microsoft.com/office/officeart/2008/layout/HorizontalMultiLevelHierarchy"/>
    <dgm:cxn modelId="{83927EA8-5587-4CD7-A514-B175A2F64E17}" type="presParOf" srcId="{E111D937-79AD-400F-8218-86DDBE2E15BB}" destId="{6186431D-081A-458A-B454-3DD5208AA392}" srcOrd="0" destOrd="0" presId="urn:microsoft.com/office/officeart/2008/layout/HorizontalMultiLevelHierarchy"/>
    <dgm:cxn modelId="{38A9893B-8A5C-40CB-8C3D-807E9524F28C}" type="presParOf" srcId="{E111D937-79AD-400F-8218-86DDBE2E15BB}" destId="{7EAA0A98-D092-4621-86AC-3984E3F31AEB}" srcOrd="1" destOrd="0" presId="urn:microsoft.com/office/officeart/2008/layout/HorizontalMultiLevelHierarchy"/>
    <dgm:cxn modelId="{0103FD82-3476-477D-B74F-BEEA89AD639A}" type="presParOf" srcId="{3594122E-0B23-4BC5-BEBB-4BC85CA56978}" destId="{8CCCFD57-4913-43F2-8BF1-5E34CBE3D0C4}" srcOrd="8" destOrd="0" presId="urn:microsoft.com/office/officeart/2008/layout/HorizontalMultiLevelHierarchy"/>
    <dgm:cxn modelId="{B1CBBB97-0A45-49D9-8C1C-72B37034C943}" type="presParOf" srcId="{8CCCFD57-4913-43F2-8BF1-5E34CBE3D0C4}" destId="{9C57AF9C-BB74-4511-B171-C25EAFBD6C66}" srcOrd="0" destOrd="0" presId="urn:microsoft.com/office/officeart/2008/layout/HorizontalMultiLevelHierarchy"/>
    <dgm:cxn modelId="{4EEE507F-9464-472C-BE8B-93A14ABB4F0F}" type="presParOf" srcId="{3594122E-0B23-4BC5-BEBB-4BC85CA56978}" destId="{9F70E8B4-A449-4FAB-88C9-1167B8D6B3CE}" srcOrd="9" destOrd="0" presId="urn:microsoft.com/office/officeart/2008/layout/HorizontalMultiLevelHierarchy"/>
    <dgm:cxn modelId="{B7220B1C-53CA-4DA8-BE29-9A9734C4ECC2}" type="presParOf" srcId="{9F70E8B4-A449-4FAB-88C9-1167B8D6B3CE}" destId="{3D5B5864-FF91-4832-93D1-599C9F81A6B8}" srcOrd="0" destOrd="0" presId="urn:microsoft.com/office/officeart/2008/layout/HorizontalMultiLevelHierarchy"/>
    <dgm:cxn modelId="{8FD579E7-2E02-47F6-87C1-E4713746C947}" type="presParOf" srcId="{9F70E8B4-A449-4FAB-88C9-1167B8D6B3CE}" destId="{E106DC57-71EE-4B11-BFE9-6B87DDF2F459}" srcOrd="1" destOrd="0" presId="urn:microsoft.com/office/officeart/2008/layout/HorizontalMultiLevelHierarchy"/>
    <dgm:cxn modelId="{E8E01FC0-E8A0-43B5-AB81-E8AAC1125ADD}" type="presParOf" srcId="{E106DC57-71EE-4B11-BFE9-6B87DDF2F459}" destId="{14D848F7-BC57-409A-8111-FBBFDB09591C}" srcOrd="0" destOrd="0" presId="urn:microsoft.com/office/officeart/2008/layout/HorizontalMultiLevelHierarchy"/>
    <dgm:cxn modelId="{030ED734-A12F-4CB5-8E8C-93D3DBCFDF63}" type="presParOf" srcId="{14D848F7-BC57-409A-8111-FBBFDB09591C}" destId="{9FD781F0-BE4D-4EA5-A35D-0B43F8932279}" srcOrd="0" destOrd="0" presId="urn:microsoft.com/office/officeart/2008/layout/HorizontalMultiLevelHierarchy"/>
    <dgm:cxn modelId="{1B83E314-3DAD-415D-81C0-6206C8F3ECED}" type="presParOf" srcId="{E106DC57-71EE-4B11-BFE9-6B87DDF2F459}" destId="{8E67AB31-CCC9-41AD-A00E-F639AAAE0F10}" srcOrd="1" destOrd="0" presId="urn:microsoft.com/office/officeart/2008/layout/HorizontalMultiLevelHierarchy"/>
    <dgm:cxn modelId="{74E8D8CF-19DD-40AD-9653-9D6D90C4974F}" type="presParOf" srcId="{8E67AB31-CCC9-41AD-A00E-F639AAAE0F10}" destId="{23FBA819-8690-4A21-9BBE-38F8450429C2}" srcOrd="0" destOrd="0" presId="urn:microsoft.com/office/officeart/2008/layout/HorizontalMultiLevelHierarchy"/>
    <dgm:cxn modelId="{7D93A977-E1C5-4B5B-9931-F8AF6093C17E}" type="presParOf" srcId="{8E67AB31-CCC9-41AD-A00E-F639AAAE0F10}" destId="{BB0DAC41-D9C0-4368-9A6A-3651BA8A7FDE}" srcOrd="1" destOrd="0" presId="urn:microsoft.com/office/officeart/2008/layout/HorizontalMultiLevelHierarchy"/>
    <dgm:cxn modelId="{13276C96-E2CC-4322-A0FE-236F10A89953}" type="presParOf" srcId="{E106DC57-71EE-4B11-BFE9-6B87DDF2F459}" destId="{C4D433BE-BCB8-4E8D-ACF2-DD42D07402C3}" srcOrd="2" destOrd="0" presId="urn:microsoft.com/office/officeart/2008/layout/HorizontalMultiLevelHierarchy"/>
    <dgm:cxn modelId="{26DE087C-BBB8-4CF7-B7C6-AEBB919AE4EC}" type="presParOf" srcId="{C4D433BE-BCB8-4E8D-ACF2-DD42D07402C3}" destId="{24D96B5A-7219-4C11-8923-1874E6932E50}" srcOrd="0" destOrd="0" presId="urn:microsoft.com/office/officeart/2008/layout/HorizontalMultiLevelHierarchy"/>
    <dgm:cxn modelId="{654E4890-83C7-4D8A-B8E4-557133C952D8}" type="presParOf" srcId="{E106DC57-71EE-4B11-BFE9-6B87DDF2F459}" destId="{9FA8AC34-A42B-44EE-8CED-6011A2AA7943}" srcOrd="3" destOrd="0" presId="urn:microsoft.com/office/officeart/2008/layout/HorizontalMultiLevelHierarchy"/>
    <dgm:cxn modelId="{C3586BEF-761B-4C70-831A-82349A22AD72}" type="presParOf" srcId="{9FA8AC34-A42B-44EE-8CED-6011A2AA7943}" destId="{C890F800-BDD0-40D4-BB73-E7B2CB72AF33}" srcOrd="0" destOrd="0" presId="urn:microsoft.com/office/officeart/2008/layout/HorizontalMultiLevelHierarchy"/>
    <dgm:cxn modelId="{3445E29A-7159-4768-84CA-BF0DB55B5F7B}" type="presParOf" srcId="{9FA8AC34-A42B-44EE-8CED-6011A2AA7943}" destId="{69F1A77E-E3E1-4AD1-9294-9DF029814B0A}" srcOrd="1" destOrd="0" presId="urn:microsoft.com/office/officeart/2008/layout/HorizontalMultiLevelHierarchy"/>
    <dgm:cxn modelId="{EAADA420-0CD0-4C0A-8E07-6607AACB1153}" type="presParOf" srcId="{128B0FE5-27C9-4995-958A-C3A00A7E660B}" destId="{D2DF3EFE-78F1-49AF-94F0-40E0E81F15B7}" srcOrd="2" destOrd="0" presId="urn:microsoft.com/office/officeart/2008/layout/HorizontalMultiLevelHierarchy"/>
    <dgm:cxn modelId="{E1344711-CD89-43F1-AFB8-119F46FB225C}" type="presParOf" srcId="{D2DF3EFE-78F1-49AF-94F0-40E0E81F15B7}" destId="{B5036615-8A3F-47D7-AEC0-10E6A3148918}" srcOrd="0" destOrd="0" presId="urn:microsoft.com/office/officeart/2008/layout/HorizontalMultiLevelHierarchy"/>
    <dgm:cxn modelId="{B772B701-0962-4827-84D8-4BF5974A022E}" type="presParOf" srcId="{128B0FE5-27C9-4995-958A-C3A00A7E660B}" destId="{2C06911B-06C7-48B4-A878-859E93437A2E}" srcOrd="3" destOrd="0" presId="urn:microsoft.com/office/officeart/2008/layout/HorizontalMultiLevelHierarchy"/>
    <dgm:cxn modelId="{5953ACA3-E97F-4372-9E69-D0D69E702CFC}" type="presParOf" srcId="{2C06911B-06C7-48B4-A878-859E93437A2E}" destId="{8D34A90F-3312-4D21-B570-35ED31B67D04}" srcOrd="0" destOrd="0" presId="urn:microsoft.com/office/officeart/2008/layout/HorizontalMultiLevelHierarchy"/>
    <dgm:cxn modelId="{2361071D-0DA1-417D-9E72-DCB598F19BF1}" type="presParOf" srcId="{2C06911B-06C7-48B4-A878-859E93437A2E}" destId="{FD2A2021-171A-4E38-A0D8-6A734EC9C61B}" srcOrd="1" destOrd="0" presId="urn:microsoft.com/office/officeart/2008/layout/HorizontalMultiLevelHierarchy"/>
    <dgm:cxn modelId="{A28470A5-8F82-4E62-8445-062816449CF5}" type="presParOf" srcId="{128B0FE5-27C9-4995-958A-C3A00A7E660B}" destId="{D901B6D3-CDBD-4891-ABE9-780EC7FBF654}" srcOrd="4" destOrd="0" presId="urn:microsoft.com/office/officeart/2008/layout/HorizontalMultiLevelHierarchy"/>
    <dgm:cxn modelId="{1605A656-06B0-490D-A545-E9A982FAA6E7}" type="presParOf" srcId="{D901B6D3-CDBD-4891-ABE9-780EC7FBF654}" destId="{18FE06C5-8F2A-4248-9BBA-E6EA989A9785}" srcOrd="0" destOrd="0" presId="urn:microsoft.com/office/officeart/2008/layout/HorizontalMultiLevelHierarchy"/>
    <dgm:cxn modelId="{7BEA16F6-E292-4305-920F-E280263FD007}" type="presParOf" srcId="{128B0FE5-27C9-4995-958A-C3A00A7E660B}" destId="{6E6C512C-4AD5-4680-8CF0-7EC60595EF5D}" srcOrd="5" destOrd="0" presId="urn:microsoft.com/office/officeart/2008/layout/HorizontalMultiLevelHierarchy"/>
    <dgm:cxn modelId="{7721F810-3C5D-4E88-B256-5FB0B294CCF7}" type="presParOf" srcId="{6E6C512C-4AD5-4680-8CF0-7EC60595EF5D}" destId="{95604F65-D585-418C-8AD9-B2367FC78ED1}" srcOrd="0" destOrd="0" presId="urn:microsoft.com/office/officeart/2008/layout/HorizontalMultiLevelHierarchy"/>
    <dgm:cxn modelId="{A577E80C-9D86-44F2-9F62-25B29DA92E77}" type="presParOf" srcId="{6E6C512C-4AD5-4680-8CF0-7EC60595EF5D}" destId="{600AC270-33C3-41B5-9EAD-17DF30949260}" srcOrd="1" destOrd="0" presId="urn:microsoft.com/office/officeart/2008/layout/HorizontalMultiLevelHierarchy"/>
    <dgm:cxn modelId="{30B1B49B-9DE0-4953-B30A-BA071CBD8824}" type="presParOf" srcId="{128B0FE5-27C9-4995-958A-C3A00A7E660B}" destId="{17177BDA-75D5-4E4B-84A7-525A750DF563}" srcOrd="6" destOrd="0" presId="urn:microsoft.com/office/officeart/2008/layout/HorizontalMultiLevelHierarchy"/>
    <dgm:cxn modelId="{676C6950-EA75-4663-9A00-90BBA067C90D}" type="presParOf" srcId="{17177BDA-75D5-4E4B-84A7-525A750DF563}" destId="{8922F830-FF43-48B8-AA01-ED13203B7276}" srcOrd="0" destOrd="0" presId="urn:microsoft.com/office/officeart/2008/layout/HorizontalMultiLevelHierarchy"/>
    <dgm:cxn modelId="{07F280EC-74C7-4900-AB04-7DF41AC7DA33}" type="presParOf" srcId="{128B0FE5-27C9-4995-958A-C3A00A7E660B}" destId="{7C483912-FB87-4B5D-BEB2-6F31A3D48F7F}" srcOrd="7" destOrd="0" presId="urn:microsoft.com/office/officeart/2008/layout/HorizontalMultiLevelHierarchy"/>
    <dgm:cxn modelId="{2A6C1DA0-EB8E-44B0-BADA-AD3B04E67DC2}" type="presParOf" srcId="{7C483912-FB87-4B5D-BEB2-6F31A3D48F7F}" destId="{0844D132-A7F6-4EFE-8DE7-2130B0959F09}" srcOrd="0" destOrd="0" presId="urn:microsoft.com/office/officeart/2008/layout/HorizontalMultiLevelHierarchy"/>
    <dgm:cxn modelId="{C0B9A296-42E6-41DA-BE78-235C9BC5882B}" type="presParOf" srcId="{7C483912-FB87-4B5D-BEB2-6F31A3D48F7F}" destId="{7D5AFA79-3305-4FB8-BDCC-37334BDA4B5D}" srcOrd="1" destOrd="0" presId="urn:microsoft.com/office/officeart/2008/layout/HorizontalMultiLevelHierarchy"/>
    <dgm:cxn modelId="{1CB2CAE8-A9B7-4BE5-980E-D1ABF90FC38B}" type="presParOf" srcId="{128B0FE5-27C9-4995-958A-C3A00A7E660B}" destId="{05BDD634-2F58-447B-B124-4770B5DAA4CC}" srcOrd="8" destOrd="0" presId="urn:microsoft.com/office/officeart/2008/layout/HorizontalMultiLevelHierarchy"/>
    <dgm:cxn modelId="{BEC5DD38-D893-4041-9B85-76E8F508289F}" type="presParOf" srcId="{05BDD634-2F58-447B-B124-4770B5DAA4CC}" destId="{A679CECE-C0F2-4C63-9334-34C84476099A}" srcOrd="0" destOrd="0" presId="urn:microsoft.com/office/officeart/2008/layout/HorizontalMultiLevelHierarchy"/>
    <dgm:cxn modelId="{507F215A-64A4-4502-80CE-EAF5F6E44D5C}" type="presParOf" srcId="{128B0FE5-27C9-4995-958A-C3A00A7E660B}" destId="{8253AA3E-03E5-496D-A0D4-479866A05025}" srcOrd="9" destOrd="0" presId="urn:microsoft.com/office/officeart/2008/layout/HorizontalMultiLevelHierarchy"/>
    <dgm:cxn modelId="{29007915-950C-4E88-B606-D9D1C89E0D22}" type="presParOf" srcId="{8253AA3E-03E5-496D-A0D4-479866A05025}" destId="{B73B27C3-0DA9-4159-97A6-3A4A3EECCF69}" srcOrd="0" destOrd="0" presId="urn:microsoft.com/office/officeart/2008/layout/HorizontalMultiLevelHierarchy"/>
    <dgm:cxn modelId="{54DE590E-EFCB-4806-B28D-7F7DCD132569}" type="presParOf" srcId="{8253AA3E-03E5-496D-A0D4-479866A05025}" destId="{1EC9D904-8C13-4768-AB6F-F913E3A74F8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D106833-CE0C-4B84-87CE-88D1993DD657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b-NO"/>
        </a:p>
      </dgm:t>
    </dgm:pt>
    <dgm:pt modelId="{4A8DED2E-E4B0-41D0-90C1-196E2F6D9C01}">
      <dgm:prSet phldrT="[Tekst]"/>
      <dgm:spPr/>
      <dgm:t>
        <a:bodyPr/>
        <a:lstStyle/>
        <a:p>
          <a:r>
            <a:rPr lang="nb-NO"/>
            <a:t>NIFU-logo</a:t>
          </a:r>
        </a:p>
      </dgm:t>
    </dgm:pt>
    <dgm:pt modelId="{4A593DC6-FB35-4841-BDA2-2B9CDA8129DD}" type="parTrans" cxnId="{556230F6-E96C-4CD9-8B26-6944164EFB48}">
      <dgm:prSet/>
      <dgm:spPr/>
      <dgm:t>
        <a:bodyPr/>
        <a:lstStyle/>
        <a:p>
          <a:endParaRPr lang="nb-NO"/>
        </a:p>
      </dgm:t>
    </dgm:pt>
    <dgm:pt modelId="{3E9DC443-1B00-485D-B324-885CCC7AC8D7}" type="sibTrans" cxnId="{556230F6-E96C-4CD9-8B26-6944164EFB48}">
      <dgm:prSet/>
      <dgm:spPr/>
      <dgm:t>
        <a:bodyPr/>
        <a:lstStyle/>
        <a:p>
          <a:endParaRPr lang="nb-NO"/>
        </a:p>
      </dgm:t>
    </dgm:pt>
    <dgm:pt modelId="{A3150A4A-F406-403A-BF4A-9FA11DC32178}">
      <dgm:prSet phldrT="[Tekst]"/>
      <dgm:spPr/>
      <dgm:t>
        <a:bodyPr/>
        <a:lstStyle/>
        <a:p>
          <a:r>
            <a:rPr lang="nb-NO"/>
            <a:t>Om prosjektet</a:t>
          </a:r>
        </a:p>
      </dgm:t>
    </dgm:pt>
    <dgm:pt modelId="{BB55B2A6-0BF1-47AE-962F-B2A9BA531609}" type="parTrans" cxnId="{6A155CED-225C-47FA-AB0F-99EA5816BC4E}">
      <dgm:prSet/>
      <dgm:spPr/>
      <dgm:t>
        <a:bodyPr/>
        <a:lstStyle/>
        <a:p>
          <a:endParaRPr lang="nb-NO"/>
        </a:p>
      </dgm:t>
    </dgm:pt>
    <dgm:pt modelId="{4294061C-D766-4326-95DB-30A5584C7511}" type="sibTrans" cxnId="{6A155CED-225C-47FA-AB0F-99EA5816BC4E}">
      <dgm:prSet/>
      <dgm:spPr/>
      <dgm:t>
        <a:bodyPr/>
        <a:lstStyle/>
        <a:p>
          <a:endParaRPr lang="nb-NO"/>
        </a:p>
      </dgm:t>
    </dgm:pt>
    <dgm:pt modelId="{7F8CF587-7343-4EBC-8A65-12417E14E36F}">
      <dgm:prSet phldrT="[Tekst]"/>
      <dgm:spPr/>
      <dgm:t>
        <a:bodyPr/>
        <a:lstStyle/>
        <a:p>
          <a:r>
            <a:rPr lang="nb-NO"/>
            <a:t>Generelt om metode</a:t>
          </a:r>
        </a:p>
      </dgm:t>
    </dgm:pt>
    <dgm:pt modelId="{04DDA63D-CC67-4DF5-9BE2-DBF1CA273201}" type="parTrans" cxnId="{1A8C4EE1-56C3-49D1-89D1-8F537D9F7171}">
      <dgm:prSet/>
      <dgm:spPr/>
      <dgm:t>
        <a:bodyPr/>
        <a:lstStyle/>
        <a:p>
          <a:endParaRPr lang="nb-NO"/>
        </a:p>
      </dgm:t>
    </dgm:pt>
    <dgm:pt modelId="{54C561E7-A667-4B52-B3EF-EF436E923738}" type="sibTrans" cxnId="{1A8C4EE1-56C3-49D1-89D1-8F537D9F7171}">
      <dgm:prSet/>
      <dgm:spPr/>
      <dgm:t>
        <a:bodyPr/>
        <a:lstStyle/>
        <a:p>
          <a:endParaRPr lang="nb-NO"/>
        </a:p>
      </dgm:t>
    </dgm:pt>
    <dgm:pt modelId="{D5D3C2FB-F1BB-4614-8A20-F951ABDB02F4}">
      <dgm:prSet phldrT="[Tekst]"/>
      <dgm:spPr/>
      <dgm:t>
        <a:bodyPr/>
        <a:lstStyle/>
        <a:p>
          <a:r>
            <a:rPr lang="nb-NO"/>
            <a:t>Rapporter</a:t>
          </a:r>
        </a:p>
      </dgm:t>
    </dgm:pt>
    <dgm:pt modelId="{20B74158-B175-4498-9D72-AB536D0F0F31}" type="parTrans" cxnId="{80E789E8-3536-4A41-AEF8-995B04BA373B}">
      <dgm:prSet/>
      <dgm:spPr/>
      <dgm:t>
        <a:bodyPr/>
        <a:lstStyle/>
        <a:p>
          <a:endParaRPr lang="nb-NO"/>
        </a:p>
      </dgm:t>
    </dgm:pt>
    <dgm:pt modelId="{CD69B30C-8CB0-4325-88EE-6A14C94339DE}" type="sibTrans" cxnId="{80E789E8-3536-4A41-AEF8-995B04BA373B}">
      <dgm:prSet/>
      <dgm:spPr/>
      <dgm:t>
        <a:bodyPr/>
        <a:lstStyle/>
        <a:p>
          <a:endParaRPr lang="nb-NO"/>
        </a:p>
      </dgm:t>
    </dgm:pt>
    <dgm:pt modelId="{930A14D1-79AE-4B10-B9A3-92AC79B1D376}">
      <dgm:prSet phldrT="[Tekst]"/>
      <dgm:spPr/>
      <dgm:t>
        <a:bodyPr/>
        <a:lstStyle/>
        <a:p>
          <a:r>
            <a:rPr lang="nb-NO"/>
            <a:t>Tidsserieanalyser</a:t>
          </a:r>
        </a:p>
      </dgm:t>
    </dgm:pt>
    <dgm:pt modelId="{5F339240-0B82-4006-95FB-25ADACD854F6}" type="parTrans" cxnId="{78B1FB2F-AA1E-48A7-8729-D1791245C955}">
      <dgm:prSet/>
      <dgm:spPr/>
      <dgm:t>
        <a:bodyPr/>
        <a:lstStyle/>
        <a:p>
          <a:endParaRPr lang="nb-NO"/>
        </a:p>
      </dgm:t>
    </dgm:pt>
    <dgm:pt modelId="{46EF3163-53DB-44BE-BFA7-685581A7AD57}" type="sibTrans" cxnId="{78B1FB2F-AA1E-48A7-8729-D1791245C955}">
      <dgm:prSet/>
      <dgm:spPr/>
      <dgm:t>
        <a:bodyPr/>
        <a:lstStyle/>
        <a:p>
          <a:endParaRPr lang="nb-NO"/>
        </a:p>
      </dgm:t>
    </dgm:pt>
    <dgm:pt modelId="{A6B4F548-7670-4992-85C1-95F726D30A82}" type="pres">
      <dgm:prSet presAssocID="{3D106833-CE0C-4B84-87CE-88D1993DD657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CCD62F4-ACFE-43EC-82A9-F91334D7E717}" type="pres">
      <dgm:prSet presAssocID="{4A8DED2E-E4B0-41D0-90C1-196E2F6D9C01}" presName="hierRoot1" presStyleCnt="0">
        <dgm:presLayoutVars>
          <dgm:hierBranch val="init"/>
        </dgm:presLayoutVars>
      </dgm:prSet>
      <dgm:spPr/>
    </dgm:pt>
    <dgm:pt modelId="{76FC8D8E-76FB-438E-975A-BE4D35DA96E5}" type="pres">
      <dgm:prSet presAssocID="{4A8DED2E-E4B0-41D0-90C1-196E2F6D9C01}" presName="rootComposite1" presStyleCnt="0"/>
      <dgm:spPr/>
    </dgm:pt>
    <dgm:pt modelId="{8337E605-805A-46AD-9D17-87807FF05312}" type="pres">
      <dgm:prSet presAssocID="{4A8DED2E-E4B0-41D0-90C1-196E2F6D9C01}" presName="rootText1" presStyleLbl="node0" presStyleIdx="0" presStyleCnt="1">
        <dgm:presLayoutVars>
          <dgm:chPref val="3"/>
        </dgm:presLayoutVars>
      </dgm:prSet>
      <dgm:spPr/>
    </dgm:pt>
    <dgm:pt modelId="{96E8014F-EB0F-40D2-9EBD-BE68257BF5E4}" type="pres">
      <dgm:prSet presAssocID="{4A8DED2E-E4B0-41D0-90C1-196E2F6D9C01}" presName="rootConnector1" presStyleLbl="node1" presStyleIdx="0" presStyleCnt="0"/>
      <dgm:spPr/>
    </dgm:pt>
    <dgm:pt modelId="{942DF0FC-B57E-4D5A-AC99-0265B41D424A}" type="pres">
      <dgm:prSet presAssocID="{4A8DED2E-E4B0-41D0-90C1-196E2F6D9C01}" presName="hierChild2" presStyleCnt="0"/>
      <dgm:spPr/>
    </dgm:pt>
    <dgm:pt modelId="{47DAD2C9-54DA-4469-BBE9-E7C00830F9F1}" type="pres">
      <dgm:prSet presAssocID="{BB55B2A6-0BF1-47AE-962F-B2A9BA531609}" presName="Name64" presStyleLbl="parChTrans1D2" presStyleIdx="0" presStyleCnt="1"/>
      <dgm:spPr/>
    </dgm:pt>
    <dgm:pt modelId="{8672DD1C-EE9B-4074-ABF4-41BC3DC34131}" type="pres">
      <dgm:prSet presAssocID="{A3150A4A-F406-403A-BF4A-9FA11DC32178}" presName="hierRoot2" presStyleCnt="0">
        <dgm:presLayoutVars>
          <dgm:hierBranch val="init"/>
        </dgm:presLayoutVars>
      </dgm:prSet>
      <dgm:spPr/>
    </dgm:pt>
    <dgm:pt modelId="{E9C670B6-21FD-4D19-A89D-3E4117F225B4}" type="pres">
      <dgm:prSet presAssocID="{A3150A4A-F406-403A-BF4A-9FA11DC32178}" presName="rootComposite" presStyleCnt="0"/>
      <dgm:spPr/>
    </dgm:pt>
    <dgm:pt modelId="{284E1D24-C2D6-4FA5-AC71-815AC4194B94}" type="pres">
      <dgm:prSet presAssocID="{A3150A4A-F406-403A-BF4A-9FA11DC32178}" presName="rootText" presStyleLbl="node2" presStyleIdx="0" presStyleCnt="1">
        <dgm:presLayoutVars>
          <dgm:chPref val="3"/>
        </dgm:presLayoutVars>
      </dgm:prSet>
      <dgm:spPr/>
    </dgm:pt>
    <dgm:pt modelId="{3A8CEC81-DC14-40B8-9B79-1350970164A0}" type="pres">
      <dgm:prSet presAssocID="{A3150A4A-F406-403A-BF4A-9FA11DC32178}" presName="rootConnector" presStyleLbl="node2" presStyleIdx="0" presStyleCnt="1"/>
      <dgm:spPr/>
    </dgm:pt>
    <dgm:pt modelId="{7CFFD743-6A6F-4D4F-8972-BE0F776642D3}" type="pres">
      <dgm:prSet presAssocID="{A3150A4A-F406-403A-BF4A-9FA11DC32178}" presName="hierChild4" presStyleCnt="0"/>
      <dgm:spPr/>
    </dgm:pt>
    <dgm:pt modelId="{159E122D-0DEE-4121-855D-9EA1A17DC8C6}" type="pres">
      <dgm:prSet presAssocID="{04DDA63D-CC67-4DF5-9BE2-DBF1CA273201}" presName="Name64" presStyleLbl="parChTrans1D3" presStyleIdx="0" presStyleCnt="1"/>
      <dgm:spPr/>
    </dgm:pt>
    <dgm:pt modelId="{9F4008E1-F415-4F5C-BF15-C746595A8B1A}" type="pres">
      <dgm:prSet presAssocID="{7F8CF587-7343-4EBC-8A65-12417E14E36F}" presName="hierRoot2" presStyleCnt="0">
        <dgm:presLayoutVars>
          <dgm:hierBranch val="init"/>
        </dgm:presLayoutVars>
      </dgm:prSet>
      <dgm:spPr/>
    </dgm:pt>
    <dgm:pt modelId="{7C99C998-00C4-4E6C-957B-B9F74F9C5551}" type="pres">
      <dgm:prSet presAssocID="{7F8CF587-7343-4EBC-8A65-12417E14E36F}" presName="rootComposite" presStyleCnt="0"/>
      <dgm:spPr/>
    </dgm:pt>
    <dgm:pt modelId="{5ABDA6F0-A194-4091-AFCB-207AABAF095A}" type="pres">
      <dgm:prSet presAssocID="{7F8CF587-7343-4EBC-8A65-12417E14E36F}" presName="rootText" presStyleLbl="node3" presStyleIdx="0" presStyleCnt="1">
        <dgm:presLayoutVars>
          <dgm:chPref val="3"/>
        </dgm:presLayoutVars>
      </dgm:prSet>
      <dgm:spPr/>
    </dgm:pt>
    <dgm:pt modelId="{027D58A2-D677-451B-B7FB-EB8C78462CAD}" type="pres">
      <dgm:prSet presAssocID="{7F8CF587-7343-4EBC-8A65-12417E14E36F}" presName="rootConnector" presStyleLbl="node3" presStyleIdx="0" presStyleCnt="1"/>
      <dgm:spPr/>
    </dgm:pt>
    <dgm:pt modelId="{551A5A5B-2E62-4887-ABE9-7C2106895AA6}" type="pres">
      <dgm:prSet presAssocID="{7F8CF587-7343-4EBC-8A65-12417E14E36F}" presName="hierChild4" presStyleCnt="0"/>
      <dgm:spPr/>
    </dgm:pt>
    <dgm:pt modelId="{CAB54B45-3237-4067-90BC-5A99555C6126}" type="pres">
      <dgm:prSet presAssocID="{20B74158-B175-4498-9D72-AB536D0F0F31}" presName="Name64" presStyleLbl="parChTrans1D4" presStyleIdx="0" presStyleCnt="2"/>
      <dgm:spPr/>
    </dgm:pt>
    <dgm:pt modelId="{87F3D609-E2D0-4E7E-BAB9-E6E21C944054}" type="pres">
      <dgm:prSet presAssocID="{D5D3C2FB-F1BB-4614-8A20-F951ABDB02F4}" presName="hierRoot2" presStyleCnt="0">
        <dgm:presLayoutVars>
          <dgm:hierBranch val="init"/>
        </dgm:presLayoutVars>
      </dgm:prSet>
      <dgm:spPr/>
    </dgm:pt>
    <dgm:pt modelId="{0143F5D8-E3AE-4771-9D30-7A9A31DEBE6F}" type="pres">
      <dgm:prSet presAssocID="{D5D3C2FB-F1BB-4614-8A20-F951ABDB02F4}" presName="rootComposite" presStyleCnt="0"/>
      <dgm:spPr/>
    </dgm:pt>
    <dgm:pt modelId="{628FC0E5-EA94-43A3-9465-47CDDC488473}" type="pres">
      <dgm:prSet presAssocID="{D5D3C2FB-F1BB-4614-8A20-F951ABDB02F4}" presName="rootText" presStyleLbl="node4" presStyleIdx="0" presStyleCnt="2">
        <dgm:presLayoutVars>
          <dgm:chPref val="3"/>
        </dgm:presLayoutVars>
      </dgm:prSet>
      <dgm:spPr/>
    </dgm:pt>
    <dgm:pt modelId="{B4AA65BD-2E17-4742-BEF1-15FB7257F1E3}" type="pres">
      <dgm:prSet presAssocID="{D5D3C2FB-F1BB-4614-8A20-F951ABDB02F4}" presName="rootConnector" presStyleLbl="node4" presStyleIdx="0" presStyleCnt="2"/>
      <dgm:spPr/>
    </dgm:pt>
    <dgm:pt modelId="{D628F192-5378-44E4-BF13-EFEC983FEA08}" type="pres">
      <dgm:prSet presAssocID="{D5D3C2FB-F1BB-4614-8A20-F951ABDB02F4}" presName="hierChild4" presStyleCnt="0"/>
      <dgm:spPr/>
    </dgm:pt>
    <dgm:pt modelId="{40774C74-BF01-42C1-AEE8-A1FC9A51AC25}" type="pres">
      <dgm:prSet presAssocID="{5F339240-0B82-4006-95FB-25ADACD854F6}" presName="Name64" presStyleLbl="parChTrans1D4" presStyleIdx="1" presStyleCnt="2"/>
      <dgm:spPr/>
    </dgm:pt>
    <dgm:pt modelId="{B7D5B3A1-FCDE-4C70-A4C5-711809EEFF8A}" type="pres">
      <dgm:prSet presAssocID="{930A14D1-79AE-4B10-B9A3-92AC79B1D376}" presName="hierRoot2" presStyleCnt="0">
        <dgm:presLayoutVars>
          <dgm:hierBranch val="init"/>
        </dgm:presLayoutVars>
      </dgm:prSet>
      <dgm:spPr/>
    </dgm:pt>
    <dgm:pt modelId="{5064A0A8-A31F-47FF-94ED-E18F83461445}" type="pres">
      <dgm:prSet presAssocID="{930A14D1-79AE-4B10-B9A3-92AC79B1D376}" presName="rootComposite" presStyleCnt="0"/>
      <dgm:spPr/>
    </dgm:pt>
    <dgm:pt modelId="{6DD4DA0E-E549-477F-B3BC-A9E268E259DF}" type="pres">
      <dgm:prSet presAssocID="{930A14D1-79AE-4B10-B9A3-92AC79B1D376}" presName="rootText" presStyleLbl="node4" presStyleIdx="1" presStyleCnt="2">
        <dgm:presLayoutVars>
          <dgm:chPref val="3"/>
        </dgm:presLayoutVars>
      </dgm:prSet>
      <dgm:spPr/>
    </dgm:pt>
    <dgm:pt modelId="{C4AA5D75-C5E1-4F68-A87D-DE031883A592}" type="pres">
      <dgm:prSet presAssocID="{930A14D1-79AE-4B10-B9A3-92AC79B1D376}" presName="rootConnector" presStyleLbl="node4" presStyleIdx="1" presStyleCnt="2"/>
      <dgm:spPr/>
    </dgm:pt>
    <dgm:pt modelId="{7E775417-161D-459C-A327-2665A75E5C9A}" type="pres">
      <dgm:prSet presAssocID="{930A14D1-79AE-4B10-B9A3-92AC79B1D376}" presName="hierChild4" presStyleCnt="0"/>
      <dgm:spPr/>
    </dgm:pt>
    <dgm:pt modelId="{06C8AD92-C60C-4DFD-970A-5DE48A17C8D3}" type="pres">
      <dgm:prSet presAssocID="{930A14D1-79AE-4B10-B9A3-92AC79B1D376}" presName="hierChild5" presStyleCnt="0"/>
      <dgm:spPr/>
    </dgm:pt>
    <dgm:pt modelId="{8DA21E7C-C950-408B-8967-042B0AF2A316}" type="pres">
      <dgm:prSet presAssocID="{D5D3C2FB-F1BB-4614-8A20-F951ABDB02F4}" presName="hierChild5" presStyleCnt="0"/>
      <dgm:spPr/>
    </dgm:pt>
    <dgm:pt modelId="{60624EB2-4D97-43EC-92E3-58CC5554378A}" type="pres">
      <dgm:prSet presAssocID="{7F8CF587-7343-4EBC-8A65-12417E14E36F}" presName="hierChild5" presStyleCnt="0"/>
      <dgm:spPr/>
    </dgm:pt>
    <dgm:pt modelId="{65FFE45F-9860-4706-A7CD-261D5D420214}" type="pres">
      <dgm:prSet presAssocID="{A3150A4A-F406-403A-BF4A-9FA11DC32178}" presName="hierChild5" presStyleCnt="0"/>
      <dgm:spPr/>
    </dgm:pt>
    <dgm:pt modelId="{34DC74B9-DD3B-48D7-8E09-5C50EFFD1D9C}" type="pres">
      <dgm:prSet presAssocID="{4A8DED2E-E4B0-41D0-90C1-196E2F6D9C01}" presName="hierChild3" presStyleCnt="0"/>
      <dgm:spPr/>
    </dgm:pt>
  </dgm:ptLst>
  <dgm:cxnLst>
    <dgm:cxn modelId="{CE3BFA0B-E084-4BC5-B385-1EA077FBCA1A}" type="presOf" srcId="{930A14D1-79AE-4B10-B9A3-92AC79B1D376}" destId="{6DD4DA0E-E549-477F-B3BC-A9E268E259DF}" srcOrd="0" destOrd="0" presId="urn:microsoft.com/office/officeart/2009/3/layout/HorizontalOrganizationChart"/>
    <dgm:cxn modelId="{26614E19-1C96-4A00-8EE0-3FED9527AD3B}" type="presOf" srcId="{D5D3C2FB-F1BB-4614-8A20-F951ABDB02F4}" destId="{628FC0E5-EA94-43A3-9465-47CDDC488473}" srcOrd="0" destOrd="0" presId="urn:microsoft.com/office/officeart/2009/3/layout/HorizontalOrganizationChart"/>
    <dgm:cxn modelId="{F1D6641D-A3ED-45A8-B497-0113A1836A54}" type="presOf" srcId="{BB55B2A6-0BF1-47AE-962F-B2A9BA531609}" destId="{47DAD2C9-54DA-4469-BBE9-E7C00830F9F1}" srcOrd="0" destOrd="0" presId="urn:microsoft.com/office/officeart/2009/3/layout/HorizontalOrganizationChart"/>
    <dgm:cxn modelId="{F4A8E622-E76C-4FEC-B3C6-AAA23D494ACF}" type="presOf" srcId="{A3150A4A-F406-403A-BF4A-9FA11DC32178}" destId="{3A8CEC81-DC14-40B8-9B79-1350970164A0}" srcOrd="1" destOrd="0" presId="urn:microsoft.com/office/officeart/2009/3/layout/HorizontalOrganizationChart"/>
    <dgm:cxn modelId="{78B1FB2F-AA1E-48A7-8729-D1791245C955}" srcId="{D5D3C2FB-F1BB-4614-8A20-F951ABDB02F4}" destId="{930A14D1-79AE-4B10-B9A3-92AC79B1D376}" srcOrd="0" destOrd="0" parTransId="{5F339240-0B82-4006-95FB-25ADACD854F6}" sibTransId="{46EF3163-53DB-44BE-BFA7-685581A7AD57}"/>
    <dgm:cxn modelId="{44C22568-5914-441A-B1A1-8F940B31C9A2}" type="presOf" srcId="{7F8CF587-7343-4EBC-8A65-12417E14E36F}" destId="{5ABDA6F0-A194-4091-AFCB-207AABAF095A}" srcOrd="0" destOrd="0" presId="urn:microsoft.com/office/officeart/2009/3/layout/HorizontalOrganizationChart"/>
    <dgm:cxn modelId="{2FA0E554-4EEC-46D7-9560-266A5C5B239C}" type="presOf" srcId="{7F8CF587-7343-4EBC-8A65-12417E14E36F}" destId="{027D58A2-D677-451B-B7FB-EB8C78462CAD}" srcOrd="1" destOrd="0" presId="urn:microsoft.com/office/officeart/2009/3/layout/HorizontalOrganizationChart"/>
    <dgm:cxn modelId="{9A9ED480-49F1-4C02-AE85-88F3DC2CA537}" type="presOf" srcId="{930A14D1-79AE-4B10-B9A3-92AC79B1D376}" destId="{C4AA5D75-C5E1-4F68-A87D-DE031883A592}" srcOrd="1" destOrd="0" presId="urn:microsoft.com/office/officeart/2009/3/layout/HorizontalOrganizationChart"/>
    <dgm:cxn modelId="{E0409A95-2D86-4BAE-91CF-1EB86C9E7960}" type="presOf" srcId="{D5D3C2FB-F1BB-4614-8A20-F951ABDB02F4}" destId="{B4AA65BD-2E17-4742-BEF1-15FB7257F1E3}" srcOrd="1" destOrd="0" presId="urn:microsoft.com/office/officeart/2009/3/layout/HorizontalOrganizationChart"/>
    <dgm:cxn modelId="{660EC5A3-B7B5-482B-9205-9D37A6A11385}" type="presOf" srcId="{4A8DED2E-E4B0-41D0-90C1-196E2F6D9C01}" destId="{96E8014F-EB0F-40D2-9EBD-BE68257BF5E4}" srcOrd="1" destOrd="0" presId="urn:microsoft.com/office/officeart/2009/3/layout/HorizontalOrganizationChart"/>
    <dgm:cxn modelId="{FE4652AA-CA37-4EB6-8111-4AEBF0489D47}" type="presOf" srcId="{04DDA63D-CC67-4DF5-9BE2-DBF1CA273201}" destId="{159E122D-0DEE-4121-855D-9EA1A17DC8C6}" srcOrd="0" destOrd="0" presId="urn:microsoft.com/office/officeart/2009/3/layout/HorizontalOrganizationChart"/>
    <dgm:cxn modelId="{AD85D5C0-F621-47A3-884D-C450F1A20E30}" type="presOf" srcId="{20B74158-B175-4498-9D72-AB536D0F0F31}" destId="{CAB54B45-3237-4067-90BC-5A99555C6126}" srcOrd="0" destOrd="0" presId="urn:microsoft.com/office/officeart/2009/3/layout/HorizontalOrganizationChart"/>
    <dgm:cxn modelId="{EEE5A1C4-96A3-4D20-A6C5-9D436DB33DAE}" type="presOf" srcId="{4A8DED2E-E4B0-41D0-90C1-196E2F6D9C01}" destId="{8337E605-805A-46AD-9D17-87807FF05312}" srcOrd="0" destOrd="0" presId="urn:microsoft.com/office/officeart/2009/3/layout/HorizontalOrganizationChart"/>
    <dgm:cxn modelId="{44FFB3D9-BD57-4239-A2CE-9E0953A34B5A}" type="presOf" srcId="{5F339240-0B82-4006-95FB-25ADACD854F6}" destId="{40774C74-BF01-42C1-AEE8-A1FC9A51AC25}" srcOrd="0" destOrd="0" presId="urn:microsoft.com/office/officeart/2009/3/layout/HorizontalOrganizationChart"/>
    <dgm:cxn modelId="{3B0B1EDF-D146-4AA7-850F-1511C3D3465E}" type="presOf" srcId="{A3150A4A-F406-403A-BF4A-9FA11DC32178}" destId="{284E1D24-C2D6-4FA5-AC71-815AC4194B94}" srcOrd="0" destOrd="0" presId="urn:microsoft.com/office/officeart/2009/3/layout/HorizontalOrganizationChart"/>
    <dgm:cxn modelId="{1A8C4EE1-56C3-49D1-89D1-8F537D9F7171}" srcId="{A3150A4A-F406-403A-BF4A-9FA11DC32178}" destId="{7F8CF587-7343-4EBC-8A65-12417E14E36F}" srcOrd="0" destOrd="0" parTransId="{04DDA63D-CC67-4DF5-9BE2-DBF1CA273201}" sibTransId="{54C561E7-A667-4B52-B3EF-EF436E923738}"/>
    <dgm:cxn modelId="{C402E2E4-05CD-45D8-8D2B-BC6CF1D580C1}" type="presOf" srcId="{3D106833-CE0C-4B84-87CE-88D1993DD657}" destId="{A6B4F548-7670-4992-85C1-95F726D30A82}" srcOrd="0" destOrd="0" presId="urn:microsoft.com/office/officeart/2009/3/layout/HorizontalOrganizationChart"/>
    <dgm:cxn modelId="{80E789E8-3536-4A41-AEF8-995B04BA373B}" srcId="{7F8CF587-7343-4EBC-8A65-12417E14E36F}" destId="{D5D3C2FB-F1BB-4614-8A20-F951ABDB02F4}" srcOrd="0" destOrd="0" parTransId="{20B74158-B175-4498-9D72-AB536D0F0F31}" sibTransId="{CD69B30C-8CB0-4325-88EE-6A14C94339DE}"/>
    <dgm:cxn modelId="{6A155CED-225C-47FA-AB0F-99EA5816BC4E}" srcId="{4A8DED2E-E4B0-41D0-90C1-196E2F6D9C01}" destId="{A3150A4A-F406-403A-BF4A-9FA11DC32178}" srcOrd="0" destOrd="0" parTransId="{BB55B2A6-0BF1-47AE-962F-B2A9BA531609}" sibTransId="{4294061C-D766-4326-95DB-30A5584C7511}"/>
    <dgm:cxn modelId="{556230F6-E96C-4CD9-8B26-6944164EFB48}" srcId="{3D106833-CE0C-4B84-87CE-88D1993DD657}" destId="{4A8DED2E-E4B0-41D0-90C1-196E2F6D9C01}" srcOrd="0" destOrd="0" parTransId="{4A593DC6-FB35-4841-BDA2-2B9CDA8129DD}" sibTransId="{3E9DC443-1B00-485D-B324-885CCC7AC8D7}"/>
    <dgm:cxn modelId="{1C95117C-399A-4346-8F68-7E43D6552C3F}" type="presParOf" srcId="{A6B4F548-7670-4992-85C1-95F726D30A82}" destId="{4CCD62F4-ACFE-43EC-82A9-F91334D7E717}" srcOrd="0" destOrd="0" presId="urn:microsoft.com/office/officeart/2009/3/layout/HorizontalOrganizationChart"/>
    <dgm:cxn modelId="{9A504F2F-E4EE-4FA0-B288-4A2C83E54A03}" type="presParOf" srcId="{4CCD62F4-ACFE-43EC-82A9-F91334D7E717}" destId="{76FC8D8E-76FB-438E-975A-BE4D35DA96E5}" srcOrd="0" destOrd="0" presId="urn:microsoft.com/office/officeart/2009/3/layout/HorizontalOrganizationChart"/>
    <dgm:cxn modelId="{997D0076-B0D8-4C52-B8CC-9575611C4C81}" type="presParOf" srcId="{76FC8D8E-76FB-438E-975A-BE4D35DA96E5}" destId="{8337E605-805A-46AD-9D17-87807FF05312}" srcOrd="0" destOrd="0" presId="urn:microsoft.com/office/officeart/2009/3/layout/HorizontalOrganizationChart"/>
    <dgm:cxn modelId="{F68D4A58-2EE7-4172-A067-E71C7A9215CD}" type="presParOf" srcId="{76FC8D8E-76FB-438E-975A-BE4D35DA96E5}" destId="{96E8014F-EB0F-40D2-9EBD-BE68257BF5E4}" srcOrd="1" destOrd="0" presId="urn:microsoft.com/office/officeart/2009/3/layout/HorizontalOrganizationChart"/>
    <dgm:cxn modelId="{425DE000-A7CA-4C2D-A3AC-F23EA41C2845}" type="presParOf" srcId="{4CCD62F4-ACFE-43EC-82A9-F91334D7E717}" destId="{942DF0FC-B57E-4D5A-AC99-0265B41D424A}" srcOrd="1" destOrd="0" presId="urn:microsoft.com/office/officeart/2009/3/layout/HorizontalOrganizationChart"/>
    <dgm:cxn modelId="{0789AAF0-8F04-40C1-9535-3BAA5E53D740}" type="presParOf" srcId="{942DF0FC-B57E-4D5A-AC99-0265B41D424A}" destId="{47DAD2C9-54DA-4469-BBE9-E7C00830F9F1}" srcOrd="0" destOrd="0" presId="urn:microsoft.com/office/officeart/2009/3/layout/HorizontalOrganizationChart"/>
    <dgm:cxn modelId="{FAB48815-E170-48CA-B639-26C67B221019}" type="presParOf" srcId="{942DF0FC-B57E-4D5A-AC99-0265B41D424A}" destId="{8672DD1C-EE9B-4074-ABF4-41BC3DC34131}" srcOrd="1" destOrd="0" presId="urn:microsoft.com/office/officeart/2009/3/layout/HorizontalOrganizationChart"/>
    <dgm:cxn modelId="{8ECB38D0-A77E-406F-B425-6EE9F2D67C7D}" type="presParOf" srcId="{8672DD1C-EE9B-4074-ABF4-41BC3DC34131}" destId="{E9C670B6-21FD-4D19-A89D-3E4117F225B4}" srcOrd="0" destOrd="0" presId="urn:microsoft.com/office/officeart/2009/3/layout/HorizontalOrganizationChart"/>
    <dgm:cxn modelId="{9A168B4A-72AB-415C-B2E4-C255EE59CF09}" type="presParOf" srcId="{E9C670B6-21FD-4D19-A89D-3E4117F225B4}" destId="{284E1D24-C2D6-4FA5-AC71-815AC4194B94}" srcOrd="0" destOrd="0" presId="urn:microsoft.com/office/officeart/2009/3/layout/HorizontalOrganizationChart"/>
    <dgm:cxn modelId="{274C4E9B-B247-442F-AFBE-8C39BEE0DCBE}" type="presParOf" srcId="{E9C670B6-21FD-4D19-A89D-3E4117F225B4}" destId="{3A8CEC81-DC14-40B8-9B79-1350970164A0}" srcOrd="1" destOrd="0" presId="urn:microsoft.com/office/officeart/2009/3/layout/HorizontalOrganizationChart"/>
    <dgm:cxn modelId="{1A65754E-231E-4E7E-97D9-778C869F2577}" type="presParOf" srcId="{8672DD1C-EE9B-4074-ABF4-41BC3DC34131}" destId="{7CFFD743-6A6F-4D4F-8972-BE0F776642D3}" srcOrd="1" destOrd="0" presId="urn:microsoft.com/office/officeart/2009/3/layout/HorizontalOrganizationChart"/>
    <dgm:cxn modelId="{6D30CAF5-7391-4509-AA18-521CF12A4EF3}" type="presParOf" srcId="{7CFFD743-6A6F-4D4F-8972-BE0F776642D3}" destId="{159E122D-0DEE-4121-855D-9EA1A17DC8C6}" srcOrd="0" destOrd="0" presId="urn:microsoft.com/office/officeart/2009/3/layout/HorizontalOrganizationChart"/>
    <dgm:cxn modelId="{5A13957C-B925-43C1-A3E0-75E9F9ED0CE9}" type="presParOf" srcId="{7CFFD743-6A6F-4D4F-8972-BE0F776642D3}" destId="{9F4008E1-F415-4F5C-BF15-C746595A8B1A}" srcOrd="1" destOrd="0" presId="urn:microsoft.com/office/officeart/2009/3/layout/HorizontalOrganizationChart"/>
    <dgm:cxn modelId="{8FEFFF27-E91F-4D7E-9EED-9905C5F40170}" type="presParOf" srcId="{9F4008E1-F415-4F5C-BF15-C746595A8B1A}" destId="{7C99C998-00C4-4E6C-957B-B9F74F9C5551}" srcOrd="0" destOrd="0" presId="urn:microsoft.com/office/officeart/2009/3/layout/HorizontalOrganizationChart"/>
    <dgm:cxn modelId="{6B3713E1-77AD-4696-8816-59FCB48C57D2}" type="presParOf" srcId="{7C99C998-00C4-4E6C-957B-B9F74F9C5551}" destId="{5ABDA6F0-A194-4091-AFCB-207AABAF095A}" srcOrd="0" destOrd="0" presId="urn:microsoft.com/office/officeart/2009/3/layout/HorizontalOrganizationChart"/>
    <dgm:cxn modelId="{539AA693-CD72-4C67-AF83-CD5D92A6CA0A}" type="presParOf" srcId="{7C99C998-00C4-4E6C-957B-B9F74F9C5551}" destId="{027D58A2-D677-451B-B7FB-EB8C78462CAD}" srcOrd="1" destOrd="0" presId="urn:microsoft.com/office/officeart/2009/3/layout/HorizontalOrganizationChart"/>
    <dgm:cxn modelId="{808863C6-F032-4C6A-9320-B0C4AB605F53}" type="presParOf" srcId="{9F4008E1-F415-4F5C-BF15-C746595A8B1A}" destId="{551A5A5B-2E62-4887-ABE9-7C2106895AA6}" srcOrd="1" destOrd="0" presId="urn:microsoft.com/office/officeart/2009/3/layout/HorizontalOrganizationChart"/>
    <dgm:cxn modelId="{BAD0CB6A-04B4-4229-892C-48FA7F2D88E7}" type="presParOf" srcId="{551A5A5B-2E62-4887-ABE9-7C2106895AA6}" destId="{CAB54B45-3237-4067-90BC-5A99555C6126}" srcOrd="0" destOrd="0" presId="urn:microsoft.com/office/officeart/2009/3/layout/HorizontalOrganizationChart"/>
    <dgm:cxn modelId="{16CB14FC-6146-4732-B409-8A24AC8020FD}" type="presParOf" srcId="{551A5A5B-2E62-4887-ABE9-7C2106895AA6}" destId="{87F3D609-E2D0-4E7E-BAB9-E6E21C944054}" srcOrd="1" destOrd="0" presId="urn:microsoft.com/office/officeart/2009/3/layout/HorizontalOrganizationChart"/>
    <dgm:cxn modelId="{BB36372C-E640-45CA-93CA-4C82C48A381C}" type="presParOf" srcId="{87F3D609-E2D0-4E7E-BAB9-E6E21C944054}" destId="{0143F5D8-E3AE-4771-9D30-7A9A31DEBE6F}" srcOrd="0" destOrd="0" presId="urn:microsoft.com/office/officeart/2009/3/layout/HorizontalOrganizationChart"/>
    <dgm:cxn modelId="{19D505CF-B39B-496A-A88D-2EC4E4940C30}" type="presParOf" srcId="{0143F5D8-E3AE-4771-9D30-7A9A31DEBE6F}" destId="{628FC0E5-EA94-43A3-9465-47CDDC488473}" srcOrd="0" destOrd="0" presId="urn:microsoft.com/office/officeart/2009/3/layout/HorizontalOrganizationChart"/>
    <dgm:cxn modelId="{77C72BA0-E0F7-4FDA-970C-8E5CDBBF1BD7}" type="presParOf" srcId="{0143F5D8-E3AE-4771-9D30-7A9A31DEBE6F}" destId="{B4AA65BD-2E17-4742-BEF1-15FB7257F1E3}" srcOrd="1" destOrd="0" presId="urn:microsoft.com/office/officeart/2009/3/layout/HorizontalOrganizationChart"/>
    <dgm:cxn modelId="{B9BFD023-E0ED-42F9-B5D5-84706E5621B8}" type="presParOf" srcId="{87F3D609-E2D0-4E7E-BAB9-E6E21C944054}" destId="{D628F192-5378-44E4-BF13-EFEC983FEA08}" srcOrd="1" destOrd="0" presId="urn:microsoft.com/office/officeart/2009/3/layout/HorizontalOrganizationChart"/>
    <dgm:cxn modelId="{CB722CE3-44DA-4EFC-8487-822E4F2ED8E1}" type="presParOf" srcId="{D628F192-5378-44E4-BF13-EFEC983FEA08}" destId="{40774C74-BF01-42C1-AEE8-A1FC9A51AC25}" srcOrd="0" destOrd="0" presId="urn:microsoft.com/office/officeart/2009/3/layout/HorizontalOrganizationChart"/>
    <dgm:cxn modelId="{87A98094-0F66-4F39-815F-D4BA3E24192D}" type="presParOf" srcId="{D628F192-5378-44E4-BF13-EFEC983FEA08}" destId="{B7D5B3A1-FCDE-4C70-A4C5-711809EEFF8A}" srcOrd="1" destOrd="0" presId="urn:microsoft.com/office/officeart/2009/3/layout/HorizontalOrganizationChart"/>
    <dgm:cxn modelId="{CA0466D2-C622-4535-9E5B-BD6A1E5DB984}" type="presParOf" srcId="{B7D5B3A1-FCDE-4C70-A4C5-711809EEFF8A}" destId="{5064A0A8-A31F-47FF-94ED-E18F83461445}" srcOrd="0" destOrd="0" presId="urn:microsoft.com/office/officeart/2009/3/layout/HorizontalOrganizationChart"/>
    <dgm:cxn modelId="{5012FCE4-B76F-4BED-A87F-B8E09A4EAFC1}" type="presParOf" srcId="{5064A0A8-A31F-47FF-94ED-E18F83461445}" destId="{6DD4DA0E-E549-477F-B3BC-A9E268E259DF}" srcOrd="0" destOrd="0" presId="urn:microsoft.com/office/officeart/2009/3/layout/HorizontalOrganizationChart"/>
    <dgm:cxn modelId="{E0059181-768D-4B47-B2B4-37D65E71AD3B}" type="presParOf" srcId="{5064A0A8-A31F-47FF-94ED-E18F83461445}" destId="{C4AA5D75-C5E1-4F68-A87D-DE031883A592}" srcOrd="1" destOrd="0" presId="urn:microsoft.com/office/officeart/2009/3/layout/HorizontalOrganizationChart"/>
    <dgm:cxn modelId="{A77CCAEB-3838-4D6A-B295-7F478EB1D5A2}" type="presParOf" srcId="{B7D5B3A1-FCDE-4C70-A4C5-711809EEFF8A}" destId="{7E775417-161D-459C-A327-2665A75E5C9A}" srcOrd="1" destOrd="0" presId="urn:microsoft.com/office/officeart/2009/3/layout/HorizontalOrganizationChart"/>
    <dgm:cxn modelId="{1BC65EBA-C7D1-4271-8CF0-4AE84DC52F3E}" type="presParOf" srcId="{B7D5B3A1-FCDE-4C70-A4C5-711809EEFF8A}" destId="{06C8AD92-C60C-4DFD-970A-5DE48A17C8D3}" srcOrd="2" destOrd="0" presId="urn:microsoft.com/office/officeart/2009/3/layout/HorizontalOrganizationChart"/>
    <dgm:cxn modelId="{DB7EDF6A-FA83-4451-9991-B1D22CC284EF}" type="presParOf" srcId="{87F3D609-E2D0-4E7E-BAB9-E6E21C944054}" destId="{8DA21E7C-C950-408B-8967-042B0AF2A316}" srcOrd="2" destOrd="0" presId="urn:microsoft.com/office/officeart/2009/3/layout/HorizontalOrganizationChart"/>
    <dgm:cxn modelId="{AD7FADF5-6A7C-4C57-A4B8-15229D09ABB8}" type="presParOf" srcId="{9F4008E1-F415-4F5C-BF15-C746595A8B1A}" destId="{60624EB2-4D97-43EC-92E3-58CC5554378A}" srcOrd="2" destOrd="0" presId="urn:microsoft.com/office/officeart/2009/3/layout/HorizontalOrganizationChart"/>
    <dgm:cxn modelId="{2042CF1F-4800-4163-A555-D009514775F4}" type="presParOf" srcId="{8672DD1C-EE9B-4074-ABF4-41BC3DC34131}" destId="{65FFE45F-9860-4706-A7CD-261D5D420214}" srcOrd="2" destOrd="0" presId="urn:microsoft.com/office/officeart/2009/3/layout/HorizontalOrganizationChart"/>
    <dgm:cxn modelId="{4018FE2D-17CC-4472-B549-39868302AE71}" type="presParOf" srcId="{4CCD62F4-ACFE-43EC-82A9-F91334D7E717}" destId="{34DC74B9-DD3B-48D7-8E09-5C50EFFD1D9C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DD634-2F58-447B-B124-4770B5DAA4CC}">
      <dsp:nvSpPr>
        <dsp:cNvPr id="0" name=""/>
        <dsp:cNvSpPr/>
      </dsp:nvSpPr>
      <dsp:spPr>
        <a:xfrm>
          <a:off x="1713674" y="5060433"/>
          <a:ext cx="336093" cy="12808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1280842"/>
              </a:lnTo>
              <a:lnTo>
                <a:pt x="336093" y="1280842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48615" y="5667750"/>
        <a:ext cx="66210" cy="66210"/>
      </dsp:txXfrm>
    </dsp:sp>
    <dsp:sp modelId="{17177BDA-75D5-4E4B-84A7-525A750DF563}">
      <dsp:nvSpPr>
        <dsp:cNvPr id="0" name=""/>
        <dsp:cNvSpPr/>
      </dsp:nvSpPr>
      <dsp:spPr>
        <a:xfrm>
          <a:off x="1713674" y="5060433"/>
          <a:ext cx="336093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640421"/>
              </a:lnTo>
              <a:lnTo>
                <a:pt x="336093" y="640421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63639" y="5362563"/>
        <a:ext cx="36162" cy="36162"/>
      </dsp:txXfrm>
    </dsp:sp>
    <dsp:sp modelId="{D901B6D3-CDBD-4891-ABE9-780EC7FBF654}">
      <dsp:nvSpPr>
        <dsp:cNvPr id="0" name=""/>
        <dsp:cNvSpPr/>
      </dsp:nvSpPr>
      <dsp:spPr>
        <a:xfrm>
          <a:off x="1713674" y="5014713"/>
          <a:ext cx="336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093" y="4572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73318" y="5052031"/>
        <a:ext cx="16804" cy="16804"/>
      </dsp:txXfrm>
    </dsp:sp>
    <dsp:sp modelId="{D2DF3EFE-78F1-49AF-94F0-40E0E81F15B7}">
      <dsp:nvSpPr>
        <dsp:cNvPr id="0" name=""/>
        <dsp:cNvSpPr/>
      </dsp:nvSpPr>
      <dsp:spPr>
        <a:xfrm>
          <a:off x="1713674" y="4420012"/>
          <a:ext cx="312247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640421"/>
              </a:moveTo>
              <a:lnTo>
                <a:pt x="156123" y="640421"/>
              </a:lnTo>
              <a:lnTo>
                <a:pt x="156123" y="0"/>
              </a:lnTo>
              <a:lnTo>
                <a:pt x="312247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51985" y="4722411"/>
        <a:ext cx="35624" cy="35624"/>
      </dsp:txXfrm>
    </dsp:sp>
    <dsp:sp modelId="{C4D433BE-BCB8-4E8D-ACF2-DD42D07402C3}">
      <dsp:nvSpPr>
        <dsp:cNvPr id="0" name=""/>
        <dsp:cNvSpPr/>
      </dsp:nvSpPr>
      <dsp:spPr>
        <a:xfrm>
          <a:off x="5746791" y="5540749"/>
          <a:ext cx="336093" cy="32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320210"/>
              </a:lnTo>
              <a:lnTo>
                <a:pt x="336093" y="32021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903232" y="5689249"/>
        <a:ext cx="23210" cy="23210"/>
      </dsp:txXfrm>
    </dsp:sp>
    <dsp:sp modelId="{14D848F7-BC57-409A-8111-FBBFDB09591C}">
      <dsp:nvSpPr>
        <dsp:cNvPr id="0" name=""/>
        <dsp:cNvSpPr/>
      </dsp:nvSpPr>
      <dsp:spPr>
        <a:xfrm>
          <a:off x="5746791" y="5220539"/>
          <a:ext cx="336093" cy="320210"/>
        </a:xfrm>
        <a:custGeom>
          <a:avLst/>
          <a:gdLst/>
          <a:ahLst/>
          <a:cxnLst/>
          <a:rect l="0" t="0" r="0" b="0"/>
          <a:pathLst>
            <a:path>
              <a:moveTo>
                <a:pt x="0" y="320210"/>
              </a:moveTo>
              <a:lnTo>
                <a:pt x="168046" y="320210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903232" y="5369039"/>
        <a:ext cx="23210" cy="23210"/>
      </dsp:txXfrm>
    </dsp:sp>
    <dsp:sp modelId="{8CCCFD57-4913-43F2-8BF1-5E34CBE3D0C4}">
      <dsp:nvSpPr>
        <dsp:cNvPr id="0" name=""/>
        <dsp:cNvSpPr/>
      </dsp:nvSpPr>
      <dsp:spPr>
        <a:xfrm>
          <a:off x="3730232" y="3779591"/>
          <a:ext cx="336093" cy="17611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1761158"/>
              </a:lnTo>
              <a:lnTo>
                <a:pt x="336093" y="1761158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600" kern="1200"/>
        </a:p>
      </dsp:txBody>
      <dsp:txXfrm>
        <a:off x="3853455" y="4615347"/>
        <a:ext cx="89647" cy="89647"/>
      </dsp:txXfrm>
    </dsp:sp>
    <dsp:sp modelId="{5675EF32-66D3-4761-A814-C395BAAFDDDE}">
      <dsp:nvSpPr>
        <dsp:cNvPr id="0" name=""/>
        <dsp:cNvSpPr/>
      </dsp:nvSpPr>
      <dsp:spPr>
        <a:xfrm>
          <a:off x="5746791" y="3939696"/>
          <a:ext cx="336093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640421"/>
              </a:lnTo>
              <a:lnTo>
                <a:pt x="336093" y="64042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896756" y="4241825"/>
        <a:ext cx="36162" cy="36162"/>
      </dsp:txXfrm>
    </dsp:sp>
    <dsp:sp modelId="{2A02CAAB-193B-4B79-A110-4B9319817C2D}">
      <dsp:nvSpPr>
        <dsp:cNvPr id="0" name=""/>
        <dsp:cNvSpPr/>
      </dsp:nvSpPr>
      <dsp:spPr>
        <a:xfrm>
          <a:off x="5746791" y="3893976"/>
          <a:ext cx="336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09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906435" y="3931294"/>
        <a:ext cx="16804" cy="16804"/>
      </dsp:txXfrm>
    </dsp:sp>
    <dsp:sp modelId="{C80B1304-C1EA-477A-B2CC-FD0AAF1A8200}">
      <dsp:nvSpPr>
        <dsp:cNvPr id="0" name=""/>
        <dsp:cNvSpPr/>
      </dsp:nvSpPr>
      <dsp:spPr>
        <a:xfrm>
          <a:off x="9779908" y="4740223"/>
          <a:ext cx="336093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640421"/>
              </a:lnTo>
              <a:lnTo>
                <a:pt x="336093" y="64042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29873" y="5042352"/>
        <a:ext cx="36162" cy="36162"/>
      </dsp:txXfrm>
    </dsp:sp>
    <dsp:sp modelId="{B86FB68D-825D-4EC2-A8EE-D4B392948134}">
      <dsp:nvSpPr>
        <dsp:cNvPr id="0" name=""/>
        <dsp:cNvSpPr/>
      </dsp:nvSpPr>
      <dsp:spPr>
        <a:xfrm>
          <a:off x="9779908" y="4694503"/>
          <a:ext cx="33609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6093" y="4572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39552" y="4731820"/>
        <a:ext cx="16804" cy="16804"/>
      </dsp:txXfrm>
    </dsp:sp>
    <dsp:sp modelId="{DA91D731-6FBD-4414-A4C4-C80949DE74EE}">
      <dsp:nvSpPr>
        <dsp:cNvPr id="0" name=""/>
        <dsp:cNvSpPr/>
      </dsp:nvSpPr>
      <dsp:spPr>
        <a:xfrm>
          <a:off x="9779908" y="4099801"/>
          <a:ext cx="336093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640421"/>
              </a:moveTo>
              <a:lnTo>
                <a:pt x="168046" y="640421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29873" y="4401931"/>
        <a:ext cx="36162" cy="36162"/>
      </dsp:txXfrm>
    </dsp:sp>
    <dsp:sp modelId="{C5493623-652E-4155-8F66-B170F120B48C}">
      <dsp:nvSpPr>
        <dsp:cNvPr id="0" name=""/>
        <dsp:cNvSpPr/>
      </dsp:nvSpPr>
      <dsp:spPr>
        <a:xfrm>
          <a:off x="7763349" y="3299275"/>
          <a:ext cx="336093" cy="14409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1440947"/>
              </a:lnTo>
              <a:lnTo>
                <a:pt x="336093" y="1440947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7894405" y="3982758"/>
        <a:ext cx="73981" cy="73981"/>
      </dsp:txXfrm>
    </dsp:sp>
    <dsp:sp modelId="{DA31D942-0853-4C77-AD49-932DE63DDDB5}">
      <dsp:nvSpPr>
        <dsp:cNvPr id="0" name=""/>
        <dsp:cNvSpPr/>
      </dsp:nvSpPr>
      <dsp:spPr>
        <a:xfrm>
          <a:off x="9779908" y="1858327"/>
          <a:ext cx="336093" cy="1601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1601053"/>
              </a:lnTo>
              <a:lnTo>
                <a:pt x="336093" y="1601053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07055" y="2617955"/>
        <a:ext cx="81797" cy="81797"/>
      </dsp:txXfrm>
    </dsp:sp>
    <dsp:sp modelId="{8C8B28C4-4E1B-48D5-B45D-7FC7BCE888CC}">
      <dsp:nvSpPr>
        <dsp:cNvPr id="0" name=""/>
        <dsp:cNvSpPr/>
      </dsp:nvSpPr>
      <dsp:spPr>
        <a:xfrm>
          <a:off x="9779908" y="1858327"/>
          <a:ext cx="336093" cy="960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960631"/>
              </a:lnTo>
              <a:lnTo>
                <a:pt x="336093" y="960631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22511" y="2313200"/>
        <a:ext cx="50886" cy="50886"/>
      </dsp:txXfrm>
    </dsp:sp>
    <dsp:sp modelId="{5A30E867-915E-4845-A282-9CC81E053C91}">
      <dsp:nvSpPr>
        <dsp:cNvPr id="0" name=""/>
        <dsp:cNvSpPr/>
      </dsp:nvSpPr>
      <dsp:spPr>
        <a:xfrm>
          <a:off x="9779908" y="1858327"/>
          <a:ext cx="336093" cy="3202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320210"/>
              </a:lnTo>
              <a:lnTo>
                <a:pt x="336093" y="32021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36349" y="2006827"/>
        <a:ext cx="23210" cy="23210"/>
      </dsp:txXfrm>
    </dsp:sp>
    <dsp:sp modelId="{A84EC23B-3CE8-4CD6-A405-A3D281206A38}">
      <dsp:nvSpPr>
        <dsp:cNvPr id="0" name=""/>
        <dsp:cNvSpPr/>
      </dsp:nvSpPr>
      <dsp:spPr>
        <a:xfrm>
          <a:off x="9779908" y="1538116"/>
          <a:ext cx="336093" cy="320210"/>
        </a:xfrm>
        <a:custGeom>
          <a:avLst/>
          <a:gdLst/>
          <a:ahLst/>
          <a:cxnLst/>
          <a:rect l="0" t="0" r="0" b="0"/>
          <a:pathLst>
            <a:path>
              <a:moveTo>
                <a:pt x="0" y="320210"/>
              </a:moveTo>
              <a:lnTo>
                <a:pt x="168046" y="320210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36349" y="1686616"/>
        <a:ext cx="23210" cy="23210"/>
      </dsp:txXfrm>
    </dsp:sp>
    <dsp:sp modelId="{D20DBB2A-55D0-4C58-B185-77A29DABA95D}">
      <dsp:nvSpPr>
        <dsp:cNvPr id="0" name=""/>
        <dsp:cNvSpPr/>
      </dsp:nvSpPr>
      <dsp:spPr>
        <a:xfrm>
          <a:off x="9779908" y="897695"/>
          <a:ext cx="336093" cy="960631"/>
        </a:xfrm>
        <a:custGeom>
          <a:avLst/>
          <a:gdLst/>
          <a:ahLst/>
          <a:cxnLst/>
          <a:rect l="0" t="0" r="0" b="0"/>
          <a:pathLst>
            <a:path>
              <a:moveTo>
                <a:pt x="0" y="960631"/>
              </a:moveTo>
              <a:lnTo>
                <a:pt x="168046" y="960631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22511" y="1352568"/>
        <a:ext cx="50886" cy="50886"/>
      </dsp:txXfrm>
    </dsp:sp>
    <dsp:sp modelId="{764AECB8-AF06-4303-AAC6-CFDF5E447133}">
      <dsp:nvSpPr>
        <dsp:cNvPr id="0" name=""/>
        <dsp:cNvSpPr/>
      </dsp:nvSpPr>
      <dsp:spPr>
        <a:xfrm>
          <a:off x="9779908" y="257274"/>
          <a:ext cx="336093" cy="1601053"/>
        </a:xfrm>
        <a:custGeom>
          <a:avLst/>
          <a:gdLst/>
          <a:ahLst/>
          <a:cxnLst/>
          <a:rect l="0" t="0" r="0" b="0"/>
          <a:pathLst>
            <a:path>
              <a:moveTo>
                <a:pt x="0" y="1601053"/>
              </a:moveTo>
              <a:lnTo>
                <a:pt x="168046" y="1601053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9907055" y="1016902"/>
        <a:ext cx="81797" cy="81797"/>
      </dsp:txXfrm>
    </dsp:sp>
    <dsp:sp modelId="{5F4BD7EB-FB8C-4C7F-8C76-10B800918A3F}">
      <dsp:nvSpPr>
        <dsp:cNvPr id="0" name=""/>
        <dsp:cNvSpPr/>
      </dsp:nvSpPr>
      <dsp:spPr>
        <a:xfrm>
          <a:off x="7763349" y="1858327"/>
          <a:ext cx="336093" cy="1440947"/>
        </a:xfrm>
        <a:custGeom>
          <a:avLst/>
          <a:gdLst/>
          <a:ahLst/>
          <a:cxnLst/>
          <a:rect l="0" t="0" r="0" b="0"/>
          <a:pathLst>
            <a:path>
              <a:moveTo>
                <a:pt x="0" y="1440947"/>
              </a:moveTo>
              <a:lnTo>
                <a:pt x="168046" y="1440947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7894405" y="2541810"/>
        <a:ext cx="73981" cy="73981"/>
      </dsp:txXfrm>
    </dsp:sp>
    <dsp:sp modelId="{00DBD025-F6B9-480A-826B-0428CA895070}">
      <dsp:nvSpPr>
        <dsp:cNvPr id="0" name=""/>
        <dsp:cNvSpPr/>
      </dsp:nvSpPr>
      <dsp:spPr>
        <a:xfrm>
          <a:off x="5746791" y="3299275"/>
          <a:ext cx="336093" cy="640421"/>
        </a:xfrm>
        <a:custGeom>
          <a:avLst/>
          <a:gdLst/>
          <a:ahLst/>
          <a:cxnLst/>
          <a:rect l="0" t="0" r="0" b="0"/>
          <a:pathLst>
            <a:path>
              <a:moveTo>
                <a:pt x="0" y="640421"/>
              </a:moveTo>
              <a:lnTo>
                <a:pt x="168046" y="640421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5896756" y="3601404"/>
        <a:ext cx="36162" cy="36162"/>
      </dsp:txXfrm>
    </dsp:sp>
    <dsp:sp modelId="{16D6BD13-38BF-42C0-819C-21ED3E79FC88}">
      <dsp:nvSpPr>
        <dsp:cNvPr id="0" name=""/>
        <dsp:cNvSpPr/>
      </dsp:nvSpPr>
      <dsp:spPr>
        <a:xfrm>
          <a:off x="3730232" y="3779591"/>
          <a:ext cx="336093" cy="1601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8046" y="0"/>
              </a:lnTo>
              <a:lnTo>
                <a:pt x="168046" y="160105"/>
              </a:lnTo>
              <a:lnTo>
                <a:pt x="336093" y="160105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888972" y="3850336"/>
        <a:ext cx="18613" cy="18613"/>
      </dsp:txXfrm>
    </dsp:sp>
    <dsp:sp modelId="{873EE97A-EC0D-4567-B5B7-2081066BF5EE}">
      <dsp:nvSpPr>
        <dsp:cNvPr id="0" name=""/>
        <dsp:cNvSpPr/>
      </dsp:nvSpPr>
      <dsp:spPr>
        <a:xfrm>
          <a:off x="3730232" y="3299275"/>
          <a:ext cx="336093" cy="480315"/>
        </a:xfrm>
        <a:custGeom>
          <a:avLst/>
          <a:gdLst/>
          <a:ahLst/>
          <a:cxnLst/>
          <a:rect l="0" t="0" r="0" b="0"/>
          <a:pathLst>
            <a:path>
              <a:moveTo>
                <a:pt x="0" y="480315"/>
              </a:moveTo>
              <a:lnTo>
                <a:pt x="168046" y="480315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883623" y="3524777"/>
        <a:ext cx="29311" cy="29311"/>
      </dsp:txXfrm>
    </dsp:sp>
    <dsp:sp modelId="{AAAADD3A-4F60-4686-9991-87F61FF6CC0D}">
      <dsp:nvSpPr>
        <dsp:cNvPr id="0" name=""/>
        <dsp:cNvSpPr/>
      </dsp:nvSpPr>
      <dsp:spPr>
        <a:xfrm>
          <a:off x="3730232" y="2658854"/>
          <a:ext cx="336093" cy="1120737"/>
        </a:xfrm>
        <a:custGeom>
          <a:avLst/>
          <a:gdLst/>
          <a:ahLst/>
          <a:cxnLst/>
          <a:rect l="0" t="0" r="0" b="0"/>
          <a:pathLst>
            <a:path>
              <a:moveTo>
                <a:pt x="0" y="1120737"/>
              </a:moveTo>
              <a:lnTo>
                <a:pt x="168046" y="1120737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3869028" y="3189971"/>
        <a:ext cx="58502" cy="58502"/>
      </dsp:txXfrm>
    </dsp:sp>
    <dsp:sp modelId="{A742C541-2B01-4795-9C21-09EB3AD54C9B}">
      <dsp:nvSpPr>
        <dsp:cNvPr id="0" name=""/>
        <dsp:cNvSpPr/>
      </dsp:nvSpPr>
      <dsp:spPr>
        <a:xfrm>
          <a:off x="3730232" y="2018432"/>
          <a:ext cx="336093" cy="1761158"/>
        </a:xfrm>
        <a:custGeom>
          <a:avLst/>
          <a:gdLst/>
          <a:ahLst/>
          <a:cxnLst/>
          <a:rect l="0" t="0" r="0" b="0"/>
          <a:pathLst>
            <a:path>
              <a:moveTo>
                <a:pt x="0" y="1761158"/>
              </a:moveTo>
              <a:lnTo>
                <a:pt x="168046" y="1761158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600" kern="1200"/>
        </a:p>
      </dsp:txBody>
      <dsp:txXfrm>
        <a:off x="3853455" y="2854188"/>
        <a:ext cx="89647" cy="89647"/>
      </dsp:txXfrm>
    </dsp:sp>
    <dsp:sp modelId="{752C15EA-7235-4A3D-87D8-D9AAD2B75A17}">
      <dsp:nvSpPr>
        <dsp:cNvPr id="0" name=""/>
        <dsp:cNvSpPr/>
      </dsp:nvSpPr>
      <dsp:spPr>
        <a:xfrm>
          <a:off x="1713674" y="3779591"/>
          <a:ext cx="336093" cy="1280842"/>
        </a:xfrm>
        <a:custGeom>
          <a:avLst/>
          <a:gdLst/>
          <a:ahLst/>
          <a:cxnLst/>
          <a:rect l="0" t="0" r="0" b="0"/>
          <a:pathLst>
            <a:path>
              <a:moveTo>
                <a:pt x="0" y="1280842"/>
              </a:moveTo>
              <a:lnTo>
                <a:pt x="168046" y="1280842"/>
              </a:lnTo>
              <a:lnTo>
                <a:pt x="168046" y="0"/>
              </a:lnTo>
              <a:lnTo>
                <a:pt x="336093" y="0"/>
              </a:lnTo>
            </a:path>
          </a:pathLst>
        </a:custGeom>
        <a:noFill/>
        <a:ln w="12700" cap="flat" cmpd="sng" algn="ctr">
          <a:solidFill>
            <a:schemeClr val="accent6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b-NO" sz="500" kern="1200"/>
        </a:p>
      </dsp:txBody>
      <dsp:txXfrm>
        <a:off x="1848615" y="4386907"/>
        <a:ext cx="66210" cy="66210"/>
      </dsp:txXfrm>
    </dsp:sp>
    <dsp:sp modelId="{10083F6D-523E-40BA-8CB5-F6CCEA81E479}">
      <dsp:nvSpPr>
        <dsp:cNvPr id="0" name=""/>
        <dsp:cNvSpPr/>
      </dsp:nvSpPr>
      <dsp:spPr>
        <a:xfrm rot="16200000">
          <a:off x="-689794" y="4388111"/>
          <a:ext cx="3462292" cy="1344643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3100" kern="1200"/>
            <a:t>saros.nifu.no (kun server med mapper)</a:t>
          </a:r>
        </a:p>
      </dsp:txBody>
      <dsp:txXfrm>
        <a:off x="-689794" y="4388111"/>
        <a:ext cx="3462292" cy="1344643"/>
      </dsp:txXfrm>
    </dsp:sp>
    <dsp:sp modelId="{982FDCC7-030F-4235-B933-DCBE70653587}">
      <dsp:nvSpPr>
        <dsp:cNvPr id="0" name=""/>
        <dsp:cNvSpPr/>
      </dsp:nvSpPr>
      <dsp:spPr>
        <a:xfrm>
          <a:off x="2049767" y="3523422"/>
          <a:ext cx="1680465" cy="5123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Deltakerundersøkelsen</a:t>
          </a:r>
        </a:p>
      </dsp:txBody>
      <dsp:txXfrm>
        <a:off x="2049767" y="3523422"/>
        <a:ext cx="1680465" cy="512337"/>
      </dsp:txXfrm>
    </dsp:sp>
    <dsp:sp modelId="{B3692EB3-3ED4-46E3-8192-10E5CA8DADB7}">
      <dsp:nvSpPr>
        <dsp:cNvPr id="0" name=""/>
        <dsp:cNvSpPr/>
      </dsp:nvSpPr>
      <dsp:spPr>
        <a:xfrm>
          <a:off x="4066325" y="1762264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Index.html</a:t>
          </a:r>
        </a:p>
      </dsp:txBody>
      <dsp:txXfrm>
        <a:off x="4066325" y="1762264"/>
        <a:ext cx="1680465" cy="512337"/>
      </dsp:txXfrm>
    </dsp:sp>
    <dsp:sp modelId="{24FB8990-A9B9-4008-BAD8-ABB270EB8C70}">
      <dsp:nvSpPr>
        <dsp:cNvPr id="0" name=""/>
        <dsp:cNvSpPr/>
      </dsp:nvSpPr>
      <dsp:spPr>
        <a:xfrm>
          <a:off x="4066325" y="2402685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About_history.html</a:t>
          </a:r>
        </a:p>
      </dsp:txBody>
      <dsp:txXfrm>
        <a:off x="4066325" y="2402685"/>
        <a:ext cx="1680465" cy="512337"/>
      </dsp:txXfrm>
    </dsp:sp>
    <dsp:sp modelId="{7209633C-25B9-4223-B787-6C84AD43D0B9}">
      <dsp:nvSpPr>
        <dsp:cNvPr id="0" name=""/>
        <dsp:cNvSpPr/>
      </dsp:nvSpPr>
      <dsp:spPr>
        <a:xfrm>
          <a:off x="4066325" y="3043106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Metode_generelt.html</a:t>
          </a:r>
        </a:p>
      </dsp:txBody>
      <dsp:txXfrm>
        <a:off x="4066325" y="3043106"/>
        <a:ext cx="1680465" cy="512337"/>
      </dsp:txXfrm>
    </dsp:sp>
    <dsp:sp modelId="{4B001DA6-7FD9-45D7-859E-E72C5663C250}">
      <dsp:nvSpPr>
        <dsp:cNvPr id="0" name=""/>
        <dsp:cNvSpPr/>
      </dsp:nvSpPr>
      <dsp:spPr>
        <a:xfrm>
          <a:off x="4066325" y="3683528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Rapporter</a:t>
          </a:r>
        </a:p>
      </dsp:txBody>
      <dsp:txXfrm>
        <a:off x="4066325" y="3683528"/>
        <a:ext cx="1680465" cy="512337"/>
      </dsp:txXfrm>
    </dsp:sp>
    <dsp:sp modelId="{34D82A13-245B-4DF1-9A1C-96D5AA258E3B}">
      <dsp:nvSpPr>
        <dsp:cNvPr id="0" name=""/>
        <dsp:cNvSpPr/>
      </dsp:nvSpPr>
      <dsp:spPr>
        <a:xfrm>
          <a:off x="6082884" y="3043106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2023Høst</a:t>
          </a:r>
        </a:p>
      </dsp:txBody>
      <dsp:txXfrm>
        <a:off x="6082884" y="3043106"/>
        <a:ext cx="1680465" cy="512337"/>
      </dsp:txXfrm>
    </dsp:sp>
    <dsp:sp modelId="{B7887540-BC31-49E0-B387-E2D944EAD9A9}">
      <dsp:nvSpPr>
        <dsp:cNvPr id="0" name=""/>
        <dsp:cNvSpPr/>
      </dsp:nvSpPr>
      <dsp:spPr>
        <a:xfrm>
          <a:off x="8099442" y="1602158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Hovedrapport</a:t>
          </a:r>
        </a:p>
      </dsp:txBody>
      <dsp:txXfrm>
        <a:off x="8099442" y="1602158"/>
        <a:ext cx="1680465" cy="512337"/>
      </dsp:txXfrm>
    </dsp:sp>
    <dsp:sp modelId="{A7B8FBA1-827C-4F46-A744-523551FEB05A}">
      <dsp:nvSpPr>
        <dsp:cNvPr id="0" name=""/>
        <dsp:cNvSpPr/>
      </dsp:nvSpPr>
      <dsp:spPr>
        <a:xfrm>
          <a:off x="10116001" y="1105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Forord.html</a:t>
          </a:r>
        </a:p>
      </dsp:txBody>
      <dsp:txXfrm>
        <a:off x="10116001" y="1105"/>
        <a:ext cx="1680465" cy="512337"/>
      </dsp:txXfrm>
    </dsp:sp>
    <dsp:sp modelId="{11548BE9-546A-45FD-923A-3698288C5541}">
      <dsp:nvSpPr>
        <dsp:cNvPr id="0" name=""/>
        <dsp:cNvSpPr/>
      </dsp:nvSpPr>
      <dsp:spPr>
        <a:xfrm>
          <a:off x="10116001" y="641527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Sammendrag.html</a:t>
          </a:r>
        </a:p>
      </dsp:txBody>
      <dsp:txXfrm>
        <a:off x="10116001" y="641527"/>
        <a:ext cx="1680465" cy="512337"/>
      </dsp:txXfrm>
    </dsp:sp>
    <dsp:sp modelId="{BC36A4B7-E66E-42FC-88B5-EE11253A730E}">
      <dsp:nvSpPr>
        <dsp:cNvPr id="0" name=""/>
        <dsp:cNvSpPr/>
      </dsp:nvSpPr>
      <dsp:spPr>
        <a:xfrm>
          <a:off x="10116001" y="1281948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Kap1.html</a:t>
          </a:r>
        </a:p>
      </dsp:txBody>
      <dsp:txXfrm>
        <a:off x="10116001" y="1281948"/>
        <a:ext cx="1680465" cy="512337"/>
      </dsp:txXfrm>
    </dsp:sp>
    <dsp:sp modelId="{2D2EF254-E0E6-472F-9CA7-2879C3E47E52}">
      <dsp:nvSpPr>
        <dsp:cNvPr id="0" name=""/>
        <dsp:cNvSpPr/>
      </dsp:nvSpPr>
      <dsp:spPr>
        <a:xfrm>
          <a:off x="10116001" y="1922369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Kap2.html</a:t>
          </a:r>
        </a:p>
      </dsp:txBody>
      <dsp:txXfrm>
        <a:off x="10116001" y="1922369"/>
        <a:ext cx="1680465" cy="512337"/>
      </dsp:txXfrm>
    </dsp:sp>
    <dsp:sp modelId="{FCD8361B-6BD5-41B6-BF58-EE773B662CC5}">
      <dsp:nvSpPr>
        <dsp:cNvPr id="0" name=""/>
        <dsp:cNvSpPr/>
      </dsp:nvSpPr>
      <dsp:spPr>
        <a:xfrm>
          <a:off x="10116001" y="2562790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Kap3.html</a:t>
          </a:r>
        </a:p>
      </dsp:txBody>
      <dsp:txXfrm>
        <a:off x="10116001" y="2562790"/>
        <a:ext cx="1680465" cy="512337"/>
      </dsp:txXfrm>
    </dsp:sp>
    <dsp:sp modelId="{615543D4-8412-4173-B544-12FA879BED31}">
      <dsp:nvSpPr>
        <dsp:cNvPr id="0" name=""/>
        <dsp:cNvSpPr/>
      </dsp:nvSpPr>
      <dsp:spPr>
        <a:xfrm>
          <a:off x="10116001" y="3203212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&lt;+mapper&gt;</a:t>
          </a:r>
        </a:p>
      </dsp:txBody>
      <dsp:txXfrm>
        <a:off x="10116001" y="3203212"/>
        <a:ext cx="1680465" cy="512337"/>
      </dsp:txXfrm>
    </dsp:sp>
    <dsp:sp modelId="{6763431B-8668-4558-8C16-1B9A065913CE}">
      <dsp:nvSpPr>
        <dsp:cNvPr id="0" name=""/>
        <dsp:cNvSpPr/>
      </dsp:nvSpPr>
      <dsp:spPr>
        <a:xfrm>
          <a:off x="8099442" y="4484054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Skreddersydde rapporter</a:t>
          </a:r>
        </a:p>
      </dsp:txBody>
      <dsp:txXfrm>
        <a:off x="8099442" y="4484054"/>
        <a:ext cx="1680465" cy="512337"/>
      </dsp:txXfrm>
    </dsp:sp>
    <dsp:sp modelId="{3D32C9B4-5F7F-4E00-8428-EDBDDAB0E8D9}">
      <dsp:nvSpPr>
        <dsp:cNvPr id="0" name=""/>
        <dsp:cNvSpPr/>
      </dsp:nvSpPr>
      <dsp:spPr>
        <a:xfrm>
          <a:off x="10116001" y="3843633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OsloMet*</a:t>
          </a:r>
        </a:p>
      </dsp:txBody>
      <dsp:txXfrm>
        <a:off x="10116001" y="3843633"/>
        <a:ext cx="1680465" cy="512337"/>
      </dsp:txXfrm>
    </dsp:sp>
    <dsp:sp modelId="{A6F6D1D6-629B-45CE-B6F0-090445079EA4}">
      <dsp:nvSpPr>
        <dsp:cNvPr id="0" name=""/>
        <dsp:cNvSpPr/>
      </dsp:nvSpPr>
      <dsp:spPr>
        <a:xfrm>
          <a:off x="10116001" y="4484054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HVL*</a:t>
          </a:r>
        </a:p>
      </dsp:txBody>
      <dsp:txXfrm>
        <a:off x="10116001" y="4484054"/>
        <a:ext cx="1680465" cy="512337"/>
      </dsp:txXfrm>
    </dsp:sp>
    <dsp:sp modelId="{BE17F46F-E0F5-40C2-B2E3-C3B026357434}">
      <dsp:nvSpPr>
        <dsp:cNvPr id="0" name=""/>
        <dsp:cNvSpPr/>
      </dsp:nvSpPr>
      <dsp:spPr>
        <a:xfrm>
          <a:off x="10116001" y="5124475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…*</a:t>
          </a:r>
        </a:p>
      </dsp:txBody>
      <dsp:txXfrm>
        <a:off x="10116001" y="5124475"/>
        <a:ext cx="1680465" cy="512337"/>
      </dsp:txXfrm>
    </dsp:sp>
    <dsp:sp modelId="{8385886F-D534-41F6-83FF-EE163A5F5222}">
      <dsp:nvSpPr>
        <dsp:cNvPr id="0" name=""/>
        <dsp:cNvSpPr/>
      </dsp:nvSpPr>
      <dsp:spPr>
        <a:xfrm>
          <a:off x="6082884" y="3683528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2023Vår</a:t>
          </a:r>
        </a:p>
      </dsp:txBody>
      <dsp:txXfrm>
        <a:off x="6082884" y="3683528"/>
        <a:ext cx="1680465" cy="512337"/>
      </dsp:txXfrm>
    </dsp:sp>
    <dsp:sp modelId="{6186431D-081A-458A-B454-3DD5208AA392}">
      <dsp:nvSpPr>
        <dsp:cNvPr id="0" name=""/>
        <dsp:cNvSpPr/>
      </dsp:nvSpPr>
      <dsp:spPr>
        <a:xfrm>
          <a:off x="6082884" y="4323949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2022Høst</a:t>
          </a:r>
        </a:p>
      </dsp:txBody>
      <dsp:txXfrm>
        <a:off x="6082884" y="4323949"/>
        <a:ext cx="1680465" cy="512337"/>
      </dsp:txXfrm>
    </dsp:sp>
    <dsp:sp modelId="{3D5B5864-FF91-4832-93D1-599C9F81A6B8}">
      <dsp:nvSpPr>
        <dsp:cNvPr id="0" name=""/>
        <dsp:cNvSpPr/>
      </dsp:nvSpPr>
      <dsp:spPr>
        <a:xfrm>
          <a:off x="4066325" y="5284581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Tidsserieanalyser</a:t>
          </a:r>
        </a:p>
      </dsp:txBody>
      <dsp:txXfrm>
        <a:off x="4066325" y="5284581"/>
        <a:ext cx="1680465" cy="512337"/>
      </dsp:txXfrm>
    </dsp:sp>
    <dsp:sp modelId="{23FBA819-8690-4A21-9BBE-38F8450429C2}">
      <dsp:nvSpPr>
        <dsp:cNvPr id="0" name=""/>
        <dsp:cNvSpPr/>
      </dsp:nvSpPr>
      <dsp:spPr>
        <a:xfrm>
          <a:off x="6082884" y="4964370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Tema1</a:t>
          </a:r>
        </a:p>
      </dsp:txBody>
      <dsp:txXfrm>
        <a:off x="6082884" y="4964370"/>
        <a:ext cx="1680465" cy="512337"/>
      </dsp:txXfrm>
    </dsp:sp>
    <dsp:sp modelId="{C890F800-BDD0-40D4-BB73-E7B2CB72AF33}">
      <dsp:nvSpPr>
        <dsp:cNvPr id="0" name=""/>
        <dsp:cNvSpPr/>
      </dsp:nvSpPr>
      <dsp:spPr>
        <a:xfrm>
          <a:off x="6082884" y="5604791"/>
          <a:ext cx="1680465" cy="51233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Tema2</a:t>
          </a:r>
        </a:p>
      </dsp:txBody>
      <dsp:txXfrm>
        <a:off x="6082884" y="5604791"/>
        <a:ext cx="1680465" cy="512337"/>
      </dsp:txXfrm>
    </dsp:sp>
    <dsp:sp modelId="{8D34A90F-3312-4D21-B570-35ED31B67D04}">
      <dsp:nvSpPr>
        <dsp:cNvPr id="0" name=""/>
        <dsp:cNvSpPr/>
      </dsp:nvSpPr>
      <dsp:spPr>
        <a:xfrm>
          <a:off x="2025921" y="4163844"/>
          <a:ext cx="1680465" cy="5123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Spørringene til Skole-Norge</a:t>
          </a:r>
        </a:p>
      </dsp:txBody>
      <dsp:txXfrm>
        <a:off x="2025921" y="4163844"/>
        <a:ext cx="1680465" cy="512337"/>
      </dsp:txXfrm>
    </dsp:sp>
    <dsp:sp modelId="{95604F65-D585-418C-8AD9-B2367FC78ED1}">
      <dsp:nvSpPr>
        <dsp:cNvPr id="0" name=""/>
        <dsp:cNvSpPr/>
      </dsp:nvSpPr>
      <dsp:spPr>
        <a:xfrm>
          <a:off x="2049767" y="4804265"/>
          <a:ext cx="1680465" cy="5123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Arbeidsgiverundersøkelsen</a:t>
          </a:r>
        </a:p>
      </dsp:txBody>
      <dsp:txXfrm>
        <a:off x="2049767" y="4804265"/>
        <a:ext cx="1680465" cy="512337"/>
      </dsp:txXfrm>
    </dsp:sp>
    <dsp:sp modelId="{0844D132-A7F6-4EFE-8DE7-2130B0959F09}">
      <dsp:nvSpPr>
        <dsp:cNvPr id="0" name=""/>
        <dsp:cNvSpPr/>
      </dsp:nvSpPr>
      <dsp:spPr>
        <a:xfrm>
          <a:off x="2049767" y="5444686"/>
          <a:ext cx="1680465" cy="5123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Kandidatundersøkelsen</a:t>
          </a:r>
        </a:p>
      </dsp:txBody>
      <dsp:txXfrm>
        <a:off x="2049767" y="5444686"/>
        <a:ext cx="1680465" cy="512337"/>
      </dsp:txXfrm>
    </dsp:sp>
    <dsp:sp modelId="{B73B27C3-0DA9-4159-97A6-3A4A3EECCF69}">
      <dsp:nvSpPr>
        <dsp:cNvPr id="0" name=""/>
        <dsp:cNvSpPr/>
      </dsp:nvSpPr>
      <dsp:spPr>
        <a:xfrm>
          <a:off x="2049767" y="6085107"/>
          <a:ext cx="1680465" cy="512337"/>
        </a:xfrm>
        <a:prstGeom prst="rect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100" kern="1200"/>
            <a:t>SAROS</a:t>
          </a:r>
        </a:p>
      </dsp:txBody>
      <dsp:txXfrm>
        <a:off x="2049767" y="6085107"/>
        <a:ext cx="1680465" cy="5123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774C74-BF01-42C1-AEE8-A1FC9A51AC25}">
      <dsp:nvSpPr>
        <dsp:cNvPr id="0" name=""/>
        <dsp:cNvSpPr/>
      </dsp:nvSpPr>
      <dsp:spPr>
        <a:xfrm>
          <a:off x="9663410" y="324015"/>
          <a:ext cx="419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69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54B45-3237-4067-90BC-5A99555C6126}">
      <dsp:nvSpPr>
        <dsp:cNvPr id="0" name=""/>
        <dsp:cNvSpPr/>
      </dsp:nvSpPr>
      <dsp:spPr>
        <a:xfrm>
          <a:off x="7145238" y="324015"/>
          <a:ext cx="419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69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9E122D-0DEE-4121-855D-9EA1A17DC8C6}">
      <dsp:nvSpPr>
        <dsp:cNvPr id="0" name=""/>
        <dsp:cNvSpPr/>
      </dsp:nvSpPr>
      <dsp:spPr>
        <a:xfrm>
          <a:off x="4627066" y="324015"/>
          <a:ext cx="419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695" y="4572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DAD2C9-54DA-4469-BBE9-E7C00830F9F1}">
      <dsp:nvSpPr>
        <dsp:cNvPr id="0" name=""/>
        <dsp:cNvSpPr/>
      </dsp:nvSpPr>
      <dsp:spPr>
        <a:xfrm>
          <a:off x="2108894" y="324015"/>
          <a:ext cx="4196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9695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37E605-805A-46AD-9D17-87807FF05312}">
      <dsp:nvSpPr>
        <dsp:cNvPr id="0" name=""/>
        <dsp:cNvSpPr/>
      </dsp:nvSpPr>
      <dsp:spPr>
        <a:xfrm>
          <a:off x="10417" y="49717"/>
          <a:ext cx="2098476" cy="64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NIFU-logo</a:t>
          </a:r>
        </a:p>
      </dsp:txBody>
      <dsp:txXfrm>
        <a:off x="10417" y="49717"/>
        <a:ext cx="2098476" cy="640035"/>
      </dsp:txXfrm>
    </dsp:sp>
    <dsp:sp modelId="{284E1D24-C2D6-4FA5-AC71-815AC4194B94}">
      <dsp:nvSpPr>
        <dsp:cNvPr id="0" name=""/>
        <dsp:cNvSpPr/>
      </dsp:nvSpPr>
      <dsp:spPr>
        <a:xfrm>
          <a:off x="2528589" y="49717"/>
          <a:ext cx="2098476" cy="64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Om prosjektet</a:t>
          </a:r>
        </a:p>
      </dsp:txBody>
      <dsp:txXfrm>
        <a:off x="2528589" y="49717"/>
        <a:ext cx="2098476" cy="640035"/>
      </dsp:txXfrm>
    </dsp:sp>
    <dsp:sp modelId="{5ABDA6F0-A194-4091-AFCB-207AABAF095A}">
      <dsp:nvSpPr>
        <dsp:cNvPr id="0" name=""/>
        <dsp:cNvSpPr/>
      </dsp:nvSpPr>
      <dsp:spPr>
        <a:xfrm>
          <a:off x="5046761" y="49717"/>
          <a:ext cx="2098476" cy="64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Generelt om metode</a:t>
          </a:r>
        </a:p>
      </dsp:txBody>
      <dsp:txXfrm>
        <a:off x="5046761" y="49717"/>
        <a:ext cx="2098476" cy="640035"/>
      </dsp:txXfrm>
    </dsp:sp>
    <dsp:sp modelId="{628FC0E5-EA94-43A3-9465-47CDDC488473}">
      <dsp:nvSpPr>
        <dsp:cNvPr id="0" name=""/>
        <dsp:cNvSpPr/>
      </dsp:nvSpPr>
      <dsp:spPr>
        <a:xfrm>
          <a:off x="7564933" y="49717"/>
          <a:ext cx="2098476" cy="64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Rapporter</a:t>
          </a:r>
        </a:p>
      </dsp:txBody>
      <dsp:txXfrm>
        <a:off x="7564933" y="49717"/>
        <a:ext cx="2098476" cy="640035"/>
      </dsp:txXfrm>
    </dsp:sp>
    <dsp:sp modelId="{6DD4DA0E-E549-477F-B3BC-A9E268E259DF}">
      <dsp:nvSpPr>
        <dsp:cNvPr id="0" name=""/>
        <dsp:cNvSpPr/>
      </dsp:nvSpPr>
      <dsp:spPr>
        <a:xfrm>
          <a:off x="10083105" y="49717"/>
          <a:ext cx="2098476" cy="6400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100" kern="1200"/>
            <a:t>Tidsserieanalyser</a:t>
          </a:r>
        </a:p>
      </dsp:txBody>
      <dsp:txXfrm>
        <a:off x="10083105" y="49717"/>
        <a:ext cx="2098476" cy="640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42F261-5F9F-4481-903C-B37E5DB56800}" type="datetimeFigureOut">
              <a:rPr lang="nb-NO" smtClean="0"/>
              <a:t>16.06.2023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A45AA-F51F-4EC0-A1E9-FC0C08DD823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19705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Skjule hvis kke signifikant</a:t>
            </a:r>
          </a:p>
          <a:p>
            <a:r>
              <a:rPr lang="nb-NO"/>
              <a:t>Word-versjon</a:t>
            </a:r>
          </a:p>
          <a:p>
            <a:r>
              <a:rPr lang="nb-NO"/>
              <a:t>Møte om referanser, særlig figur og tabelreferanser. </a:t>
            </a:r>
          </a:p>
          <a:p>
            <a:r>
              <a:rPr lang="nb-NO"/>
              <a:t>Cat_prop/freq_table må ha N</a:t>
            </a:r>
          </a:p>
          <a:p>
            <a:r>
              <a:rPr lang="nb-NO"/>
              <a:t>Total-N for bi_catcat_freq_table</a:t>
            </a:r>
          </a:p>
          <a:p>
            <a:endParaRPr lang="nb-NO"/>
          </a:p>
          <a:p>
            <a:r>
              <a:rPr lang="nb-NO"/>
              <a:t>Institusjonsspesifikke rapporter 12. mai:</a:t>
            </a:r>
          </a:p>
          <a:p>
            <a:r>
              <a:rPr lang="nb-NO"/>
              <a:t>Skjul hvis under N</a:t>
            </a:r>
          </a:p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5DB8B2-20CF-41A2-837F-AEDAD8CCF4C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8918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C06FE7-A90D-7E6C-1E9F-DAC6BD39F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17BCBC49-C806-B9C0-68D3-30BC871C37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EFB218C-DF3B-7630-A1EE-BFE02920F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9E603-F3C9-47CD-B984-FE0D73656ECA}" type="datetimeFigureOut">
              <a:rPr lang="nb-NO" smtClean="0"/>
              <a:t>16.06.2023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A044854F-B727-F955-3164-F55ACB72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E849DC99-21A5-37A5-2ED9-B4707519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43632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C973A387-DFBD-3342-12D0-C82E99B6D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8AA352D-198D-1D73-DEDB-958472CCEB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E89EA927-259F-0F0D-7F16-6C39C1DC9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9E603-F3C9-47CD-B984-FE0D73656ECA}" type="datetimeFigureOut">
              <a:rPr lang="nb-NO" smtClean="0"/>
              <a:t>16.06.2023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BE39CB86-4784-6AB6-3D44-B37627F6B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E98E1B6-9363-8652-1153-74033C320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9C540-0EC0-479A-8553-45689E7B39E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70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stephan@nifustaging.net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#overordnet-om-bakgrunnsvariabler"/><Relationship Id="rId13" Type="http://schemas.openxmlformats.org/officeDocument/2006/relationships/hyperlink" Target="#representativitet-og-gjennomf&#248;ring"/><Relationship Id="rId3" Type="http://schemas.openxmlformats.org/officeDocument/2006/relationships/diagramLayout" Target="../diagrams/layout2.xml"/><Relationship Id="rId7" Type="http://schemas.openxmlformats.org/officeDocument/2006/relationships/hyperlink" Target="#beskrivelse-av-utvalg-og-gjennomf&#248;ring"/><Relationship Id="rId12" Type="http://schemas.openxmlformats.org/officeDocument/2006/relationships/hyperlink" Target="#kommuneutvalget-538-prosent-deltakelse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openxmlformats.org/officeDocument/2006/relationships/hyperlink" Target="#videreg&#229;endeutvalget-51-prosent-deltakelse"/><Relationship Id="rId5" Type="http://schemas.openxmlformats.org/officeDocument/2006/relationships/diagramColors" Target="../diagrams/colors2.xml"/><Relationship Id="rId15" Type="http://schemas.openxmlformats.org/officeDocument/2006/relationships/hyperlink" Target="file:///C:\Users\py128\NIFU\21206%20Utdanningsdirektoratets%20sp%25C3%25B8rringer%20-%20General\V2023\Rapport\saros_input\Sp&#248;rringene%20kapittel%202.docx" TargetMode="External"/><Relationship Id="rId10" Type="http://schemas.openxmlformats.org/officeDocument/2006/relationships/hyperlink" Target="#grunnskoleutvalget-437-prosent-deltakelse"/><Relationship Id="rId4" Type="http://schemas.openxmlformats.org/officeDocument/2006/relationships/diagramQuickStyle" Target="../diagrams/quickStyle2.xml"/><Relationship Id="rId9" Type="http://schemas.openxmlformats.org/officeDocument/2006/relationships/hyperlink" Target="#overordnet-om-antall-respondenter-og-svarprosent"/><Relationship Id="rId14" Type="http://schemas.openxmlformats.org/officeDocument/2006/relationships/hyperlink" Target="#hvem-svarer-p&#229;-unders&#248;kelse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e 4" descr="Et bilde som inneholder tekst, elektronikk, visittkort&#10;&#10;Automatisk generert beskrivelse">
            <a:extLst>
              <a:ext uri="{FF2B5EF4-FFF2-40B4-BE49-F238E27FC236}">
                <a16:creationId xmlns:a16="http://schemas.microsoft.com/office/drawing/2014/main" id="{93D43A0F-003B-5752-3DF0-BD51042AE2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357" y="0"/>
            <a:ext cx="6005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16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31822640-39EC-2D91-5EFB-FA0298F9A1FD}"/>
              </a:ext>
            </a:extLst>
          </p:cNvPr>
          <p:cNvSpPr txBox="1"/>
          <p:nvPr/>
        </p:nvSpPr>
        <p:spPr>
          <a:xfrm>
            <a:off x="659958" y="699715"/>
            <a:ext cx="820968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FileZilla (eller lignende FTP-serverapplikasjon)</a:t>
            </a:r>
          </a:p>
          <a:p>
            <a:r>
              <a:rPr lang="nb-NO"/>
              <a:t>Første gang:</a:t>
            </a:r>
          </a:p>
          <a:p>
            <a:pPr lvl="1"/>
            <a:r>
              <a:rPr lang="nb-NO"/>
              <a:t>Site manager =&gt; New site</a:t>
            </a:r>
          </a:p>
          <a:p>
            <a:pPr lvl="1"/>
            <a:r>
              <a:rPr lang="nb-NO"/>
              <a:t>Protocol: FTP</a:t>
            </a:r>
          </a:p>
          <a:p>
            <a:pPr lvl="1"/>
            <a:r>
              <a:rPr lang="nb-NO"/>
              <a:t>Host: cpanel80.proisp.no</a:t>
            </a:r>
          </a:p>
          <a:p>
            <a:pPr lvl="1"/>
            <a:r>
              <a:rPr lang="nb-NO"/>
              <a:t>Port: &lt;blank&gt;</a:t>
            </a:r>
          </a:p>
          <a:p>
            <a:pPr lvl="1"/>
            <a:r>
              <a:rPr lang="nb-NO"/>
              <a:t>Encryption: Use explicit FTP over TLS if available</a:t>
            </a:r>
          </a:p>
          <a:p>
            <a:pPr lvl="1"/>
            <a:r>
              <a:rPr lang="nb-NO"/>
              <a:t>Logon type: Normal</a:t>
            </a:r>
          </a:p>
          <a:p>
            <a:pPr lvl="1"/>
            <a:r>
              <a:rPr lang="nb-NO"/>
              <a:t>User: </a:t>
            </a:r>
            <a:r>
              <a:rPr lang="nb-NO">
                <a:hlinkClick r:id="rId2"/>
              </a:rPr>
              <a:t>stephan@nifustaging.net</a:t>
            </a:r>
            <a:endParaRPr lang="nb-NO"/>
          </a:p>
          <a:p>
            <a:pPr lvl="1"/>
            <a:r>
              <a:rPr lang="nb-NO"/>
              <a:t>Password: &lt;dittpassord&gt;</a:t>
            </a:r>
          </a:p>
          <a:p>
            <a:pPr lvl="1"/>
            <a:r>
              <a:rPr lang="nb-NO"/>
              <a:t>Sett om ønskelig en default local directory til din mappebane for ønsket prosjekt.</a:t>
            </a:r>
          </a:p>
          <a:p>
            <a:r>
              <a:rPr lang="nb-NO"/>
              <a:t>Connect</a:t>
            </a:r>
          </a:p>
          <a:p>
            <a:endParaRPr lang="nb-NO"/>
          </a:p>
          <a:p>
            <a:r>
              <a:rPr lang="nb-NO"/>
              <a:t>Kopier så over filer til riktig mappe (eller andre endringer).</a:t>
            </a:r>
          </a:p>
          <a:p>
            <a:endParaRPr lang="nb-NO"/>
          </a:p>
          <a:p>
            <a:r>
              <a:rPr lang="nb-NO"/>
              <a:t>Fra-mappe (lokal prosjektundermappe på teams):</a:t>
            </a:r>
          </a:p>
          <a:p>
            <a:r>
              <a:rPr lang="nb-NO"/>
              <a:t>C:/Users/&lt;dittbrukernavn&gt;/NIFU/&lt;prosjekthovedmappe&gt;/SAROS/</a:t>
            </a:r>
          </a:p>
          <a:p>
            <a:endParaRPr lang="nb-NO"/>
          </a:p>
          <a:p>
            <a:r>
              <a:rPr lang="nb-NO"/>
              <a:t>Til-mappe (på serveren):</a:t>
            </a:r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94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D0FCE6-4F99-2181-5A82-17B48DE48E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Beslutninger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7BCCBD6B-0E9E-F16C-4C71-42D4999185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70246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BC450F82-613D-2C28-ECC9-29BF4005B11D}"/>
              </a:ext>
            </a:extLst>
          </p:cNvPr>
          <p:cNvSpPr txBox="1"/>
          <p:nvPr/>
        </p:nvSpPr>
        <p:spPr>
          <a:xfrm>
            <a:off x="771277" y="874643"/>
            <a:ext cx="1072235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/>
              <a:t>Nifustaging.net: har jeg tilgang til SSH-kobling? Får ikke koblet på…</a:t>
            </a:r>
          </a:p>
          <a:p>
            <a:endParaRPr lang="nb-NO"/>
          </a:p>
          <a:p>
            <a:r>
              <a:rPr lang="nb-NO"/>
              <a:t>Kan .htpasswd-banene legges i en felles mappe i rot-mappen? Eller må de ligge sammen med hver sin .htaccess?</a:t>
            </a:r>
          </a:p>
          <a:p>
            <a:endParaRPr lang="nb-NO"/>
          </a:p>
          <a:p>
            <a:r>
              <a:rPr lang="nb-NO"/>
              <a:t>Hvordan finner jeg info om hvilken server som kjøres? (nice to know)</a:t>
            </a:r>
          </a:p>
          <a:p>
            <a:r>
              <a:rPr lang="nb-NO"/>
              <a:t>	Apache </a:t>
            </a:r>
          </a:p>
          <a:p>
            <a:r>
              <a:rPr lang="nb-NO"/>
              <a:t>	proisp.no</a:t>
            </a:r>
          </a:p>
          <a:p>
            <a:endParaRPr lang="nb-NO"/>
          </a:p>
          <a:p>
            <a:r>
              <a:rPr lang="nb-NO"/>
              <a:t>Filer pushet til server gjøres umiddelbart tilgjengelig (for noen som venter/skraper)? </a:t>
            </a:r>
          </a:p>
          <a:p>
            <a:r>
              <a:rPr lang="nb-NO"/>
              <a:t>Så .htaccess bør lastes opp før andre filer? </a:t>
            </a:r>
          </a:p>
          <a:p>
            <a:endParaRPr lang="nb-NO"/>
          </a:p>
          <a:p>
            <a:endParaRPr lang="nb-NO"/>
          </a:p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642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16B779C-98DC-7496-565F-61BA72285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Nettstedstruktur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BAF8CA8E-511D-6FE4-9C6F-35F18A74A9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8341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6D3E98F-AAA3-6DBE-A8EF-E207CC182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38910"/>
              </p:ext>
            </p:extLst>
          </p:nvPr>
        </p:nvGraphicFramePr>
        <p:xfrm>
          <a:off x="-1" y="65314"/>
          <a:ext cx="12165497" cy="6792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31400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080C19C-93AF-B7C7-B66B-92FE20F74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Rapportstruktur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3AA1AA1-8ECD-DD34-79B3-BBD7B9613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54229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Sylinder 3">
            <a:extLst>
              <a:ext uri="{FF2B5EF4-FFF2-40B4-BE49-F238E27FC236}">
                <a16:creationId xmlns:a16="http://schemas.microsoft.com/office/drawing/2014/main" id="{06C2EAA3-5E82-A0A6-B831-D4825299753B}"/>
              </a:ext>
            </a:extLst>
          </p:cNvPr>
          <p:cNvSpPr txBox="1"/>
          <p:nvPr/>
        </p:nvSpPr>
        <p:spPr>
          <a:xfrm>
            <a:off x="333954" y="978010"/>
            <a:ext cx="3348824" cy="5552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2023-høst		v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1 Innledning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2 Beskrivelse av utvalg og 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gjennomføring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3 Tema1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4 Tema2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5 Tema3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6 Tema4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For deltakende institusjoner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OsloMet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HVL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	…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2023-vår		&gt;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2022-høst		&gt;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2022-vår		&gt;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2021-høst		&gt;</a:t>
            </a:r>
          </a:p>
          <a:p>
            <a:pPr>
              <a:lnSpc>
                <a:spcPct val="150000"/>
              </a:lnSpc>
            </a:pPr>
            <a:r>
              <a:rPr lang="nb-NO" sz="1400">
                <a:solidFill>
                  <a:schemeClr val="tx1">
                    <a:lumMod val="75000"/>
                    <a:lumOff val="25000"/>
                  </a:schemeClr>
                </a:solidFill>
              </a:rPr>
              <a:t>2021-vår		&gt;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3228AE-6F20-03EA-B2D6-277B0624D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0824445"/>
              </p:ext>
            </p:extLst>
          </p:nvPr>
        </p:nvGraphicFramePr>
        <p:xfrm>
          <a:off x="0" y="1"/>
          <a:ext cx="12192000" cy="739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kstSylinder 5">
            <a:extLst>
              <a:ext uri="{FF2B5EF4-FFF2-40B4-BE49-F238E27FC236}">
                <a16:creationId xmlns:a16="http://schemas.microsoft.com/office/drawing/2014/main" id="{73213FF8-BEB4-53E6-415C-89AD7485452E}"/>
              </a:ext>
            </a:extLst>
          </p:cNvPr>
          <p:cNvSpPr txBox="1"/>
          <p:nvPr/>
        </p:nvSpPr>
        <p:spPr>
          <a:xfrm>
            <a:off x="8714630" y="1066800"/>
            <a:ext cx="33488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>
                <a:solidFill>
                  <a:schemeClr val="tx1">
                    <a:lumMod val="75000"/>
                    <a:lumOff val="25000"/>
                  </a:schemeClr>
                </a:solidFill>
              </a:rPr>
              <a:t>Innhold</a:t>
            </a:r>
          </a:p>
          <a:p>
            <a:pPr algn="l"/>
            <a:r>
              <a:rPr lang="nb-NO" b="0" i="0" u="none" strike="noStrike">
                <a:solidFill>
                  <a:srgbClr val="0D6EFD"/>
                </a:solidFill>
                <a:effectLst/>
                <a:latin typeface="system-ui"/>
                <a:hlinkClick r:id="rId7"/>
              </a:rPr>
              <a:t>2 Beskrivelse av utvalg og gjennomføring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8"/>
              </a:rPr>
              <a:t>2.1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8"/>
              </a:rPr>
              <a:t> Overordnet om bakgrunnsvariabler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9"/>
              </a:rPr>
              <a:t>2.2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9"/>
              </a:rPr>
              <a:t> Overordnet om antall respondenter og svarprosent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10"/>
              </a:rPr>
              <a:t>2.3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0"/>
              </a:rPr>
              <a:t> Grunnskoleutvalget: 43,7 prosent deltakelse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11"/>
              </a:rPr>
              <a:t>2.4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1"/>
              </a:rPr>
              <a:t> Videregåendeutvalget: 51 prosent deltakelse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12"/>
              </a:rPr>
              <a:t>2.5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2"/>
              </a:rPr>
              <a:t> Kommuneutvalget: 53,8 prosent deltakelse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13"/>
              </a:rPr>
              <a:t>2.6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3"/>
              </a:rPr>
              <a:t> Representativitet og gjennomføring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lvl="1" algn="l"/>
            <a:r>
              <a:rPr lang="nb-NO" b="0" i="0" u="none" strike="noStrike">
                <a:solidFill>
                  <a:srgbClr val="5A6570"/>
                </a:solidFill>
                <a:effectLst/>
                <a:latin typeface="system-ui"/>
                <a:hlinkClick r:id="rId14"/>
              </a:rPr>
              <a:t>2.7</a:t>
            </a: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4"/>
              </a:rPr>
              <a:t> Hvem svarer på undersøkelsen?</a:t>
            </a:r>
            <a:endParaRPr lang="nb-NO" b="0" i="0">
              <a:solidFill>
                <a:srgbClr val="212529"/>
              </a:solidFill>
              <a:effectLst/>
              <a:latin typeface="system-ui"/>
            </a:endParaRPr>
          </a:p>
          <a:p>
            <a:pPr algn="l"/>
            <a:r>
              <a:rPr lang="nb-NO" b="0" i="0">
                <a:solidFill>
                  <a:srgbClr val="333940"/>
                </a:solidFill>
                <a:effectLst/>
                <a:latin typeface="inherit"/>
              </a:rPr>
              <a:t>Andre formater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nb-NO" b="0" i="0" u="none" strike="noStrike">
                <a:solidFill>
                  <a:srgbClr val="212529"/>
                </a:solidFill>
                <a:effectLst/>
                <a:latin typeface="system-ui"/>
                <a:hlinkClick r:id="rId15"/>
              </a:rPr>
              <a:t>MS Word</a:t>
            </a:r>
            <a:endParaRPr lang="nb-NO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nb-NO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44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3317238-6D6C-E66D-BED8-DE7111579A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SAROS komponenter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4E7BB64-6268-D208-77C8-BD3AC05BBB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/>
              <a:t>(flytte til egen pptx-fil)</a:t>
            </a:r>
          </a:p>
        </p:txBody>
      </p:sp>
    </p:spTree>
    <p:extLst>
      <p:ext uri="{BB962C8B-B14F-4D97-AF65-F5344CB8AC3E}">
        <p14:creationId xmlns:p14="http://schemas.microsoft.com/office/powerpoint/2010/main" val="42265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Sylinder 4">
            <a:extLst>
              <a:ext uri="{FF2B5EF4-FFF2-40B4-BE49-F238E27FC236}">
                <a16:creationId xmlns:a16="http://schemas.microsoft.com/office/drawing/2014/main" id="{1C242A1F-C54F-6140-2DFF-9DAFDA1E4019}"/>
              </a:ext>
            </a:extLst>
          </p:cNvPr>
          <p:cNvSpPr txBox="1"/>
          <p:nvPr/>
        </p:nvSpPr>
        <p:spPr>
          <a:xfrm>
            <a:off x="445325" y="765958"/>
            <a:ext cx="11121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{saros}</a:t>
            </a:r>
          </a:p>
          <a:p>
            <a:r>
              <a:rPr lang="nb-NO"/>
              <a:t>	R-pakke som lager rapportutkast i qmd-format (for enhver institusjon)</a:t>
            </a:r>
          </a:p>
          <a:p>
            <a:r>
              <a:rPr lang="nb-NO"/>
              <a:t>	Inneholder noen standard innstillingsfiler og maler for at pakken skal fungere fint, men ingenting NIFU-spesifikt.</a:t>
            </a:r>
          </a:p>
          <a:p>
            <a:r>
              <a:rPr lang="nb-NO"/>
              <a:t>{nifutheme}</a:t>
            </a:r>
          </a:p>
          <a:p>
            <a:r>
              <a:rPr lang="nb-NO"/>
              <a:t>	R-pakke med grafiske verktøy for NIFU: fargepaletter for {ggplot2}</a:t>
            </a:r>
          </a:p>
          <a:p>
            <a:r>
              <a:rPr lang="nb-NO"/>
              <a:t>{nifumal}</a:t>
            </a:r>
          </a:p>
          <a:p>
            <a:r>
              <a:rPr lang="nb-NO"/>
              <a:t>	 Funksjoner for å pushe filer til nettside, Sharepoint, etc. </a:t>
            </a:r>
          </a:p>
          <a:p>
            <a:r>
              <a:rPr lang="nb-NO"/>
              <a:t>	R-pakke med maler, innstillinger til SAROS, osv som er veldig spesifikt for NIFUs behov</a:t>
            </a:r>
          </a:p>
          <a:p>
            <a:r>
              <a:rPr lang="nb-NO"/>
              <a:t>		</a:t>
            </a:r>
          </a:p>
          <a:p>
            <a:r>
              <a:rPr lang="nb-NO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313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6">
            <a:extLst>
              <a:ext uri="{FF2B5EF4-FFF2-40B4-BE49-F238E27FC236}">
                <a16:creationId xmlns:a16="http://schemas.microsoft.com/office/drawing/2014/main" id="{77E635D1-16D6-35A5-42A5-F4FFCA2A46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8195928"/>
              </p:ext>
            </p:extLst>
          </p:nvPr>
        </p:nvGraphicFramePr>
        <p:xfrm>
          <a:off x="338447" y="513080"/>
          <a:ext cx="11234059" cy="647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7272">
                  <a:extLst>
                    <a:ext uri="{9D8B030D-6E8A-4147-A177-3AD203B41FA5}">
                      <a16:colId xmlns:a16="http://schemas.microsoft.com/office/drawing/2014/main" val="4084684046"/>
                    </a:ext>
                  </a:extLst>
                </a:gridCol>
                <a:gridCol w="4566063">
                  <a:extLst>
                    <a:ext uri="{9D8B030D-6E8A-4147-A177-3AD203B41FA5}">
                      <a16:colId xmlns:a16="http://schemas.microsoft.com/office/drawing/2014/main" val="3344185355"/>
                    </a:ext>
                  </a:extLst>
                </a:gridCol>
                <a:gridCol w="3550724">
                  <a:extLst>
                    <a:ext uri="{9D8B030D-6E8A-4147-A177-3AD203B41FA5}">
                      <a16:colId xmlns:a16="http://schemas.microsoft.com/office/drawing/2014/main" val="3003499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Filnavn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Formål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5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_report_generation_setup.yml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Bestemme innhold i rapporter (+ noe design/layout)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 - løfte ut layout/design til _metadata_report.yaml?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050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_nifu_qmd_start_section.qmd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Qmd-del som kommer først i alle kapitler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9735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_nifu_qmd_end_section.qmd</a:t>
                      </a:r>
                      <a:endParaRPr lang="nb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Qmd-del som kommer først i alle kapitler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399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_metadata_report.yaml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YAML for rapport-indeksfil (layout, design, etc)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847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_chapter_template.yaml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YAML for kapittel-fil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60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_quarto_project.yaml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YAML for prosjektnettsted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798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methodchapter_tables.R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R-skript for tabeller i metodekapittel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Ok – kan generalisere 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270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methodchapter_maps.R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+ kart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Ok – kan generalisere 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496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methodchapter_inline.R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+ inline uttrykk (`r tall`)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&lt;*.R&gt;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Forenkle dataprep etc der mye må finjusteres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2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methodchapter.qmd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Gjenbruke metodekapitler på tvers av surveyer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Ok – kan generalisere mye 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44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b-NO"/>
                        <a:t>nifustil.css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Noe design må innstilles 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401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custom-reference-doc.docx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NIFU-mal i Word-versjon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Ok – tabeller og stiler må forbedres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435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.htaccess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Passordbeskytte skreddersydde rapporter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47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/>
                        <a:t>ProjectFolderStructure.zip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/>
                        <a:t>Ferdig oppsett for forskere med mapper og R-filer, en generell versjon og en for NIFU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>
                          <a:solidFill>
                            <a:schemeClr val="tx1"/>
                          </a:solidFill>
                        </a:rPr>
                        <a:t>Uferdig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13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13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2BABCA-0A1E-0350-429B-23B17B6863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Teknisk tilgang til å endre slike rapportsider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519E302F-C926-CFF5-4329-88A176893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97181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12871A87AA9AA40AFD78DC0F4FB1211" ma:contentTypeVersion="16" ma:contentTypeDescription="Opprett et nytt dokument." ma:contentTypeScope="" ma:versionID="705adec4dbca66c04c9a58af57f9214b">
  <xsd:schema xmlns:xsd="http://www.w3.org/2001/XMLSchema" xmlns:xs="http://www.w3.org/2001/XMLSchema" xmlns:p="http://schemas.microsoft.com/office/2006/metadata/properties" xmlns:ns2="c5088232-1f73-4496-85f6-f17080254f09" xmlns:ns3="f9b64eb4-ed83-421f-b7f1-c3c9549c0406" targetNamespace="http://schemas.microsoft.com/office/2006/metadata/properties" ma:root="true" ma:fieldsID="d34ccbc40f09248fe076712a9a023063" ns2:_="" ns3:_="">
    <xsd:import namespace="c5088232-1f73-4496-85f6-f17080254f09"/>
    <xsd:import namespace="f9b64eb4-ed83-421f-b7f1-c3c9549c04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kommentar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088232-1f73-4496-85f6-f17080254f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kommentar" ma:index="17" nillable="true" ma:displayName="kommentar" ma:format="Dropdown" ma:internalName="kommentar">
      <xsd:simpleType>
        <xsd:restriction base="dms:Text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emerkelapper" ma:readOnly="false" ma:fieldId="{5cf76f15-5ced-4ddc-b409-7134ff3c332f}" ma:taxonomyMulti="true" ma:sspId="9e38e3b8-c49d-4d39-b090-a295a8e129e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b64eb4-ed83-421f-b7f1-c3c9549c040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lings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340e52a-ff60-4c0d-8db6-2b5917d36bd0}" ma:internalName="TaxCatchAll" ma:showField="CatchAllData" ma:web="f9b64eb4-ed83-421f-b7f1-c3c9549c04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9b64eb4-ed83-421f-b7f1-c3c9549c0406" xsi:nil="true"/>
    <lcf76f155ced4ddcb4097134ff3c332f xmlns="c5088232-1f73-4496-85f6-f17080254f09">
      <Terms xmlns="http://schemas.microsoft.com/office/infopath/2007/PartnerControls"/>
    </lcf76f155ced4ddcb4097134ff3c332f>
    <kommentar xmlns="c5088232-1f73-4496-85f6-f17080254f09" xsi:nil="true"/>
  </documentManagement>
</p:properties>
</file>

<file path=customXml/itemProps1.xml><?xml version="1.0" encoding="utf-8"?>
<ds:datastoreItem xmlns:ds="http://schemas.openxmlformats.org/officeDocument/2006/customXml" ds:itemID="{70F5139F-0FFD-439B-BE5A-146EAC6BE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088232-1f73-4496-85f6-f17080254f09"/>
    <ds:schemaRef ds:uri="f9b64eb4-ed83-421f-b7f1-c3c9549c04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90343BF-447C-40AD-A09B-AA3FAEB35E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F62848-A646-48E2-B676-E3EFCC158CCA}">
  <ds:schemaRefs>
    <ds:schemaRef ds:uri="http://schemas.microsoft.com/office/2006/metadata/properties"/>
    <ds:schemaRef ds:uri="http://schemas.microsoft.com/office/infopath/2007/PartnerControls"/>
    <ds:schemaRef ds:uri="f9b64eb4-ed83-421f-b7f1-c3c9549c0406"/>
    <ds:schemaRef ds:uri="c5088232-1f73-4496-85f6-f17080254f0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</TotalTime>
  <Words>739</Words>
  <Application>Microsoft Office PowerPoint</Application>
  <PresentationFormat>Widescreen</PresentationFormat>
  <Paragraphs>163</Paragraphs>
  <Slides>12</Slides>
  <Notes>1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inherit</vt:lpstr>
      <vt:lpstr>system-ui</vt:lpstr>
      <vt:lpstr>Office-tema</vt:lpstr>
      <vt:lpstr>PowerPoint-presentasjon</vt:lpstr>
      <vt:lpstr>Nettstedstruktur</vt:lpstr>
      <vt:lpstr>PowerPoint-presentasjon</vt:lpstr>
      <vt:lpstr>Rapportstruktur</vt:lpstr>
      <vt:lpstr>PowerPoint-presentasjon</vt:lpstr>
      <vt:lpstr>SAROS komponenter</vt:lpstr>
      <vt:lpstr>PowerPoint-presentasjon</vt:lpstr>
      <vt:lpstr>PowerPoint-presentasjon</vt:lpstr>
      <vt:lpstr>Teknisk tilgang til å endre slike rapportsider</vt:lpstr>
      <vt:lpstr>PowerPoint-presentasjon</vt:lpstr>
      <vt:lpstr>Beslutninger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Stephan Daus / NIFU</dc:creator>
  <cp:lastModifiedBy>Stephan Daus / NIFU</cp:lastModifiedBy>
  <cp:revision>1</cp:revision>
  <dcterms:created xsi:type="dcterms:W3CDTF">2023-06-15T12:34:10Z</dcterms:created>
  <dcterms:modified xsi:type="dcterms:W3CDTF">2023-06-16T12:35:10Z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0x010100112871A87AA9AA40AFD78DC0F4FB1211</vt:lpwstr>
  </property>
  <property fmtid="{D5CDD505-2E9C-101B-9397-08002B2CF9AE}" pid="3" name="MediaServiceImageTags">
    <vt:lpwstr/>
  </property>
</Properties>
</file>