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3" r:id="rId6"/>
    <p:sldId id="264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4957"/>
    <a:srgbClr val="F15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Objects="1">
      <p:cViewPr varScale="1">
        <p:scale>
          <a:sx n="96" d="100"/>
          <a:sy n="96" d="100"/>
        </p:scale>
        <p:origin x="86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8" d="100"/>
          <a:sy n="88" d="100"/>
        </p:scale>
        <p:origin x="296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Daus / NIFU" userId="7d5f721f-c7a0-4e47-a147-288111e6901b" providerId="ADAL" clId="{7E26F178-476A-4756-9EEC-9C02F924CC97}"/>
    <pc:docChg chg="undo custSel addSld modSld sldOrd">
      <pc:chgData name="Stephan Daus / NIFU" userId="7d5f721f-c7a0-4e47-a147-288111e6901b" providerId="ADAL" clId="{7E26F178-476A-4756-9EEC-9C02F924CC97}" dt="2023-05-24T09:02:36.526" v="2321" actId="20577"/>
      <pc:docMkLst>
        <pc:docMk/>
      </pc:docMkLst>
      <pc:sldChg chg="modSp mod">
        <pc:chgData name="Stephan Daus / NIFU" userId="7d5f721f-c7a0-4e47-a147-288111e6901b" providerId="ADAL" clId="{7E26F178-476A-4756-9EEC-9C02F924CC97}" dt="2023-05-23T11:43:07.281" v="2153" actId="20577"/>
        <pc:sldMkLst>
          <pc:docMk/>
          <pc:sldMk cId="665439745" sldId="260"/>
        </pc:sldMkLst>
        <pc:spChg chg="mod">
          <ac:chgData name="Stephan Daus / NIFU" userId="7d5f721f-c7a0-4e47-a147-288111e6901b" providerId="ADAL" clId="{7E26F178-476A-4756-9EEC-9C02F924CC97}" dt="2023-05-21T15:31:37.654" v="874" actId="20577"/>
          <ac:spMkLst>
            <pc:docMk/>
            <pc:sldMk cId="665439745" sldId="260"/>
            <ac:spMk id="2" creationId="{A419FE9B-4998-4680-804D-E7AAC18AF58D}"/>
          </ac:spMkLst>
        </pc:spChg>
        <pc:spChg chg="mod">
          <ac:chgData name="Stephan Daus / NIFU" userId="7d5f721f-c7a0-4e47-a147-288111e6901b" providerId="ADAL" clId="{7E26F178-476A-4756-9EEC-9C02F924CC97}" dt="2023-05-23T11:43:07.281" v="2153" actId="20577"/>
          <ac:spMkLst>
            <pc:docMk/>
            <pc:sldMk cId="665439745" sldId="260"/>
            <ac:spMk id="3" creationId="{2F85C149-5EE3-4DCB-93B3-E750D0E55CC9}"/>
          </ac:spMkLst>
        </pc:spChg>
      </pc:sldChg>
      <pc:sldChg chg="modSp mod ord">
        <pc:chgData name="Stephan Daus / NIFU" userId="7d5f721f-c7a0-4e47-a147-288111e6901b" providerId="ADAL" clId="{7E26F178-476A-4756-9EEC-9C02F924CC97}" dt="2023-05-21T15:47:15.190" v="1410" actId="20577"/>
        <pc:sldMkLst>
          <pc:docMk/>
          <pc:sldMk cId="1548993762" sldId="261"/>
        </pc:sldMkLst>
        <pc:spChg chg="mod">
          <ac:chgData name="Stephan Daus / NIFU" userId="7d5f721f-c7a0-4e47-a147-288111e6901b" providerId="ADAL" clId="{7E26F178-476A-4756-9EEC-9C02F924CC97}" dt="2023-05-21T15:47:15.190" v="1410" actId="20577"/>
          <ac:spMkLst>
            <pc:docMk/>
            <pc:sldMk cId="1548993762" sldId="261"/>
            <ac:spMk id="2" creationId="{A88F6CC3-3C04-D7C7-6288-6E821C563664}"/>
          </ac:spMkLst>
        </pc:spChg>
        <pc:spChg chg="mod">
          <ac:chgData name="Stephan Daus / NIFU" userId="7d5f721f-c7a0-4e47-a147-288111e6901b" providerId="ADAL" clId="{7E26F178-476A-4756-9EEC-9C02F924CC97}" dt="2023-05-21T15:27:41.535" v="690" actId="20577"/>
          <ac:spMkLst>
            <pc:docMk/>
            <pc:sldMk cId="1548993762" sldId="261"/>
            <ac:spMk id="3" creationId="{8554BDBE-44D0-5D69-45AB-F05CCAB46828}"/>
          </ac:spMkLst>
        </pc:spChg>
      </pc:sldChg>
      <pc:sldChg chg="modSp mod">
        <pc:chgData name="Stephan Daus / NIFU" userId="7d5f721f-c7a0-4e47-a147-288111e6901b" providerId="ADAL" clId="{7E26F178-476A-4756-9EEC-9C02F924CC97}" dt="2023-05-23T12:40:51.867" v="2252" actId="20577"/>
        <pc:sldMkLst>
          <pc:docMk/>
          <pc:sldMk cId="1632336263" sldId="262"/>
        </pc:sldMkLst>
        <pc:spChg chg="mod">
          <ac:chgData name="Stephan Daus / NIFU" userId="7d5f721f-c7a0-4e47-a147-288111e6901b" providerId="ADAL" clId="{7E26F178-476A-4756-9EEC-9C02F924CC97}" dt="2023-05-21T15:47:27.335" v="1418" actId="20577"/>
          <ac:spMkLst>
            <pc:docMk/>
            <pc:sldMk cId="1632336263" sldId="262"/>
            <ac:spMk id="2" creationId="{6A610B1B-CFC2-FA63-0EFF-CA3F59A5B98E}"/>
          </ac:spMkLst>
        </pc:spChg>
        <pc:spChg chg="mod">
          <ac:chgData name="Stephan Daus / NIFU" userId="7d5f721f-c7a0-4e47-a147-288111e6901b" providerId="ADAL" clId="{7E26F178-476A-4756-9EEC-9C02F924CC97}" dt="2023-05-23T12:40:51.867" v="2252" actId="20577"/>
          <ac:spMkLst>
            <pc:docMk/>
            <pc:sldMk cId="1632336263" sldId="262"/>
            <ac:spMk id="3" creationId="{7AF5C6E0-31FD-2C5A-0F07-D2A07DD3E478}"/>
          </ac:spMkLst>
        </pc:spChg>
      </pc:sldChg>
      <pc:sldChg chg="modSp mod">
        <pc:chgData name="Stephan Daus / NIFU" userId="7d5f721f-c7a0-4e47-a147-288111e6901b" providerId="ADAL" clId="{7E26F178-476A-4756-9EEC-9C02F924CC97}" dt="2023-05-22T09:50:11.071" v="1621" actId="20577"/>
        <pc:sldMkLst>
          <pc:docMk/>
          <pc:sldMk cId="1366249389" sldId="263"/>
        </pc:sldMkLst>
        <pc:spChg chg="mod">
          <ac:chgData name="Stephan Daus / NIFU" userId="7d5f721f-c7a0-4e47-a147-288111e6901b" providerId="ADAL" clId="{7E26F178-476A-4756-9EEC-9C02F924CC97}" dt="2023-05-21T15:25:25.834" v="623" actId="20577"/>
          <ac:spMkLst>
            <pc:docMk/>
            <pc:sldMk cId="1366249389" sldId="263"/>
            <ac:spMk id="7" creationId="{202A9B35-98B4-0F00-9670-4F1F9843F296}"/>
          </ac:spMkLst>
        </pc:spChg>
        <pc:spChg chg="mod">
          <ac:chgData name="Stephan Daus / NIFU" userId="7d5f721f-c7a0-4e47-a147-288111e6901b" providerId="ADAL" clId="{7E26F178-476A-4756-9EEC-9C02F924CC97}" dt="2023-05-22T09:50:11.071" v="1621" actId="20577"/>
          <ac:spMkLst>
            <pc:docMk/>
            <pc:sldMk cId="1366249389" sldId="263"/>
            <ac:spMk id="8" creationId="{D93EA406-504B-E3F6-7775-56050120423C}"/>
          </ac:spMkLst>
        </pc:spChg>
      </pc:sldChg>
      <pc:sldChg chg="modSp new mod">
        <pc:chgData name="Stephan Daus / NIFU" userId="7d5f721f-c7a0-4e47-a147-288111e6901b" providerId="ADAL" clId="{7E26F178-476A-4756-9EEC-9C02F924CC97}" dt="2023-05-24T09:02:36.526" v="2321" actId="20577"/>
        <pc:sldMkLst>
          <pc:docMk/>
          <pc:sldMk cId="1418454092" sldId="264"/>
        </pc:sldMkLst>
        <pc:spChg chg="mod">
          <ac:chgData name="Stephan Daus / NIFU" userId="7d5f721f-c7a0-4e47-a147-288111e6901b" providerId="ADAL" clId="{7E26F178-476A-4756-9EEC-9C02F924CC97}" dt="2023-05-21T15:26:13.936" v="652" actId="20577"/>
          <ac:spMkLst>
            <pc:docMk/>
            <pc:sldMk cId="1418454092" sldId="264"/>
            <ac:spMk id="2" creationId="{487DC705-61AF-3085-D9A3-1ACE3AFE7790}"/>
          </ac:spMkLst>
        </pc:spChg>
        <pc:spChg chg="mod">
          <ac:chgData name="Stephan Daus / NIFU" userId="7d5f721f-c7a0-4e47-a147-288111e6901b" providerId="ADAL" clId="{7E26F178-476A-4756-9EEC-9C02F924CC97}" dt="2023-05-24T09:02:36.526" v="2321" actId="20577"/>
          <ac:spMkLst>
            <pc:docMk/>
            <pc:sldMk cId="1418454092" sldId="264"/>
            <ac:spMk id="3" creationId="{3337F6CE-A063-1088-815D-CAFA89D3036B}"/>
          </ac:spMkLst>
        </pc:spChg>
      </pc:sldChg>
    </pc:docChg>
  </pc:docChgLst>
  <pc:docChgLst>
    <pc:chgData name="Stephan Daus / NIFU" userId="7d5f721f-c7a0-4e47-a147-288111e6901b" providerId="ADAL" clId="{3A39EB97-3FD0-4496-9F90-10A09B48754A}"/>
    <pc:docChg chg="undo custSel addSld delSld modSld">
      <pc:chgData name="Stephan Daus / NIFU" userId="7d5f721f-c7a0-4e47-a147-288111e6901b" providerId="ADAL" clId="{3A39EB97-3FD0-4496-9F90-10A09B48754A}" dt="2023-05-21T14:55:57.708" v="2478" actId="20577"/>
      <pc:docMkLst>
        <pc:docMk/>
      </pc:docMkLst>
      <pc:sldChg chg="del">
        <pc:chgData name="Stephan Daus / NIFU" userId="7d5f721f-c7a0-4e47-a147-288111e6901b" providerId="ADAL" clId="{3A39EB97-3FD0-4496-9F90-10A09B48754A}" dt="2023-05-21T08:49:09.561" v="0" actId="47"/>
        <pc:sldMkLst>
          <pc:docMk/>
          <pc:sldMk cId="0" sldId="256"/>
        </pc:sldMkLst>
      </pc:sldChg>
      <pc:sldChg chg="modSp mod">
        <pc:chgData name="Stephan Daus / NIFU" userId="7d5f721f-c7a0-4e47-a147-288111e6901b" providerId="ADAL" clId="{3A39EB97-3FD0-4496-9F90-10A09B48754A}" dt="2023-05-21T08:57:58.869" v="39" actId="20577"/>
        <pc:sldMkLst>
          <pc:docMk/>
          <pc:sldMk cId="0" sldId="257"/>
        </pc:sldMkLst>
        <pc:spChg chg="mod">
          <ac:chgData name="Stephan Daus / NIFU" userId="7d5f721f-c7a0-4e47-a147-288111e6901b" providerId="ADAL" clId="{3A39EB97-3FD0-4496-9F90-10A09B48754A}" dt="2023-05-21T08:57:58.869" v="39" actId="20577"/>
          <ac:spMkLst>
            <pc:docMk/>
            <pc:sldMk cId="0" sldId="257"/>
            <ac:spMk id="5" creationId="{00000000-0000-0000-0000-000000000000}"/>
          </ac:spMkLst>
        </pc:spChg>
      </pc:sldChg>
      <pc:sldChg chg="del">
        <pc:chgData name="Stephan Daus / NIFU" userId="7d5f721f-c7a0-4e47-a147-288111e6901b" providerId="ADAL" clId="{3A39EB97-3FD0-4496-9F90-10A09B48754A}" dt="2023-05-21T09:30:48.520" v="420" actId="47"/>
        <pc:sldMkLst>
          <pc:docMk/>
          <pc:sldMk cId="0" sldId="259"/>
        </pc:sldMkLst>
      </pc:sldChg>
      <pc:sldChg chg="modSp mod">
        <pc:chgData name="Stephan Daus / NIFU" userId="7d5f721f-c7a0-4e47-a147-288111e6901b" providerId="ADAL" clId="{3A39EB97-3FD0-4496-9F90-10A09B48754A}" dt="2023-05-21T14:14:47.023" v="1613" actId="20577"/>
        <pc:sldMkLst>
          <pc:docMk/>
          <pc:sldMk cId="665439745" sldId="260"/>
        </pc:sldMkLst>
        <pc:spChg chg="mod">
          <ac:chgData name="Stephan Daus / NIFU" userId="7d5f721f-c7a0-4e47-a147-288111e6901b" providerId="ADAL" clId="{3A39EB97-3FD0-4496-9F90-10A09B48754A}" dt="2023-05-21T08:58:17.039" v="74" actId="20577"/>
          <ac:spMkLst>
            <pc:docMk/>
            <pc:sldMk cId="665439745" sldId="260"/>
            <ac:spMk id="2" creationId="{A419FE9B-4998-4680-804D-E7AAC18AF58D}"/>
          </ac:spMkLst>
        </pc:spChg>
        <pc:spChg chg="mod">
          <ac:chgData name="Stephan Daus / NIFU" userId="7d5f721f-c7a0-4e47-a147-288111e6901b" providerId="ADAL" clId="{3A39EB97-3FD0-4496-9F90-10A09B48754A}" dt="2023-05-21T14:14:47.023" v="1613" actId="20577"/>
          <ac:spMkLst>
            <pc:docMk/>
            <pc:sldMk cId="665439745" sldId="260"/>
            <ac:spMk id="3" creationId="{2F85C149-5EE3-4DCB-93B3-E750D0E55CC9}"/>
          </ac:spMkLst>
        </pc:spChg>
      </pc:sldChg>
      <pc:sldChg chg="modSp new mod">
        <pc:chgData name="Stephan Daus / NIFU" userId="7d5f721f-c7a0-4e47-a147-288111e6901b" providerId="ADAL" clId="{3A39EB97-3FD0-4496-9F90-10A09B48754A}" dt="2023-05-21T12:27:07.378" v="1085" actId="20577"/>
        <pc:sldMkLst>
          <pc:docMk/>
          <pc:sldMk cId="1548993762" sldId="261"/>
        </pc:sldMkLst>
        <pc:spChg chg="mod">
          <ac:chgData name="Stephan Daus / NIFU" userId="7d5f721f-c7a0-4e47-a147-288111e6901b" providerId="ADAL" clId="{3A39EB97-3FD0-4496-9F90-10A09B48754A}" dt="2023-05-21T09:35:32.019" v="764" actId="20577"/>
          <ac:spMkLst>
            <pc:docMk/>
            <pc:sldMk cId="1548993762" sldId="261"/>
            <ac:spMk id="2" creationId="{A88F6CC3-3C04-D7C7-6288-6E821C563664}"/>
          </ac:spMkLst>
        </pc:spChg>
        <pc:spChg chg="mod">
          <ac:chgData name="Stephan Daus / NIFU" userId="7d5f721f-c7a0-4e47-a147-288111e6901b" providerId="ADAL" clId="{3A39EB97-3FD0-4496-9F90-10A09B48754A}" dt="2023-05-21T12:27:07.378" v="1085" actId="20577"/>
          <ac:spMkLst>
            <pc:docMk/>
            <pc:sldMk cId="1548993762" sldId="261"/>
            <ac:spMk id="3" creationId="{8554BDBE-44D0-5D69-45AB-F05CCAB46828}"/>
          </ac:spMkLst>
        </pc:spChg>
      </pc:sldChg>
      <pc:sldChg chg="modSp new mod">
        <pc:chgData name="Stephan Daus / NIFU" userId="7d5f721f-c7a0-4e47-a147-288111e6901b" providerId="ADAL" clId="{3A39EB97-3FD0-4496-9F90-10A09B48754A}" dt="2023-05-21T09:38:13.665" v="968" actId="20577"/>
        <pc:sldMkLst>
          <pc:docMk/>
          <pc:sldMk cId="1632336263" sldId="262"/>
        </pc:sldMkLst>
        <pc:spChg chg="mod">
          <ac:chgData name="Stephan Daus / NIFU" userId="7d5f721f-c7a0-4e47-a147-288111e6901b" providerId="ADAL" clId="{3A39EB97-3FD0-4496-9F90-10A09B48754A}" dt="2023-05-21T09:38:13.665" v="968" actId="20577"/>
          <ac:spMkLst>
            <pc:docMk/>
            <pc:sldMk cId="1632336263" sldId="262"/>
            <ac:spMk id="2" creationId="{6A610B1B-CFC2-FA63-0EFF-CA3F59A5B98E}"/>
          </ac:spMkLst>
        </pc:spChg>
      </pc:sldChg>
      <pc:sldChg chg="addSp delSp modSp new mod modClrScheme chgLayout">
        <pc:chgData name="Stephan Daus / NIFU" userId="7d5f721f-c7a0-4e47-a147-288111e6901b" providerId="ADAL" clId="{3A39EB97-3FD0-4496-9F90-10A09B48754A}" dt="2023-05-21T14:55:57.708" v="2478" actId="20577"/>
        <pc:sldMkLst>
          <pc:docMk/>
          <pc:sldMk cId="1366249389" sldId="263"/>
        </pc:sldMkLst>
        <pc:spChg chg="del mod ord">
          <ac:chgData name="Stephan Daus / NIFU" userId="7d5f721f-c7a0-4e47-a147-288111e6901b" providerId="ADAL" clId="{3A39EB97-3FD0-4496-9F90-10A09B48754A}" dt="2023-05-21T14:14:56.543" v="1615" actId="700"/>
          <ac:spMkLst>
            <pc:docMk/>
            <pc:sldMk cId="1366249389" sldId="263"/>
            <ac:spMk id="2" creationId="{F3581097-A57B-20A9-E459-F47AB7775D71}"/>
          </ac:spMkLst>
        </pc:spChg>
        <pc:spChg chg="mod ord">
          <ac:chgData name="Stephan Daus / NIFU" userId="7d5f721f-c7a0-4e47-a147-288111e6901b" providerId="ADAL" clId="{3A39EB97-3FD0-4496-9F90-10A09B48754A}" dt="2023-05-21T14:14:56.543" v="1615" actId="700"/>
          <ac:spMkLst>
            <pc:docMk/>
            <pc:sldMk cId="1366249389" sldId="263"/>
            <ac:spMk id="3" creationId="{4BB869C8-BABD-845A-9E3A-9F0B4A836CE1}"/>
          </ac:spMkLst>
        </pc:spChg>
        <pc:spChg chg="del mod ord">
          <ac:chgData name="Stephan Daus / NIFU" userId="7d5f721f-c7a0-4e47-a147-288111e6901b" providerId="ADAL" clId="{3A39EB97-3FD0-4496-9F90-10A09B48754A}" dt="2023-05-21T14:14:56.543" v="1615" actId="700"/>
          <ac:spMkLst>
            <pc:docMk/>
            <pc:sldMk cId="1366249389" sldId="263"/>
            <ac:spMk id="4" creationId="{F6B9E4BB-A361-7090-340E-E094C01B2109}"/>
          </ac:spMkLst>
        </pc:spChg>
        <pc:spChg chg="del">
          <ac:chgData name="Stephan Daus / NIFU" userId="7d5f721f-c7a0-4e47-a147-288111e6901b" providerId="ADAL" clId="{3A39EB97-3FD0-4496-9F90-10A09B48754A}" dt="2023-05-21T14:14:56.543" v="1615" actId="700"/>
          <ac:spMkLst>
            <pc:docMk/>
            <pc:sldMk cId="1366249389" sldId="263"/>
            <ac:spMk id="5" creationId="{84119489-D03E-CE69-4AF3-1463A56893BD}"/>
          </ac:spMkLst>
        </pc:spChg>
        <pc:spChg chg="del">
          <ac:chgData name="Stephan Daus / NIFU" userId="7d5f721f-c7a0-4e47-a147-288111e6901b" providerId="ADAL" clId="{3A39EB97-3FD0-4496-9F90-10A09B48754A}" dt="2023-05-21T14:14:56.543" v="1615" actId="700"/>
          <ac:spMkLst>
            <pc:docMk/>
            <pc:sldMk cId="1366249389" sldId="263"/>
            <ac:spMk id="6" creationId="{620F780A-9C38-8434-0771-6855E75E84D7}"/>
          </ac:spMkLst>
        </pc:spChg>
        <pc:spChg chg="add mod ord">
          <ac:chgData name="Stephan Daus / NIFU" userId="7d5f721f-c7a0-4e47-a147-288111e6901b" providerId="ADAL" clId="{3A39EB97-3FD0-4496-9F90-10A09B48754A}" dt="2023-05-21T14:14:58.852" v="1621" actId="20577"/>
          <ac:spMkLst>
            <pc:docMk/>
            <pc:sldMk cId="1366249389" sldId="263"/>
            <ac:spMk id="7" creationId="{202A9B35-98B4-0F00-9670-4F1F9843F296}"/>
          </ac:spMkLst>
        </pc:spChg>
        <pc:spChg chg="add mod ord">
          <ac:chgData name="Stephan Daus / NIFU" userId="7d5f721f-c7a0-4e47-a147-288111e6901b" providerId="ADAL" clId="{3A39EB97-3FD0-4496-9F90-10A09B48754A}" dt="2023-05-21T14:55:57.708" v="2478" actId="20577"/>
          <ac:spMkLst>
            <pc:docMk/>
            <pc:sldMk cId="1366249389" sldId="263"/>
            <ac:spMk id="8" creationId="{D93EA406-504B-E3F6-7775-56050120423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5BAEC-8D41-4218-A482-FC329E1B2832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C2CCA-F7CC-42CE-ACC4-2382775A21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04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77741-EB19-41DC-9EF8-43459818C688}" type="datetimeFigureOut">
              <a:rPr lang="nb-NO" smtClean="0"/>
              <a:pPr/>
              <a:t>23.05.2023</a:t>
            </a:fld>
            <a:endParaRPr lang="nb-NO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0AA28-4800-47C6-87F2-23D2BE733822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940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ifu_ppt_addpoint-4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9" y="567"/>
            <a:ext cx="9191335" cy="68574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C25F22-D5A2-49CF-8FBE-5C3392B72C8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C25F22-D5A2-49CF-8FBE-5C3392B72C8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k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C5C21638-5CCB-4449-B66F-FA95C5B383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936000" y="1420092"/>
            <a:ext cx="6203635" cy="452600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E-</a:t>
            </a:r>
            <a:r>
              <a:rPr lang="en-US" dirty="0" err="1"/>
              <a:t>postadresse</a:t>
            </a:r>
            <a:endParaRPr lang="nb-NO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36000" y="1787446"/>
            <a:ext cx="16613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2400" dirty="0">
                <a:solidFill>
                  <a:schemeClr val="tx1"/>
                </a:solidFill>
                <a:latin typeface="Cambria" panose="02040503050406030204" pitchFamily="18" charset="0"/>
              </a:rPr>
              <a:t>www.nifu.no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0">
            <a:extLst>
              <a:ext uri="{FF2B5EF4-FFF2-40B4-BE49-F238E27FC236}">
                <a16:creationId xmlns:a16="http://schemas.microsoft.com/office/drawing/2014/main" id="{2D7D5F03-BBE8-4698-97DB-EECA46D9EE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36000" y="3197742"/>
            <a:ext cx="10363200" cy="1095355"/>
          </a:xfrm>
        </p:spPr>
        <p:txBody>
          <a:bodyPr lIns="0" tIns="0" rIns="0" bIns="0" anchor="t" anchorCtr="0">
            <a:normAutofit/>
          </a:bodyPr>
          <a:lstStyle>
            <a:lvl1pPr algn="l">
              <a:defRPr sz="3200" b="1" i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936000" y="2550274"/>
            <a:ext cx="4416491" cy="215444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140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nb-NO"/>
              <a:t>01-02-2018</a:t>
            </a:r>
            <a:endParaRPr lang="nb-NO" dirty="0"/>
          </a:p>
        </p:txBody>
      </p:sp>
      <p:sp>
        <p:nvSpPr>
          <p:cNvPr id="6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936000" y="1420091"/>
            <a:ext cx="6203635" cy="828000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Foredragsholder</a:t>
            </a:r>
            <a:endParaRPr lang="nb-NO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35565" y="4357731"/>
            <a:ext cx="10363635" cy="367414"/>
          </a:xfrm>
        </p:spPr>
        <p:txBody>
          <a:bodyPr/>
          <a:lstStyle>
            <a:lvl1pPr>
              <a:buNone/>
              <a:defRPr i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35565" y="4964598"/>
            <a:ext cx="10363635" cy="264603"/>
          </a:xfrm>
        </p:spPr>
        <p:txBody>
          <a:bodyPr>
            <a:normAutofit/>
          </a:bodyPr>
          <a:lstStyle>
            <a:lvl1pPr>
              <a:buNone/>
              <a:defRPr sz="1400" i="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6937E748-E543-421C-879D-E72442119E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36000" y="3197742"/>
            <a:ext cx="10363200" cy="1095355"/>
          </a:xfrm>
        </p:spPr>
        <p:txBody>
          <a:bodyPr lIns="0" tIns="0" rIns="0" bIns="0" anchor="t" anchorCtr="0">
            <a:normAutofit/>
          </a:bodyPr>
          <a:lstStyle>
            <a:lvl1pPr algn="l">
              <a:defRPr sz="3200" b="1" i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936000" y="1420091"/>
            <a:ext cx="6203635" cy="828000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Foredragsholder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936000" y="2550274"/>
            <a:ext cx="4416491" cy="215444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140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nb-NO"/>
              <a:t>01-02-2018</a:t>
            </a:r>
            <a:endParaRPr lang="nb-NO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35565" y="4357731"/>
            <a:ext cx="10363635" cy="367414"/>
          </a:xfrm>
        </p:spPr>
        <p:txBody>
          <a:bodyPr/>
          <a:lstStyle>
            <a:lvl1pPr>
              <a:buNone/>
              <a:defRPr i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35565" y="4964598"/>
            <a:ext cx="10363635" cy="264603"/>
          </a:xfrm>
        </p:spPr>
        <p:txBody>
          <a:bodyPr>
            <a:normAutofit/>
          </a:bodyPr>
          <a:lstStyle>
            <a:lvl1pPr>
              <a:buNone/>
              <a:defRPr sz="1400" i="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5E296A51-54BD-4E44-BFE6-33DFD44152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36000" y="3197742"/>
            <a:ext cx="10363200" cy="1095355"/>
          </a:xfrm>
        </p:spPr>
        <p:txBody>
          <a:bodyPr lIns="0" tIns="0" rIns="0" bIns="0" anchor="t" anchorCtr="0">
            <a:normAutofit/>
          </a:bodyPr>
          <a:lstStyle>
            <a:lvl1pPr algn="l">
              <a:defRPr sz="3200" b="1" i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936000" y="1420091"/>
            <a:ext cx="6203635" cy="828000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Foredragsholder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936000" y="2550274"/>
            <a:ext cx="4416491" cy="215444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140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nb-NO"/>
              <a:t>01-02-2018</a:t>
            </a:r>
            <a:endParaRPr lang="nb-NO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935565" y="4357731"/>
            <a:ext cx="10363635" cy="367414"/>
          </a:xfrm>
        </p:spPr>
        <p:txBody>
          <a:bodyPr/>
          <a:lstStyle>
            <a:lvl1pPr>
              <a:buNone/>
              <a:defRPr i="1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35565" y="4964598"/>
            <a:ext cx="10363635" cy="264603"/>
          </a:xfrm>
        </p:spPr>
        <p:txBody>
          <a:bodyPr>
            <a:normAutofit/>
          </a:bodyPr>
          <a:lstStyle>
            <a:lvl1pPr>
              <a:buNone/>
              <a:defRPr sz="1400" i="0"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kille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3673731-8038-4E21-814E-8E1D227A5C7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49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36000" y="3197742"/>
            <a:ext cx="10363200" cy="1095355"/>
          </a:xfrm>
        </p:spPr>
        <p:txBody>
          <a:bodyPr lIns="0" tIns="0" rIns="0" bIns="0" anchor="t" anchorCtr="0">
            <a:normAutofit/>
          </a:bodyPr>
          <a:lstStyle>
            <a:lvl1pPr algn="l">
              <a:defRPr sz="3200" b="1" i="1">
                <a:solidFill>
                  <a:schemeClr val="bg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36000" y="1420091"/>
            <a:ext cx="5832075" cy="828000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nb-NO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015BD3C-F5C3-49A7-8324-46F58D86C0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63" y="5805264"/>
            <a:ext cx="1089797" cy="3665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C25F22-D5A2-49CF-8FBE-5C3392B72C8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brø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itchFamily="34" charset="0"/>
              <a:buNone/>
              <a:defRPr/>
            </a:lvl1pPr>
            <a:lvl2pPr marL="0" indent="0" defTabSz="717550">
              <a:buNone/>
              <a:tabLst/>
              <a:defRPr/>
            </a:lvl2pPr>
            <a:lvl3pPr marL="0" indent="0" defTabSz="717550">
              <a:buNone/>
              <a:tabLst/>
              <a:defRPr/>
            </a:lvl3pPr>
            <a:lvl4pPr marL="0" indent="0" defTabSz="717550">
              <a:buNone/>
              <a:tabLst/>
              <a:defRPr/>
            </a:lvl4pPr>
            <a:lvl5pPr marL="0" indent="0" defTabSz="717550">
              <a:buNone/>
              <a:tabLst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C25F22-D5A2-49CF-8FBE-5C3392B72C8D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C25F22-D5A2-49CF-8FBE-5C3392B72C8D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936000" y="1434722"/>
            <a:ext cx="5040000" cy="45259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3"/>
          </p:nvPr>
        </p:nvSpPr>
        <p:spPr>
          <a:xfrm>
            <a:off x="6215655" y="1434722"/>
            <a:ext cx="5040000" cy="45259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36000" y="1434721"/>
            <a:ext cx="5040000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C25F22-D5A2-49CF-8FBE-5C3392B72C8D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0" name="Plassholder for innhold 2"/>
          <p:cNvSpPr>
            <a:spLocks noGrp="1"/>
          </p:cNvSpPr>
          <p:nvPr>
            <p:ph idx="13"/>
          </p:nvPr>
        </p:nvSpPr>
        <p:spPr>
          <a:xfrm>
            <a:off x="936000" y="2074484"/>
            <a:ext cx="5040000" cy="38862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1" name="Plassholder for tekst 2"/>
          <p:cNvSpPr>
            <a:spLocks noGrp="1"/>
          </p:cNvSpPr>
          <p:nvPr>
            <p:ph type="body" idx="14"/>
          </p:nvPr>
        </p:nvSpPr>
        <p:spPr>
          <a:xfrm>
            <a:off x="6215655" y="1434721"/>
            <a:ext cx="5040000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Plassholder for innhold 2"/>
          <p:cNvSpPr>
            <a:spLocks noGrp="1"/>
          </p:cNvSpPr>
          <p:nvPr>
            <p:ph idx="15"/>
          </p:nvPr>
        </p:nvSpPr>
        <p:spPr>
          <a:xfrm>
            <a:off x="6215655" y="2074484"/>
            <a:ext cx="5040000" cy="38862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ifu_ppt_addpoint-6.png"/>
          <p:cNvPicPr>
            <a:picLocks noChangeAspect="1"/>
          </p:cNvPicPr>
          <p:nvPr/>
        </p:nvPicPr>
        <p:blipFill>
          <a:blip r:embed="rId14" cstate="print"/>
          <a:srcRect b="71493"/>
          <a:stretch>
            <a:fillRect/>
          </a:stretch>
        </p:blipFill>
        <p:spPr>
          <a:xfrm>
            <a:off x="504" y="5980249"/>
            <a:ext cx="12190993" cy="250222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936001" y="666510"/>
            <a:ext cx="10319655" cy="3693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36001" y="1434722"/>
            <a:ext cx="10319655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10070904" y="6288408"/>
            <a:ext cx="729619" cy="10772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l">
              <a:defRPr sz="700" i="1">
                <a:solidFill>
                  <a:schemeClr val="tx2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376503" y="6288408"/>
            <a:ext cx="3860800" cy="10772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700" i="1">
                <a:solidFill>
                  <a:schemeClr val="tx2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0800522" y="6288408"/>
            <a:ext cx="455132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700" i="1">
                <a:solidFill>
                  <a:schemeClr val="tx2"/>
                </a:solidFill>
              </a:defRPr>
            </a:lvl1pPr>
          </a:lstStyle>
          <a:p>
            <a:fld id="{ECC25F22-D5A2-49CF-8FBE-5C3392B72C8D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E813E9AB-7FA1-40CF-B414-119CB7EFA9F1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01" y="6296701"/>
            <a:ext cx="591259" cy="1988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0" r:id="rId3"/>
    <p:sldLayoutId id="2147483666" r:id="rId4"/>
    <p:sldLayoutId id="2147483664" r:id="rId5"/>
    <p:sldLayoutId id="2147483650" r:id="rId6"/>
    <p:sldLayoutId id="2147483665" r:id="rId7"/>
    <p:sldLayoutId id="2147483652" r:id="rId8"/>
    <p:sldLayoutId id="2147483653" r:id="rId9"/>
    <p:sldLayoutId id="2147483654" r:id="rId10"/>
    <p:sldLayoutId id="2147483655" r:id="rId11"/>
    <p:sldLayoutId id="2147483663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2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22263" indent="-322263" algn="l" defTabSz="914400" rtl="0" eaLnBrk="1" latinLnBrk="0" hangingPunct="1">
        <a:spcBef>
          <a:spcPct val="20000"/>
        </a:spcBef>
        <a:buClr>
          <a:srgbClr val="F15160"/>
        </a:buClr>
        <a:buSzPct val="100000"/>
        <a:buFontTx/>
        <a:buBlip>
          <a:blip r:embed="rId16"/>
        </a:buBlip>
        <a:defRPr sz="2800" kern="1200">
          <a:solidFill>
            <a:schemeClr val="tx2"/>
          </a:solidFill>
          <a:latin typeface="Cambria" panose="02040503050406030204" pitchFamily="18" charset="0"/>
          <a:ea typeface="+mn-ea"/>
          <a:cs typeface="+mn-cs"/>
        </a:defRPr>
      </a:lvl1pPr>
      <a:lvl2pPr marL="623888" indent="-285750" algn="l" defTabSz="896938" rtl="0" eaLnBrk="1" latinLnBrk="0" hangingPunct="1">
        <a:spcBef>
          <a:spcPct val="20000"/>
        </a:spcBef>
        <a:buClr>
          <a:srgbClr val="F15160"/>
        </a:buClr>
        <a:buFont typeface="Arial" pitchFamily="34" charset="0"/>
        <a:buChar char="–"/>
        <a:defRPr sz="1800" kern="1200">
          <a:solidFill>
            <a:schemeClr val="tx2"/>
          </a:solidFill>
          <a:latin typeface="Cambria" panose="02040503050406030204" pitchFamily="18" charset="0"/>
          <a:ea typeface="+mn-ea"/>
          <a:cs typeface="+mn-cs"/>
        </a:defRPr>
      </a:lvl2pPr>
      <a:lvl3pPr marL="857250" indent="-228600" algn="l" defTabSz="914400" rtl="0" eaLnBrk="1" latinLnBrk="0" hangingPunct="1">
        <a:spcBef>
          <a:spcPct val="20000"/>
        </a:spcBef>
        <a:buClr>
          <a:srgbClr val="F15160"/>
        </a:buClr>
        <a:buFont typeface="Arial" pitchFamily="34" charset="0"/>
        <a:buChar char="•"/>
        <a:defRPr sz="1800" kern="1200">
          <a:solidFill>
            <a:schemeClr val="tx2"/>
          </a:solidFill>
          <a:latin typeface="Cambria" panose="02040503050406030204" pitchFamily="18" charset="0"/>
          <a:ea typeface="+mn-ea"/>
          <a:cs typeface="+mn-cs"/>
        </a:defRPr>
      </a:lvl3pPr>
      <a:lvl4pPr marL="1087438" indent="-228600" algn="l" defTabSz="914400" rtl="0" eaLnBrk="1" latinLnBrk="0" hangingPunct="1">
        <a:spcBef>
          <a:spcPct val="20000"/>
        </a:spcBef>
        <a:buClr>
          <a:srgbClr val="F15160"/>
        </a:buClr>
        <a:buFont typeface="Arial" pitchFamily="34" charset="0"/>
        <a:buChar char="–"/>
        <a:defRPr sz="1800" kern="1200">
          <a:solidFill>
            <a:schemeClr val="tx2"/>
          </a:solidFill>
          <a:latin typeface="Cambria" panose="02040503050406030204" pitchFamily="18" charset="0"/>
          <a:ea typeface="+mn-ea"/>
          <a:cs typeface="+mn-cs"/>
        </a:defRPr>
      </a:lvl4pPr>
      <a:lvl5pPr marL="1320800" indent="-228600" algn="l" defTabSz="914400" rtl="0" eaLnBrk="1" latinLnBrk="0" hangingPunct="1">
        <a:spcBef>
          <a:spcPct val="20000"/>
        </a:spcBef>
        <a:buClr>
          <a:srgbClr val="F15160"/>
        </a:buClr>
        <a:buFont typeface="Arial" pitchFamily="34" charset="0"/>
        <a:buChar char="»"/>
        <a:defRPr sz="1800" kern="1200">
          <a:solidFill>
            <a:schemeClr val="tx2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SAROS 1.0 – statusrapport 22. mai 2023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01-02-03</a:t>
            </a:r>
            <a:endParaRPr lang="nb-NO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6">
            <a:extLst>
              <a:ext uri="{FF2B5EF4-FFF2-40B4-BE49-F238E27FC236}">
                <a16:creationId xmlns:a16="http://schemas.microsoft.com/office/drawing/2014/main" id="{202A9B35-98B4-0F00-9670-4F1F9843F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Status i dag. v1.0</a:t>
            </a:r>
          </a:p>
        </p:txBody>
      </p:sp>
      <p:sp>
        <p:nvSpPr>
          <p:cNvPr id="8" name="Plassholder for innhold 7">
            <a:extLst>
              <a:ext uri="{FF2B5EF4-FFF2-40B4-BE49-F238E27FC236}">
                <a16:creationId xmlns:a16="http://schemas.microsoft.com/office/drawing/2014/main" id="{D93EA406-504B-E3F6-7775-56050120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/>
              <a:t>Nær helautomatisk produksjon av rapportutkast</a:t>
            </a:r>
          </a:p>
          <a:p>
            <a:pPr lvl="1"/>
            <a:r>
              <a:rPr lang="nb-NO"/>
              <a:t>Oppdelt i kapitler og underkapitler</a:t>
            </a:r>
          </a:p>
          <a:p>
            <a:pPr lvl="1"/>
            <a:r>
              <a:rPr lang="nb-NO"/>
              <a:t>Inkludert skreddersydde for deltakende institusjoner med faner (institusjon vs alle andre)</a:t>
            </a:r>
          </a:p>
          <a:p>
            <a:r>
              <a:rPr lang="nb-NO"/>
              <a:t>Elementer: kategoriske data-figurer og tabeller for univariater og bivariater, med datatypebaserte signifikanstester (dersom N&gt;k)</a:t>
            </a:r>
          </a:p>
          <a:p>
            <a:r>
              <a:rPr lang="nb-NO"/>
              <a:t>Masse innstillinger og oversettelser lett tilgjengelig i noen YAML-filer</a:t>
            </a:r>
          </a:p>
          <a:p>
            <a:pPr lvl="1"/>
            <a:r>
              <a:rPr lang="nb-NO"/>
              <a:t>Inkluder kun bivariater der gruppeutvalg N &gt; k, og signifikans p &lt; a</a:t>
            </a:r>
          </a:p>
          <a:p>
            <a:pPr lvl="1"/>
            <a:r>
              <a:rPr lang="nb-NO"/>
              <a:t>Figurer/tabeller sortert etter f.eks. sum av de øverste kategoriene</a:t>
            </a:r>
          </a:p>
          <a:p>
            <a:pPr lvl="2"/>
            <a:r>
              <a:rPr lang="nb-NO"/>
              <a:t>"Vet ikke" osv blir satt til motsatt side av sorteringskategoriene</a:t>
            </a:r>
          </a:p>
          <a:p>
            <a:pPr lvl="1"/>
            <a:r>
              <a:rPr lang="nb-NO"/>
              <a:t>Skjul bittesmå kategorietiketter i figurer</a:t>
            </a:r>
          </a:p>
          <a:p>
            <a:pPr lvl="1"/>
            <a:r>
              <a:rPr lang="nb-NO"/>
              <a:t>Alltid sett "Annet" etc nederst i figuren/tabellen</a:t>
            </a:r>
          </a:p>
          <a:p>
            <a:pPr lvl="1"/>
            <a:r>
              <a:rPr lang="nb-NO"/>
              <a:t>Skjul ikke-signifikante bivariater (men vis alltid for X)</a:t>
            </a:r>
          </a:p>
          <a:p>
            <a:pPr lvl="1"/>
            <a:r>
              <a:rPr lang="nb-NO"/>
              <a:t>Tabeller med totaler</a:t>
            </a:r>
          </a:p>
          <a:p>
            <a:pPr lvl="1"/>
            <a:r>
              <a:rPr lang="nb-NO"/>
              <a:t>Output som interaktiv HTML, DOCX, og enkeltdeler (Word-figurer, Excel-tabeller, PNG-figurer)</a:t>
            </a:r>
          </a:p>
          <a:p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BB869C8-BABD-845A-9E3A-9F0B4A83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/>
              <a:t>01-02-2018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6624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7DC705-61AF-3085-D9A3-1ACE3AFE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Plan v1.1 (Spørringene-innlevering)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337F6CE-A063-1088-815D-CAFA89D30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/>
              <a:t>Metodekapittel</a:t>
            </a:r>
          </a:p>
          <a:p>
            <a:r>
              <a:rPr lang="nb-NO"/>
              <a:t>single_y_bivariate_elements = true</a:t>
            </a:r>
          </a:p>
          <a:p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B9C4109-B6FC-FEB3-5AC4-325E83F8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CA3887B-E1FD-1796-BA4B-D6720FA9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A9A36D5-5EFB-13FB-5BA8-8A1C55CC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5F22-D5A2-49CF-8FBE-5C3392B72C8D}" type="slidenum">
              <a:rPr lang="nb-NO" smtClean="0"/>
              <a:pPr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1845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8F6CC3-3C04-D7C7-6288-6E821C56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Plan generelle kontinuerlige forbedringer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54BDBE-44D0-5D69-45AB-F05CCAB4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/>
              <a:t>Rapportere og følge opp bugrapporter utenfor min kontroll</a:t>
            </a:r>
          </a:p>
          <a:p>
            <a:r>
              <a:rPr lang="nb-NO"/>
              <a:t>Implementere spesielle ønsker i prosjektene</a:t>
            </a:r>
          </a:p>
          <a:p>
            <a:r>
              <a:rPr lang="nb-NO"/>
              <a:t>Dokumentasjon</a:t>
            </a:r>
          </a:p>
          <a:p>
            <a:pPr lvl="1"/>
            <a:r>
              <a:rPr lang="nb-NO"/>
              <a:t>Hjelpesider og eksempler</a:t>
            </a:r>
          </a:p>
          <a:p>
            <a:pPr lvl="1"/>
            <a:r>
              <a:rPr lang="nb-NO"/>
              <a:t>Informative feilmeldinger/advarsler, etc</a:t>
            </a:r>
          </a:p>
          <a:p>
            <a:pPr lvl="1"/>
            <a:r>
              <a:rPr lang="nb-NO"/>
              <a:t>Kursmaterialer ("vignettes")</a:t>
            </a:r>
          </a:p>
          <a:p>
            <a:pPr lvl="1"/>
            <a:r>
              <a:rPr lang="nb-NO"/>
              <a:t>Forenkle brukergrensesnitt, konsekvent navngivning av funksjoner, innstillinger, osv</a:t>
            </a:r>
          </a:p>
          <a:p>
            <a:r>
              <a:rPr lang="nb-NO"/>
              <a:t>Robusthet</a:t>
            </a:r>
          </a:p>
          <a:p>
            <a:pPr lvl="1"/>
            <a:r>
              <a:rPr lang="nb-NO"/>
              <a:t>Funksjonstesting, modulering og refaktorering (oppdele Saros), tidlige sjekk av input</a:t>
            </a:r>
          </a:p>
          <a:p>
            <a:pPr lvl="1"/>
            <a:r>
              <a:rPr lang="nb-NO"/>
              <a:t>Sette opp maler for {target} og {renv}: reproduserbarhet og sikring mot fremtiden</a:t>
            </a:r>
          </a:p>
          <a:p>
            <a:pPr lvl="1"/>
            <a:r>
              <a:rPr lang="nb-NO"/>
              <a:t>Fleksible innstillinger</a:t>
            </a:r>
          </a:p>
          <a:p>
            <a:pPr lvl="1"/>
            <a:r>
              <a:rPr lang="nb-NO"/>
              <a:t>Redusere avhengighet av eksterne og ukjente R-pakker</a:t>
            </a:r>
          </a:p>
          <a:p>
            <a:r>
              <a:rPr lang="nb-NO"/>
              <a:t>Prosesseringshastighet og forenkling av interne funksjoner</a:t>
            </a:r>
          </a:p>
          <a:p>
            <a:pPr lvl="1"/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4430678-B420-A37E-EA25-D8327628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B3404DB-A48F-0264-67F8-E065069E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973F120-82D9-0F4B-D1F1-814EDF64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5F22-D5A2-49CF-8FBE-5C3392B72C8D}" type="slidenum">
              <a:rPr lang="nb-NO" smtClean="0"/>
              <a:pPr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899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19FE9B-4998-4680-804D-E7AAC18A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Plan v1.2 (AGU, august)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85C149-5EE3-4DCB-93B3-E750D0E55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001" y="1434722"/>
            <a:ext cx="10848631" cy="4525963"/>
          </a:xfrm>
        </p:spPr>
        <p:txBody>
          <a:bodyPr>
            <a:normAutofit fontScale="70000" lnSpcReduction="20000"/>
          </a:bodyPr>
          <a:lstStyle/>
          <a:p>
            <a:r>
              <a:rPr lang="nb-NO"/>
              <a:t>Mer interaktivitet i grafer og tabeller (høy)</a:t>
            </a:r>
          </a:p>
          <a:p>
            <a:r>
              <a:rPr lang="nb-NO"/>
              <a:t>Trivariater/stratifisert output (høy)</a:t>
            </a:r>
          </a:p>
          <a:p>
            <a:r>
              <a:rPr lang="nb-NO"/>
              <a:t>Laste ned bakgrunnsdata for figurer som Excel-filer (høy, trenger til våren)</a:t>
            </a:r>
          </a:p>
          <a:p>
            <a:pPr lvl="1"/>
            <a:r>
              <a:rPr lang="nb-NO"/>
              <a:t>Første fane er variabeloversikt, figurnummerering, osv.</a:t>
            </a:r>
          </a:p>
          <a:p>
            <a:pPr lvl="1"/>
            <a:r>
              <a:rPr lang="nb-NO"/>
              <a:t>Alt i en Excel-fil, skreddersydde filer.</a:t>
            </a:r>
          </a:p>
          <a:p>
            <a:r>
              <a:rPr lang="nb-NO"/>
              <a:t>Kun vise bivariat dersom prosentpoengforskjell &gt; k (lav)</a:t>
            </a:r>
          </a:p>
          <a:p>
            <a:r>
              <a:rPr lang="nb-NO"/>
              <a:t>Pivotere tabeller slik som SSBs Statistikkbank</a:t>
            </a:r>
          </a:p>
          <a:p>
            <a:pPr lvl="1"/>
            <a:r>
              <a:rPr lang="nb-NO"/>
              <a:t>Tidsserier i KU (lav)</a:t>
            </a:r>
          </a:p>
          <a:p>
            <a:r>
              <a:rPr lang="nb-NO"/>
              <a:t>Slå sammen prosentandelen helt/litt enig i tabellen/figuren (lav)</a:t>
            </a:r>
          </a:p>
          <a:p>
            <a:pPr lvl="1"/>
            <a:r>
              <a:rPr lang="nb-NO"/>
              <a:t>Utvikling over tid BY x</a:t>
            </a:r>
          </a:p>
          <a:p>
            <a:r>
              <a:rPr lang="nb-NO"/>
              <a:t>Bedre fargehåndtering, f.eks. binære prosentfigurer (lav)</a:t>
            </a:r>
          </a:p>
          <a:p>
            <a:r>
              <a:rPr lang="nb-NO"/>
              <a:t>Mer fleksibel sortering og spesifikke innstillinger for hver elementtype</a:t>
            </a:r>
          </a:p>
          <a:p>
            <a:r>
              <a:rPr lang="nb-NO"/>
              <a:t>DOCX/PDF: penere tabeller, bytte ut figurbilder med vektor charts</a:t>
            </a:r>
          </a:p>
          <a:p>
            <a:r>
              <a:rPr lang="nb-NO"/>
              <a:t>Bedre oppløsning for PNG-nedlasting av figurer</a:t>
            </a:r>
          </a:p>
          <a:p>
            <a:r>
              <a:rPr lang="nb-NO"/>
              <a:t>Fast struktur for mapper og prosjektnettsted (m/Ingvar)</a:t>
            </a:r>
          </a:p>
          <a:p>
            <a:r>
              <a:rPr lang="nb-NO"/>
              <a:t>Generalisere kjernefunksjoner for å tilpasse mange nye elementtyper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A00EADF-CE98-486B-8062-1AB6D3A3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D8C7B36-797F-46C1-B745-C9D7CF07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AB53602-117A-47BB-8A5E-B7EE6499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5F22-D5A2-49CF-8FBE-5C3392B72C8D}" type="slidenum">
              <a:rPr lang="nb-NO" smtClean="0"/>
              <a:pPr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543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610B1B-CFC2-FA63-0EFF-CA3F59A5B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Plan 1.3-1.4 (februar 2024)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AF5C6E0-31FD-2C5A-0F07-D2A07DD3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b-NO"/>
              <a:t>Nye elementtyper:</a:t>
            </a:r>
          </a:p>
          <a:p>
            <a:pPr lvl="1"/>
            <a:r>
              <a:rPr lang="nb-NO"/>
              <a:t>Longitudinell linjeplot (kontinuerlig-dato) (middels)</a:t>
            </a:r>
          </a:p>
          <a:p>
            <a:pPr lvl="1"/>
            <a:r>
              <a:rPr lang="nb-NO"/>
              <a:t>Tekst-basert output (delvis implementert), med forbedring gjennom ChatPT (lav)</a:t>
            </a:r>
          </a:p>
          <a:p>
            <a:pPr lvl="1"/>
            <a:r>
              <a:rPr lang="nb-NO"/>
              <a:t>Ordsky og lignende enkle kvantitative "univariate" tekstanalyser (lav)</a:t>
            </a:r>
          </a:p>
          <a:p>
            <a:pPr lvl="1"/>
            <a:r>
              <a:rPr lang="nb-NO"/>
              <a:t>Boks-/violinplot (kontinuerlig-kategorisk)</a:t>
            </a:r>
          </a:p>
          <a:p>
            <a:pPr lvl="1"/>
            <a:r>
              <a:rPr lang="nb-NO"/>
              <a:t>Korrelasjonsplot (kontinuerlig-kontinuerlig) (lav)</a:t>
            </a:r>
          </a:p>
          <a:p>
            <a:pPr lvl="1"/>
            <a:r>
              <a:rPr lang="nb-NO"/>
              <a:t>Forrest plot (koeffisient)</a:t>
            </a:r>
          </a:p>
          <a:p>
            <a:pPr lvl="1"/>
            <a:r>
              <a:rPr lang="nb-NO"/>
              <a:t>Instrumentvalidering</a:t>
            </a:r>
          </a:p>
          <a:p>
            <a:pPr lvl="1"/>
            <a:r>
              <a:rPr lang="nb-NO"/>
              <a:t>SEM med alle Y som utfall, alle X som forklaringsvariabler?</a:t>
            </a:r>
          </a:p>
          <a:p>
            <a:pPr lvl="1"/>
            <a:r>
              <a:rPr lang="nb-NO"/>
              <a:t>Missingness-analyse</a:t>
            </a:r>
          </a:p>
          <a:p>
            <a:r>
              <a:rPr lang="nb-NO"/>
              <a:t>Nifuthemes-pakken til Henrik K.</a:t>
            </a:r>
          </a:p>
          <a:p>
            <a:pPr lvl="1"/>
            <a:r>
              <a:rPr lang="nb-NO"/>
              <a:t>Forord-mal?</a:t>
            </a:r>
          </a:p>
          <a:p>
            <a:pPr lvl="1"/>
            <a:r>
              <a:rPr lang="nb-NO"/>
              <a:t>NIFU-qmd-mal?</a:t>
            </a:r>
          </a:p>
          <a:p>
            <a:r>
              <a:rPr lang="nb-NO"/>
              <a:t>Tilfeldig variasjon i om det er figur eller tabell som vises (nyttig for skreddersydde rapporter)</a:t>
            </a:r>
          </a:p>
          <a:p>
            <a:r>
              <a:rPr lang="nb-NO"/>
              <a:t>Tablau velg selv grupper etc i grafer (og tabeller)</a:t>
            </a:r>
          </a:p>
          <a:p>
            <a:r>
              <a:rPr lang="nb-NO"/>
              <a:t>Sende skreddersydde rapporter direkte til mottakere?</a:t>
            </a:r>
          </a:p>
          <a:p>
            <a:r>
              <a:rPr lang="nb-NO"/>
              <a:t>Automatisk inspeksjon av input-verdier: tall, kategorier, missing, osv.?</a:t>
            </a:r>
          </a:p>
          <a:p>
            <a:r>
              <a:rPr lang="nb-NO"/>
              <a:t>Standardisere databearbeidingsskript?</a:t>
            </a:r>
          </a:p>
          <a:p>
            <a:endParaRPr lang="nb-NO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605A798-2666-D6E5-36C8-C07F03C2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B9F51EA-40E4-04C0-13B4-2386639D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D70995F-5ECC-F7D2-9749-D59FC307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25F22-D5A2-49CF-8FBE-5C3392B72C8D}" type="slidenum">
              <a:rPr lang="nb-NO" smtClean="0"/>
              <a:pPr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2336263"/>
      </p:ext>
    </p:extLst>
  </p:cSld>
  <p:clrMapOvr>
    <a:masterClrMapping/>
  </p:clrMapOvr>
</p:sld>
</file>

<file path=ppt/theme/theme1.xml><?xml version="1.0" encoding="utf-8"?>
<a:theme xmlns:a="http://schemas.openxmlformats.org/drawingml/2006/main" name="NIFU_ppt_NO">
  <a:themeElements>
    <a:clrScheme name="NIFU">
      <a:dk1>
        <a:sysClr val="windowText" lastClr="000000"/>
      </a:dk1>
      <a:lt1>
        <a:sysClr val="window" lastClr="FFFFFF"/>
      </a:lt1>
      <a:dk2>
        <a:srgbClr val="404040"/>
      </a:dk2>
      <a:lt2>
        <a:srgbClr val="E4E8EB"/>
      </a:lt2>
      <a:accent1>
        <a:srgbClr val="2D8E9F"/>
      </a:accent1>
      <a:accent2>
        <a:srgbClr val="C84957"/>
      </a:accent2>
      <a:accent3>
        <a:srgbClr val="000000"/>
      </a:accent3>
      <a:accent4>
        <a:srgbClr val="404040"/>
      </a:accent4>
      <a:accent5>
        <a:srgbClr val="878D91"/>
      </a:accent5>
      <a:accent6>
        <a:srgbClr val="E4E8EB"/>
      </a:accent6>
      <a:hlink>
        <a:srgbClr val="C84957"/>
      </a:hlink>
      <a:folHlink>
        <a:srgbClr val="2D8E9F"/>
      </a:folHlink>
    </a:clrScheme>
    <a:fontScheme name="NIF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1" id="{892DCADD-8D2B-4363-B13E-BB06EC607F64}" vid="{4C819767-311B-4717-AAC7-5D4E5CB021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12871A87AA9AA40AFD78DC0F4FB1211" ma:contentTypeVersion="16" ma:contentTypeDescription="Opprett et nytt dokument." ma:contentTypeScope="" ma:versionID="705adec4dbca66c04c9a58af57f9214b">
  <xsd:schema xmlns:xsd="http://www.w3.org/2001/XMLSchema" xmlns:xs="http://www.w3.org/2001/XMLSchema" xmlns:p="http://schemas.microsoft.com/office/2006/metadata/properties" xmlns:ns2="c5088232-1f73-4496-85f6-f17080254f09" xmlns:ns3="f9b64eb4-ed83-421f-b7f1-c3c9549c0406" targetNamespace="http://schemas.microsoft.com/office/2006/metadata/properties" ma:root="true" ma:fieldsID="d34ccbc40f09248fe076712a9a023063" ns2:_="" ns3:_="">
    <xsd:import namespace="c5088232-1f73-4496-85f6-f17080254f09"/>
    <xsd:import namespace="f9b64eb4-ed83-421f-b7f1-c3c9549c0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kommenta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88232-1f73-4496-85f6-f17080254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kommentar" ma:index="17" nillable="true" ma:displayName="kommentar" ma:format="Dropdown" ma:internalName="kommentar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emerkelapper" ma:readOnly="false" ma:fieldId="{5cf76f15-5ced-4ddc-b409-7134ff3c332f}" ma:taxonomyMulti="true" ma:sspId="9e38e3b8-c49d-4d39-b090-a295a8e129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64eb4-ed83-421f-b7f1-c3c9549c040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340e52a-ff60-4c0d-8db6-2b5917d36bd0}" ma:internalName="TaxCatchAll" ma:showField="CatchAllData" ma:web="f9b64eb4-ed83-421f-b7f1-c3c9549c04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088232-1f73-4496-85f6-f17080254f09">
      <Terms xmlns="http://schemas.microsoft.com/office/infopath/2007/PartnerControls"/>
    </lcf76f155ced4ddcb4097134ff3c332f>
    <TaxCatchAll xmlns="f9b64eb4-ed83-421f-b7f1-c3c9549c0406" xsi:nil="true"/>
    <kommentar xmlns="c5088232-1f73-4496-85f6-f17080254f09" xsi:nil="true"/>
  </documentManagement>
</p:properties>
</file>

<file path=customXml/itemProps1.xml><?xml version="1.0" encoding="utf-8"?>
<ds:datastoreItem xmlns:ds="http://schemas.openxmlformats.org/officeDocument/2006/customXml" ds:itemID="{AD09B4C9-C415-4EFF-9164-5ACF1E63C9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088232-1f73-4496-85f6-f17080254f09"/>
    <ds:schemaRef ds:uri="f9b64eb4-ed83-421f-b7f1-c3c9549c04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C20068-ACEA-4063-A339-AB17F50D7C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86A3A6-6C3F-4553-BEF4-4744B4483982}">
  <ds:schemaRefs>
    <ds:schemaRef ds:uri="http://schemas.microsoft.com/office/2006/metadata/properties"/>
    <ds:schemaRef ds:uri="http://schemas.microsoft.com/office/infopath/2007/PartnerControls"/>
    <ds:schemaRef ds:uri="54649e07-22d4-406f-99dd-aa1e874f2b2c"/>
    <ds:schemaRef ds:uri="568b4d0a-3dda-4725-b661-4c857381ca1d"/>
    <ds:schemaRef ds:uri="c5088232-1f73-4496-85f6-f17080254f09"/>
    <ds:schemaRef ds:uri="f9b64eb4-ed83-421f-b7f1-c3c9549c040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NIFU_ppt_NO</Template>
  <TotalTime>1824</TotalTime>
  <Words>546</Words>
  <Application>Microsoft Office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NIFU_ppt_NO</vt:lpstr>
      <vt:lpstr>SAROS 1.0 – statusrapport 22. mai 2023</vt:lpstr>
      <vt:lpstr>Status i dag. v1.0</vt:lpstr>
      <vt:lpstr>Plan v1.1 (Spørringene-innlevering)</vt:lpstr>
      <vt:lpstr>Plan generelle kontinuerlige forbedringer</vt:lpstr>
      <vt:lpstr>Plan v1.2 (AGU, august)</vt:lpstr>
      <vt:lpstr>Plan 1.3-1.4 (februar 2024)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Claes Lampi / NIFU</dc:creator>
  <dc:description>Dev by addpoint.no</dc:description>
  <cp:lastModifiedBy>Stephan Daus / NIFU</cp:lastModifiedBy>
  <cp:revision>2</cp:revision>
  <dcterms:created xsi:type="dcterms:W3CDTF">2021-03-11T08:54:15Z</dcterms:created>
  <dcterms:modified xsi:type="dcterms:W3CDTF">2023-05-24T09:02:44Z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v by">
    <vt:lpwstr>addpoint.no</vt:lpwstr>
  </property>
  <property fmtid="{D5CDD505-2E9C-101B-9397-08002B2CF9AE}" pid="3" name="ContentTypeId">
    <vt:lpwstr>0x010100BC46BE4C599BA542BB4AC4820D265A8D</vt:lpwstr>
  </property>
</Properties>
</file>