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3007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1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>
        <p:scale>
          <a:sx n="75" d="100"/>
          <a:sy n="75" d="100"/>
        </p:scale>
        <p:origin x="2006" y="432"/>
      </p:cViewPr>
      <p:guideLst>
        <p:guide orient="horz" pos="2268"/>
        <p:guide pos="1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59" y="1178222"/>
            <a:ext cx="5355670" cy="2506427"/>
          </a:xfrm>
        </p:spPr>
        <p:txBody>
          <a:bodyPr anchor="b"/>
          <a:lstStyle>
            <a:lvl1pPr algn="ctr">
              <a:defRPr sz="413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599" y="3781306"/>
            <a:ext cx="4725591" cy="1738167"/>
          </a:xfrm>
        </p:spPr>
        <p:txBody>
          <a:bodyPr/>
          <a:lstStyle>
            <a:lvl1pPr marL="0" indent="0" algn="ctr">
              <a:buNone/>
              <a:defRPr sz="1654"/>
            </a:lvl1pPr>
            <a:lvl2pPr marL="315057" indent="0" algn="ctr">
              <a:buNone/>
              <a:defRPr sz="1378"/>
            </a:lvl2pPr>
            <a:lvl3pPr marL="630113" indent="0" algn="ctr">
              <a:buNone/>
              <a:defRPr sz="1240"/>
            </a:lvl3pPr>
            <a:lvl4pPr marL="945170" indent="0" algn="ctr">
              <a:buNone/>
              <a:defRPr sz="1103"/>
            </a:lvl4pPr>
            <a:lvl5pPr marL="1260226" indent="0" algn="ctr">
              <a:buNone/>
              <a:defRPr sz="1103"/>
            </a:lvl5pPr>
            <a:lvl6pPr marL="1575283" indent="0" algn="ctr">
              <a:buNone/>
              <a:defRPr sz="1103"/>
            </a:lvl6pPr>
            <a:lvl7pPr marL="1890339" indent="0" algn="ctr">
              <a:buNone/>
              <a:defRPr sz="1103"/>
            </a:lvl7pPr>
            <a:lvl8pPr marL="2205396" indent="0" algn="ctr">
              <a:buNone/>
              <a:defRPr sz="1103"/>
            </a:lvl8pPr>
            <a:lvl9pPr marL="2520452" indent="0" algn="ctr">
              <a:buNone/>
              <a:defRPr sz="1103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6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303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9002" y="383297"/>
            <a:ext cx="1358607" cy="6101085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180" y="383297"/>
            <a:ext cx="3997062" cy="610108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41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66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8" y="1794831"/>
            <a:ext cx="5434430" cy="2994714"/>
          </a:xfrm>
        </p:spPr>
        <p:txBody>
          <a:bodyPr anchor="b"/>
          <a:lstStyle>
            <a:lvl1pPr>
              <a:defRPr sz="413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898" y="4817876"/>
            <a:ext cx="5434430" cy="1574849"/>
          </a:xfrm>
        </p:spPr>
        <p:txBody>
          <a:bodyPr/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150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2pPr>
            <a:lvl3pPr marL="630113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3pPr>
            <a:lvl4pPr marL="9451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26022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575283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1890339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20539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520452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28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179" y="1916484"/>
            <a:ext cx="2677835" cy="456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9774" y="1916484"/>
            <a:ext cx="2677835" cy="456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03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383299"/>
            <a:ext cx="5434430" cy="139153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001" y="1764832"/>
            <a:ext cx="2665528" cy="864917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001" y="2629749"/>
            <a:ext cx="2665528" cy="386796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9774" y="1764832"/>
            <a:ext cx="2678656" cy="864917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9774" y="2629749"/>
            <a:ext cx="2678656" cy="386796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410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074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10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479954"/>
            <a:ext cx="2032168" cy="1679840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656" y="1036570"/>
            <a:ext cx="3189774" cy="5116178"/>
          </a:xfrm>
        </p:spPr>
        <p:txBody>
          <a:bodyPr/>
          <a:lstStyle>
            <a:lvl1pPr>
              <a:defRPr sz="2205"/>
            </a:lvl1pPr>
            <a:lvl2pPr>
              <a:defRPr sz="1929"/>
            </a:lvl2pPr>
            <a:lvl3pPr>
              <a:defRPr sz="1654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2159794"/>
            <a:ext cx="2032168" cy="4001285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8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479954"/>
            <a:ext cx="2032168" cy="1679840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8656" y="1036570"/>
            <a:ext cx="3189774" cy="5116178"/>
          </a:xfrm>
        </p:spPr>
        <p:txBody>
          <a:bodyPr anchor="t"/>
          <a:lstStyle>
            <a:lvl1pPr marL="0" indent="0">
              <a:buNone/>
              <a:defRPr sz="2205"/>
            </a:lvl1pPr>
            <a:lvl2pPr marL="315057" indent="0">
              <a:buNone/>
              <a:defRPr sz="1929"/>
            </a:lvl2pPr>
            <a:lvl3pPr marL="630113" indent="0">
              <a:buNone/>
              <a:defRPr sz="1654"/>
            </a:lvl3pPr>
            <a:lvl4pPr marL="945170" indent="0">
              <a:buNone/>
              <a:defRPr sz="1378"/>
            </a:lvl4pPr>
            <a:lvl5pPr marL="1260226" indent="0">
              <a:buNone/>
              <a:defRPr sz="1378"/>
            </a:lvl5pPr>
            <a:lvl6pPr marL="1575283" indent="0">
              <a:buNone/>
              <a:defRPr sz="1378"/>
            </a:lvl6pPr>
            <a:lvl7pPr marL="1890339" indent="0">
              <a:buNone/>
              <a:defRPr sz="1378"/>
            </a:lvl7pPr>
            <a:lvl8pPr marL="2205396" indent="0">
              <a:buNone/>
              <a:defRPr sz="1378"/>
            </a:lvl8pPr>
            <a:lvl9pPr marL="2520452" indent="0">
              <a:buNone/>
              <a:defRPr sz="1378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2159794"/>
            <a:ext cx="2032168" cy="4001285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60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179" y="383299"/>
            <a:ext cx="543443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179" y="1916484"/>
            <a:ext cx="543443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179" y="6672698"/>
            <a:ext cx="141767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5E1C-C462-4221-94ED-6CB0FA00DAFA}" type="datetimeFigureOut">
              <a:rPr lang="nb-NO" smtClean="0"/>
              <a:t>02.03.2023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7136" y="6672698"/>
            <a:ext cx="21265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9932" y="6672698"/>
            <a:ext cx="141767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A4CD-D6EE-4C86-8F7B-30B3E0C164B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48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0113" rtl="0" eaLnBrk="1" latinLnBrk="0" hangingPunct="1">
        <a:lnSpc>
          <a:spcPct val="90000"/>
        </a:lnSpc>
        <a:spcBef>
          <a:spcPct val="0"/>
        </a:spcBef>
        <a:buNone/>
        <a:defRPr sz="30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528" indent="-157528" algn="l" defTabSz="6301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472585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78764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3pPr>
      <a:lvl4pPr marL="1102698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41775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73281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2047867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36292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677980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15057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2pPr>
      <a:lvl3pPr marL="63011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4517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26022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57528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1890339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20539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520452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4848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kskant 3">
            <a:extLst>
              <a:ext uri="{FF2B5EF4-FFF2-40B4-BE49-F238E27FC236}">
                <a16:creationId xmlns:a16="http://schemas.microsoft.com/office/drawing/2014/main" id="{75E44086-170E-EDE2-918D-A6D22E3DC7AE}"/>
              </a:ext>
            </a:extLst>
          </p:cNvPr>
          <p:cNvSpPr/>
          <p:nvPr/>
        </p:nvSpPr>
        <p:spPr>
          <a:xfrm rot="1810481">
            <a:off x="-473236" y="499925"/>
            <a:ext cx="7191378" cy="6199464"/>
          </a:xfrm>
          <a:prstGeom prst="hexagon">
            <a:avLst>
              <a:gd name="adj" fmla="val 28899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3084D5A9-942D-DD9F-9B8A-FDB194E4A9A9}"/>
              </a:ext>
            </a:extLst>
          </p:cNvPr>
          <p:cNvCxnSpPr>
            <a:cxnSpLocks/>
          </p:cNvCxnSpPr>
          <p:nvPr/>
        </p:nvCxnSpPr>
        <p:spPr>
          <a:xfrm>
            <a:off x="0" y="3599657"/>
            <a:ext cx="627284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E6CF082F-A46E-410C-3385-F3D4431C1BC7}"/>
              </a:ext>
            </a:extLst>
          </p:cNvPr>
          <p:cNvSpPr/>
          <p:nvPr/>
        </p:nvSpPr>
        <p:spPr>
          <a:xfrm>
            <a:off x="1128083" y="1604494"/>
            <a:ext cx="3988741" cy="3988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4784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9568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4352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19137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23921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28705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33489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38273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b-NO" sz="2517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7BC051F-E552-9578-FF83-719C7DE35C97}"/>
              </a:ext>
            </a:extLst>
          </p:cNvPr>
          <p:cNvSpPr/>
          <p:nvPr/>
        </p:nvSpPr>
        <p:spPr>
          <a:xfrm>
            <a:off x="1952111" y="2429317"/>
            <a:ext cx="2340683" cy="23406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4784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9568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4352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19137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23921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28705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33489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38273" algn="l" defTabSz="604784" rtl="0" eaLnBrk="1" latinLnBrk="0" hangingPunct="1">
              <a:defRPr sz="23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b-NO" sz="2517"/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6DAEB2DB-7931-F5AF-9823-2B845067FE6C}"/>
              </a:ext>
            </a:extLst>
          </p:cNvPr>
          <p:cNvGrpSpPr/>
          <p:nvPr/>
        </p:nvGrpSpPr>
        <p:grpSpPr>
          <a:xfrm rot="2641286">
            <a:off x="-260645" y="2710599"/>
            <a:ext cx="5376498" cy="1537958"/>
            <a:chOff x="1096442" y="2531587"/>
            <a:chExt cx="9999116" cy="2860267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E4BB7D0-75AD-A10F-3797-19D8176EE196}"/>
                </a:ext>
              </a:extLst>
            </p:cNvPr>
            <p:cNvSpPr/>
            <p:nvPr/>
          </p:nvSpPr>
          <p:spPr>
            <a:xfrm>
              <a:off x="9805222" y="3308549"/>
              <a:ext cx="1290336" cy="12903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2517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0A48199-BFF6-B8DC-EA18-773AE17425FC}"/>
                </a:ext>
              </a:extLst>
            </p:cNvPr>
            <p:cNvSpPr/>
            <p:nvPr/>
          </p:nvSpPr>
          <p:spPr>
            <a:xfrm>
              <a:off x="1096442" y="4101518"/>
              <a:ext cx="1290336" cy="12903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2517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FF0E1B1-9462-AD85-5200-9D13449854AA}"/>
                </a:ext>
              </a:extLst>
            </p:cNvPr>
            <p:cNvSpPr/>
            <p:nvPr/>
          </p:nvSpPr>
          <p:spPr>
            <a:xfrm>
              <a:off x="2536852" y="3972284"/>
              <a:ext cx="1290336" cy="12903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2517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438C7DB-21E6-CBBA-74E9-F7243ED31A05}"/>
                </a:ext>
              </a:extLst>
            </p:cNvPr>
            <p:cNvSpPr/>
            <p:nvPr/>
          </p:nvSpPr>
          <p:spPr>
            <a:xfrm>
              <a:off x="5458274" y="3728651"/>
              <a:ext cx="1290336" cy="12903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2517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D3A9CBD-31D0-B3D5-5C51-1900D8CF9FFC}"/>
                </a:ext>
              </a:extLst>
            </p:cNvPr>
            <p:cNvSpPr/>
            <p:nvPr/>
          </p:nvSpPr>
          <p:spPr>
            <a:xfrm>
              <a:off x="3990404" y="3849330"/>
              <a:ext cx="1290336" cy="12903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2517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734BBFD-C4B2-13B2-29BF-56A96E82A8D7}"/>
                </a:ext>
              </a:extLst>
            </p:cNvPr>
            <p:cNvSpPr/>
            <p:nvPr/>
          </p:nvSpPr>
          <p:spPr>
            <a:xfrm>
              <a:off x="6895012" y="3587039"/>
              <a:ext cx="1290336" cy="12903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2517"/>
            </a:p>
          </p:txBody>
        </p:sp>
        <p:pic>
          <p:nvPicPr>
            <p:cNvPr id="39" name="Grafikk 38">
              <a:extLst>
                <a:ext uri="{FF2B5EF4-FFF2-40B4-BE49-F238E27FC236}">
                  <a16:creationId xmlns:a16="http://schemas.microsoft.com/office/drawing/2014/main" id="{97D01214-AADD-723A-23A6-C3BEA758F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58714">
              <a:off x="5493497" y="3854844"/>
              <a:ext cx="1122589" cy="869850"/>
            </a:xfrm>
            <a:prstGeom prst="rect">
              <a:avLst/>
            </a:prstGeom>
          </p:spPr>
        </p:pic>
        <p:sp>
          <p:nvSpPr>
            <p:cNvPr id="40" name="Rektangel 39">
              <a:extLst>
                <a:ext uri="{FF2B5EF4-FFF2-40B4-BE49-F238E27FC236}">
                  <a16:creationId xmlns:a16="http://schemas.microsoft.com/office/drawing/2014/main" id="{88A8507A-ED82-1FA2-8D5B-EA46B8589EB2}"/>
                </a:ext>
              </a:extLst>
            </p:cNvPr>
            <p:cNvSpPr/>
            <p:nvPr/>
          </p:nvSpPr>
          <p:spPr>
            <a:xfrm rot="18958714">
              <a:off x="2856885" y="3729940"/>
              <a:ext cx="714787" cy="1360924"/>
            </a:xfrm>
            <a:prstGeom prst="rect">
              <a:avLst/>
            </a:prstGeom>
            <a:noFill/>
          </p:spPr>
          <p:txBody>
            <a:bodyPr wrap="square" lIns="115087" tIns="57544" rIns="115087" bIns="57544">
              <a:spAutoFit/>
            </a:bodyPr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b-NO" sz="4000" b="1">
                  <a:ln w="0"/>
                  <a:solidFill>
                    <a:srgbClr val="2268B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</a:t>
              </a:r>
            </a:p>
          </p:txBody>
        </p:sp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7A07C17C-4B87-36CF-A9AA-E66826863413}"/>
                </a:ext>
              </a:extLst>
            </p:cNvPr>
            <p:cNvSpPr/>
            <p:nvPr/>
          </p:nvSpPr>
          <p:spPr>
            <a:xfrm rot="18958714">
              <a:off x="4204818" y="3712029"/>
              <a:ext cx="863711" cy="1360924"/>
            </a:xfrm>
            <a:prstGeom prst="rect">
              <a:avLst/>
            </a:prstGeom>
            <a:noFill/>
          </p:spPr>
          <p:txBody>
            <a:bodyPr wrap="square" lIns="115087" tIns="57544" rIns="115087" bIns="57544">
              <a:spAutoFit/>
            </a:bodyPr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b-NO" sz="4000" b="1">
                  <a:ln w="0"/>
                  <a:solidFill>
                    <a:srgbClr val="2268BB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754BF23D-C913-772D-2645-CB4A8592072A}"/>
                </a:ext>
              </a:extLst>
            </p:cNvPr>
            <p:cNvSpPr/>
            <p:nvPr/>
          </p:nvSpPr>
          <p:spPr>
            <a:xfrm rot="18958714">
              <a:off x="7074586" y="3492518"/>
              <a:ext cx="942383" cy="1360924"/>
            </a:xfrm>
            <a:prstGeom prst="rect">
              <a:avLst/>
            </a:prstGeom>
            <a:noFill/>
          </p:spPr>
          <p:txBody>
            <a:bodyPr wrap="square" lIns="115087" tIns="57544" rIns="115087" bIns="57544">
              <a:spAutoFit/>
            </a:bodyPr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b-NO" sz="4000" b="1">
                  <a:ln w="0"/>
                  <a:solidFill>
                    <a:srgbClr val="2268BB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pitchFamily="34" charset="0"/>
                </a:rPr>
                <a:t>O</a:t>
              </a:r>
            </a:p>
          </p:txBody>
        </p:sp>
        <p:sp>
          <p:nvSpPr>
            <p:cNvPr id="44" name="TekstSylinder 43">
              <a:extLst>
                <a:ext uri="{FF2B5EF4-FFF2-40B4-BE49-F238E27FC236}">
                  <a16:creationId xmlns:a16="http://schemas.microsoft.com/office/drawing/2014/main" id="{DD984CDD-2C8D-979E-0BEA-EDC3530A8C7E}"/>
                </a:ext>
              </a:extLst>
            </p:cNvPr>
            <p:cNvSpPr txBox="1"/>
            <p:nvPr/>
          </p:nvSpPr>
          <p:spPr>
            <a:xfrm rot="18958714">
              <a:off x="3524440" y="3314540"/>
              <a:ext cx="1049395" cy="6868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nb-NO" sz="2400" kern="0">
                  <a:solidFill>
                    <a:schemeClr val="bg1"/>
                  </a:solidFill>
                </a:rPr>
                <a:t>emi-</a:t>
              </a:r>
            </a:p>
          </p:txBody>
        </p:sp>
        <p:sp>
          <p:nvSpPr>
            <p:cNvPr id="45" name="TekstSylinder 44">
              <a:extLst>
                <a:ext uri="{FF2B5EF4-FFF2-40B4-BE49-F238E27FC236}">
                  <a16:creationId xmlns:a16="http://schemas.microsoft.com/office/drawing/2014/main" id="{80042805-3198-860B-7F01-3C850311584F}"/>
                </a:ext>
              </a:extLst>
            </p:cNvPr>
            <p:cNvSpPr txBox="1"/>
            <p:nvPr/>
          </p:nvSpPr>
          <p:spPr>
            <a:xfrm rot="18958714">
              <a:off x="4863518" y="2683429"/>
              <a:ext cx="2301514" cy="6868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nb-NO" sz="2400" kern="0">
                  <a:solidFill>
                    <a:schemeClr val="bg1"/>
                  </a:solidFill>
                </a:rPr>
                <a:t>utomated</a:t>
              </a:r>
            </a:p>
          </p:txBody>
        </p:sp>
        <p:sp>
          <p:nvSpPr>
            <p:cNvPr id="46" name="TekstSylinder 45">
              <a:extLst>
                <a:ext uri="{FF2B5EF4-FFF2-40B4-BE49-F238E27FC236}">
                  <a16:creationId xmlns:a16="http://schemas.microsoft.com/office/drawing/2014/main" id="{F50B00A2-C7C6-76EB-69D0-C6EB85350480}"/>
                </a:ext>
              </a:extLst>
            </p:cNvPr>
            <p:cNvSpPr txBox="1"/>
            <p:nvPr/>
          </p:nvSpPr>
          <p:spPr>
            <a:xfrm rot="18958714">
              <a:off x="6169230" y="2531587"/>
              <a:ext cx="2584733" cy="6868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nb-NO" sz="2400" kern="0">
                  <a:solidFill>
                    <a:schemeClr val="bg1"/>
                  </a:solidFill>
                </a:rPr>
                <a:t>eporting of</a:t>
              </a:r>
            </a:p>
          </p:txBody>
        </p: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22A2C59C-3F07-CDCC-AE20-97DABCB0CA2A}"/>
                </a:ext>
              </a:extLst>
            </p:cNvPr>
            <p:cNvSpPr txBox="1"/>
            <p:nvPr/>
          </p:nvSpPr>
          <p:spPr>
            <a:xfrm rot="18958714">
              <a:off x="7705977" y="2672464"/>
              <a:ext cx="1666512" cy="6868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nb-NO" sz="2400" kern="0">
                  <a:solidFill>
                    <a:schemeClr val="bg1"/>
                  </a:solidFill>
                </a:rPr>
                <a:t>rdinary</a:t>
              </a:r>
            </a:p>
          </p:txBody>
        </p:sp>
        <p:sp>
          <p:nvSpPr>
            <p:cNvPr id="48" name="TekstSylinder 47">
              <a:extLst>
                <a:ext uri="{FF2B5EF4-FFF2-40B4-BE49-F238E27FC236}">
                  <a16:creationId xmlns:a16="http://schemas.microsoft.com/office/drawing/2014/main" id="{24E67DB7-53F4-3A14-8747-692C283591E0}"/>
                </a:ext>
              </a:extLst>
            </p:cNvPr>
            <p:cNvSpPr txBox="1"/>
            <p:nvPr/>
          </p:nvSpPr>
          <p:spPr>
            <a:xfrm rot="18958714">
              <a:off x="9241750" y="2652750"/>
              <a:ext cx="1529375" cy="6868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nb-NO" sz="2400" kern="0">
                  <a:solidFill>
                    <a:schemeClr val="bg1"/>
                  </a:solidFill>
                </a:rPr>
                <a:t>urveys</a:t>
              </a: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E9B582D7-7B2F-C2C0-DE1A-4FD9B073EBAF}"/>
                </a:ext>
              </a:extLst>
            </p:cNvPr>
            <p:cNvSpPr/>
            <p:nvPr/>
          </p:nvSpPr>
          <p:spPr>
            <a:xfrm>
              <a:off x="8341031" y="3447066"/>
              <a:ext cx="1290336" cy="12903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2517"/>
            </a:p>
          </p:txBody>
        </p:sp>
        <p:sp>
          <p:nvSpPr>
            <p:cNvPr id="43" name="Rektangel 42">
              <a:extLst>
                <a:ext uri="{FF2B5EF4-FFF2-40B4-BE49-F238E27FC236}">
                  <a16:creationId xmlns:a16="http://schemas.microsoft.com/office/drawing/2014/main" id="{ED90C563-6587-F101-98C7-89E54478ADAE}"/>
                </a:ext>
              </a:extLst>
            </p:cNvPr>
            <p:cNvSpPr/>
            <p:nvPr/>
          </p:nvSpPr>
          <p:spPr>
            <a:xfrm rot="18958714">
              <a:off x="8620156" y="3359827"/>
              <a:ext cx="714787" cy="1360924"/>
            </a:xfrm>
            <a:prstGeom prst="rect">
              <a:avLst/>
            </a:prstGeom>
            <a:noFill/>
          </p:spPr>
          <p:txBody>
            <a:bodyPr wrap="square" lIns="115087" tIns="57544" rIns="115087" bIns="57544">
              <a:spAutoFit/>
            </a:bodyPr>
            <a:lstStyle>
              <a:defPPr>
                <a:defRPr lang="en-US"/>
              </a:defPPr>
              <a:lvl1pPr marL="0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4784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9568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52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19137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23921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28705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33489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38273" algn="l" defTabSz="604784" rtl="0" eaLnBrk="1" latinLnBrk="0" hangingPunct="1">
                <a:defRPr sz="238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b-NO" sz="4000" b="1">
                  <a:ln w="0"/>
                  <a:solidFill>
                    <a:srgbClr val="2268BB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Black" panose="020B0A04020102020204" pitchFamily="34" charset="0"/>
                </a:rPr>
                <a:t>S</a:t>
              </a:r>
            </a:p>
          </p:txBody>
        </p:sp>
      </p:grpSp>
      <p:grpSp>
        <p:nvGrpSpPr>
          <p:cNvPr id="52" name="Gruppe 51">
            <a:extLst>
              <a:ext uri="{FF2B5EF4-FFF2-40B4-BE49-F238E27FC236}">
                <a16:creationId xmlns:a16="http://schemas.microsoft.com/office/drawing/2014/main" id="{207DEBA1-1AFB-3A02-AE11-7379F901DE78}"/>
              </a:ext>
            </a:extLst>
          </p:cNvPr>
          <p:cNvGrpSpPr/>
          <p:nvPr/>
        </p:nvGrpSpPr>
        <p:grpSpPr>
          <a:xfrm rot="20523706">
            <a:off x="4720917" y="1082209"/>
            <a:ext cx="45719" cy="45719"/>
            <a:chOff x="5041190" y="1311127"/>
            <a:chExt cx="151267" cy="151267"/>
          </a:xfrm>
        </p:grpSpPr>
        <p:sp>
          <p:nvSpPr>
            <p:cNvPr id="50" name="Stjerne: 4 tagger 49">
              <a:extLst>
                <a:ext uri="{FF2B5EF4-FFF2-40B4-BE49-F238E27FC236}">
                  <a16:creationId xmlns:a16="http://schemas.microsoft.com/office/drawing/2014/main" id="{5ABE63E6-4290-BFE5-F5B2-F0073090D77A}"/>
                </a:ext>
              </a:extLst>
            </p:cNvPr>
            <p:cNvSpPr/>
            <p:nvPr/>
          </p:nvSpPr>
          <p:spPr>
            <a:xfrm>
              <a:off x="5041190" y="1311127"/>
              <a:ext cx="151267" cy="15126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Stjerne: 4 tagger 50">
              <a:extLst>
                <a:ext uri="{FF2B5EF4-FFF2-40B4-BE49-F238E27FC236}">
                  <a16:creationId xmlns:a16="http://schemas.microsoft.com/office/drawing/2014/main" id="{072E3F0A-ED8D-FB99-3A80-EC0CD924BE0C}"/>
                </a:ext>
              </a:extLst>
            </p:cNvPr>
            <p:cNvSpPr/>
            <p:nvPr/>
          </p:nvSpPr>
          <p:spPr>
            <a:xfrm rot="18900000">
              <a:off x="5081991" y="1351929"/>
              <a:ext cx="69661" cy="69661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52">
            <a:extLst>
              <a:ext uri="{FF2B5EF4-FFF2-40B4-BE49-F238E27FC236}">
                <a16:creationId xmlns:a16="http://schemas.microsoft.com/office/drawing/2014/main" id="{22B9334D-986A-721A-E710-EF9E788A8368}"/>
              </a:ext>
            </a:extLst>
          </p:cNvPr>
          <p:cNvGrpSpPr/>
          <p:nvPr/>
        </p:nvGrpSpPr>
        <p:grpSpPr>
          <a:xfrm>
            <a:off x="4529101" y="1031401"/>
            <a:ext cx="50519" cy="50519"/>
            <a:chOff x="5041190" y="1311127"/>
            <a:chExt cx="151267" cy="151267"/>
          </a:xfrm>
        </p:grpSpPr>
        <p:sp>
          <p:nvSpPr>
            <p:cNvPr id="54" name="Stjerne: 4 tagger 53">
              <a:extLst>
                <a:ext uri="{FF2B5EF4-FFF2-40B4-BE49-F238E27FC236}">
                  <a16:creationId xmlns:a16="http://schemas.microsoft.com/office/drawing/2014/main" id="{25D7D11C-3EC7-E232-02B9-2F5F0DD96CDF}"/>
                </a:ext>
              </a:extLst>
            </p:cNvPr>
            <p:cNvSpPr/>
            <p:nvPr/>
          </p:nvSpPr>
          <p:spPr>
            <a:xfrm>
              <a:off x="5041190" y="1311127"/>
              <a:ext cx="151267" cy="15126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Stjerne: 4 tagger 54">
              <a:extLst>
                <a:ext uri="{FF2B5EF4-FFF2-40B4-BE49-F238E27FC236}">
                  <a16:creationId xmlns:a16="http://schemas.microsoft.com/office/drawing/2014/main" id="{38819EFF-FCAF-EF6C-4277-F3159992A9C2}"/>
                </a:ext>
              </a:extLst>
            </p:cNvPr>
            <p:cNvSpPr/>
            <p:nvPr/>
          </p:nvSpPr>
          <p:spPr>
            <a:xfrm rot="18900000">
              <a:off x="5081991" y="1351929"/>
              <a:ext cx="69661" cy="69661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55">
            <a:extLst>
              <a:ext uri="{FF2B5EF4-FFF2-40B4-BE49-F238E27FC236}">
                <a16:creationId xmlns:a16="http://schemas.microsoft.com/office/drawing/2014/main" id="{61CC7C46-A35D-2C31-5B17-F0571D0DA307}"/>
              </a:ext>
            </a:extLst>
          </p:cNvPr>
          <p:cNvGrpSpPr/>
          <p:nvPr/>
        </p:nvGrpSpPr>
        <p:grpSpPr>
          <a:xfrm rot="19800000">
            <a:off x="4654316" y="1226664"/>
            <a:ext cx="114399" cy="114399"/>
            <a:chOff x="5041190" y="1311127"/>
            <a:chExt cx="151267" cy="151267"/>
          </a:xfrm>
        </p:grpSpPr>
        <p:sp>
          <p:nvSpPr>
            <p:cNvPr id="57" name="Stjerne: 4 tagger 56">
              <a:extLst>
                <a:ext uri="{FF2B5EF4-FFF2-40B4-BE49-F238E27FC236}">
                  <a16:creationId xmlns:a16="http://schemas.microsoft.com/office/drawing/2014/main" id="{1E5BE44B-197C-FA79-F303-60267CCAB581}"/>
                </a:ext>
              </a:extLst>
            </p:cNvPr>
            <p:cNvSpPr/>
            <p:nvPr/>
          </p:nvSpPr>
          <p:spPr>
            <a:xfrm>
              <a:off x="5041190" y="1311127"/>
              <a:ext cx="151267" cy="15126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Stjerne: 4 tagger 57">
              <a:extLst>
                <a:ext uri="{FF2B5EF4-FFF2-40B4-BE49-F238E27FC236}">
                  <a16:creationId xmlns:a16="http://schemas.microsoft.com/office/drawing/2014/main" id="{A175C9D8-3BBA-5A99-B5B6-BFC4F8DDABF8}"/>
                </a:ext>
              </a:extLst>
            </p:cNvPr>
            <p:cNvSpPr/>
            <p:nvPr/>
          </p:nvSpPr>
          <p:spPr>
            <a:xfrm rot="18900000">
              <a:off x="5081991" y="1351929"/>
              <a:ext cx="69661" cy="69661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58">
            <a:extLst>
              <a:ext uri="{FF2B5EF4-FFF2-40B4-BE49-F238E27FC236}">
                <a16:creationId xmlns:a16="http://schemas.microsoft.com/office/drawing/2014/main" id="{1C3994CF-3AB2-A37A-4952-1A67CEE31CD3}"/>
              </a:ext>
            </a:extLst>
          </p:cNvPr>
          <p:cNvGrpSpPr/>
          <p:nvPr/>
        </p:nvGrpSpPr>
        <p:grpSpPr>
          <a:xfrm>
            <a:off x="2276665" y="6224473"/>
            <a:ext cx="151267" cy="151267"/>
            <a:chOff x="5041190" y="1311127"/>
            <a:chExt cx="151267" cy="151267"/>
          </a:xfrm>
        </p:grpSpPr>
        <p:sp>
          <p:nvSpPr>
            <p:cNvPr id="60" name="Stjerne: 4 tagger 59">
              <a:extLst>
                <a:ext uri="{FF2B5EF4-FFF2-40B4-BE49-F238E27FC236}">
                  <a16:creationId xmlns:a16="http://schemas.microsoft.com/office/drawing/2014/main" id="{FB963E8F-0B47-D836-B639-2D8BCE2CEF4E}"/>
                </a:ext>
              </a:extLst>
            </p:cNvPr>
            <p:cNvSpPr/>
            <p:nvPr/>
          </p:nvSpPr>
          <p:spPr>
            <a:xfrm>
              <a:off x="5041190" y="1311127"/>
              <a:ext cx="151267" cy="15126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Stjerne: 4 tagger 60">
              <a:extLst>
                <a:ext uri="{FF2B5EF4-FFF2-40B4-BE49-F238E27FC236}">
                  <a16:creationId xmlns:a16="http://schemas.microsoft.com/office/drawing/2014/main" id="{14646A9C-8F15-F1DC-6022-747AD97114CD}"/>
                </a:ext>
              </a:extLst>
            </p:cNvPr>
            <p:cNvSpPr/>
            <p:nvPr/>
          </p:nvSpPr>
          <p:spPr>
            <a:xfrm rot="18900000">
              <a:off x="5081991" y="1351929"/>
              <a:ext cx="69661" cy="69661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2" name="Gruppe 61">
            <a:extLst>
              <a:ext uri="{FF2B5EF4-FFF2-40B4-BE49-F238E27FC236}">
                <a16:creationId xmlns:a16="http://schemas.microsoft.com/office/drawing/2014/main" id="{86C5CE67-C7EB-48A5-92B9-01B4394E5120}"/>
              </a:ext>
            </a:extLst>
          </p:cNvPr>
          <p:cNvGrpSpPr/>
          <p:nvPr/>
        </p:nvGrpSpPr>
        <p:grpSpPr>
          <a:xfrm>
            <a:off x="2666762" y="6193852"/>
            <a:ext cx="100262" cy="100262"/>
            <a:chOff x="5041190" y="1311127"/>
            <a:chExt cx="151267" cy="151267"/>
          </a:xfrm>
        </p:grpSpPr>
        <p:sp>
          <p:nvSpPr>
            <p:cNvPr id="63" name="Stjerne: 4 tagger 62">
              <a:extLst>
                <a:ext uri="{FF2B5EF4-FFF2-40B4-BE49-F238E27FC236}">
                  <a16:creationId xmlns:a16="http://schemas.microsoft.com/office/drawing/2014/main" id="{CB7E399B-F4F2-5ED3-6537-82FA0C91F174}"/>
                </a:ext>
              </a:extLst>
            </p:cNvPr>
            <p:cNvSpPr/>
            <p:nvPr/>
          </p:nvSpPr>
          <p:spPr>
            <a:xfrm>
              <a:off x="5041190" y="1311127"/>
              <a:ext cx="151267" cy="15126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Stjerne: 4 tagger 63">
              <a:extLst>
                <a:ext uri="{FF2B5EF4-FFF2-40B4-BE49-F238E27FC236}">
                  <a16:creationId xmlns:a16="http://schemas.microsoft.com/office/drawing/2014/main" id="{7212D681-8370-EC05-73DE-DB69C488003D}"/>
                </a:ext>
              </a:extLst>
            </p:cNvPr>
            <p:cNvSpPr/>
            <p:nvPr/>
          </p:nvSpPr>
          <p:spPr>
            <a:xfrm rot="18900000">
              <a:off x="5081991" y="1351929"/>
              <a:ext cx="69661" cy="69661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583A1234-503F-E152-D3B7-7914D5BBB228}"/>
              </a:ext>
            </a:extLst>
          </p:cNvPr>
          <p:cNvGrpSpPr/>
          <p:nvPr/>
        </p:nvGrpSpPr>
        <p:grpSpPr>
          <a:xfrm>
            <a:off x="2781254" y="647547"/>
            <a:ext cx="97747" cy="97747"/>
            <a:chOff x="5041190" y="1311127"/>
            <a:chExt cx="151267" cy="151267"/>
          </a:xfrm>
        </p:grpSpPr>
        <p:sp>
          <p:nvSpPr>
            <p:cNvPr id="66" name="Stjerne: 4 tagger 65">
              <a:extLst>
                <a:ext uri="{FF2B5EF4-FFF2-40B4-BE49-F238E27FC236}">
                  <a16:creationId xmlns:a16="http://schemas.microsoft.com/office/drawing/2014/main" id="{15BDADF9-7B6C-9770-7121-F2D1A28B558B}"/>
                </a:ext>
              </a:extLst>
            </p:cNvPr>
            <p:cNvSpPr/>
            <p:nvPr/>
          </p:nvSpPr>
          <p:spPr>
            <a:xfrm>
              <a:off x="5041190" y="1311127"/>
              <a:ext cx="151267" cy="15126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Stjerne: 4 tagger 66">
              <a:extLst>
                <a:ext uri="{FF2B5EF4-FFF2-40B4-BE49-F238E27FC236}">
                  <a16:creationId xmlns:a16="http://schemas.microsoft.com/office/drawing/2014/main" id="{EEBC25BB-1D4D-454D-D146-A4FB92D3BC6B}"/>
                </a:ext>
              </a:extLst>
            </p:cNvPr>
            <p:cNvSpPr/>
            <p:nvPr/>
          </p:nvSpPr>
          <p:spPr>
            <a:xfrm rot="18900000">
              <a:off x="5081991" y="1351929"/>
              <a:ext cx="69661" cy="69661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8" name="Gruppe 67">
            <a:extLst>
              <a:ext uri="{FF2B5EF4-FFF2-40B4-BE49-F238E27FC236}">
                <a16:creationId xmlns:a16="http://schemas.microsoft.com/office/drawing/2014/main" id="{B9B544D9-C2BB-1B30-E70C-4924C4DDE6A5}"/>
              </a:ext>
            </a:extLst>
          </p:cNvPr>
          <p:cNvGrpSpPr/>
          <p:nvPr/>
        </p:nvGrpSpPr>
        <p:grpSpPr>
          <a:xfrm>
            <a:off x="2194966" y="955003"/>
            <a:ext cx="151994" cy="151994"/>
            <a:chOff x="5041190" y="1311127"/>
            <a:chExt cx="151267" cy="151267"/>
          </a:xfrm>
        </p:grpSpPr>
        <p:sp>
          <p:nvSpPr>
            <p:cNvPr id="69" name="Stjerne: 4 tagger 68">
              <a:extLst>
                <a:ext uri="{FF2B5EF4-FFF2-40B4-BE49-F238E27FC236}">
                  <a16:creationId xmlns:a16="http://schemas.microsoft.com/office/drawing/2014/main" id="{76DDD719-D0DC-001B-DD25-8582CB0F7B69}"/>
                </a:ext>
              </a:extLst>
            </p:cNvPr>
            <p:cNvSpPr/>
            <p:nvPr/>
          </p:nvSpPr>
          <p:spPr>
            <a:xfrm>
              <a:off x="5041190" y="1311127"/>
              <a:ext cx="151267" cy="15126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Stjerne: 4 tagger 69">
              <a:extLst>
                <a:ext uri="{FF2B5EF4-FFF2-40B4-BE49-F238E27FC236}">
                  <a16:creationId xmlns:a16="http://schemas.microsoft.com/office/drawing/2014/main" id="{7FEF80B6-F7CE-5C35-CF94-4AC002805EF1}"/>
                </a:ext>
              </a:extLst>
            </p:cNvPr>
            <p:cNvSpPr/>
            <p:nvPr/>
          </p:nvSpPr>
          <p:spPr>
            <a:xfrm rot="18900000">
              <a:off x="5081991" y="1351929"/>
              <a:ext cx="69661" cy="69661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1" name="Gruppe 70">
            <a:extLst>
              <a:ext uri="{FF2B5EF4-FFF2-40B4-BE49-F238E27FC236}">
                <a16:creationId xmlns:a16="http://schemas.microsoft.com/office/drawing/2014/main" id="{CD2F1528-520D-6B73-D99E-8CBA323FC3CC}"/>
              </a:ext>
            </a:extLst>
          </p:cNvPr>
          <p:cNvGrpSpPr/>
          <p:nvPr/>
        </p:nvGrpSpPr>
        <p:grpSpPr>
          <a:xfrm>
            <a:off x="3623681" y="867330"/>
            <a:ext cx="45719" cy="45719"/>
            <a:chOff x="5041190" y="1311127"/>
            <a:chExt cx="151267" cy="151267"/>
          </a:xfrm>
        </p:grpSpPr>
        <p:sp>
          <p:nvSpPr>
            <p:cNvPr id="72" name="Stjerne: 4 tagger 71">
              <a:extLst>
                <a:ext uri="{FF2B5EF4-FFF2-40B4-BE49-F238E27FC236}">
                  <a16:creationId xmlns:a16="http://schemas.microsoft.com/office/drawing/2014/main" id="{50229B1E-FF69-C16E-32F7-DB5FC66669D3}"/>
                </a:ext>
              </a:extLst>
            </p:cNvPr>
            <p:cNvSpPr/>
            <p:nvPr/>
          </p:nvSpPr>
          <p:spPr>
            <a:xfrm>
              <a:off x="5041190" y="1311127"/>
              <a:ext cx="151267" cy="15126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Stjerne: 4 tagger 72">
              <a:extLst>
                <a:ext uri="{FF2B5EF4-FFF2-40B4-BE49-F238E27FC236}">
                  <a16:creationId xmlns:a16="http://schemas.microsoft.com/office/drawing/2014/main" id="{7273ADC1-45D9-8A92-BB66-1347798953D2}"/>
                </a:ext>
              </a:extLst>
            </p:cNvPr>
            <p:cNvSpPr/>
            <p:nvPr/>
          </p:nvSpPr>
          <p:spPr>
            <a:xfrm rot="18900000">
              <a:off x="5081991" y="1351929"/>
              <a:ext cx="69661" cy="69661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8286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</TotalTime>
  <Words>10</Words>
  <Application>Microsoft Office PowerPoint</Application>
  <PresentationFormat>Egendefinert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Stephan Daus / NIFU</dc:creator>
  <cp:lastModifiedBy>Stephan Daus / NIFU</cp:lastModifiedBy>
  <cp:revision>1</cp:revision>
  <dcterms:created xsi:type="dcterms:W3CDTF">2023-03-02T10:36:29Z</dcterms:created>
  <dcterms:modified xsi:type="dcterms:W3CDTF">2023-03-02T11:29:39Z</dcterms:modified>
</cp:coreProperties>
</file>