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792003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6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574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1060529"/>
            <a:ext cx="6732032" cy="2256061"/>
          </a:xfrm>
        </p:spPr>
        <p:txBody>
          <a:bodyPr anchor="b"/>
          <a:lstStyle>
            <a:lvl1pPr algn="ctr">
              <a:defRPr sz="5197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3403592"/>
            <a:ext cx="5940029" cy="1564542"/>
          </a:xfrm>
        </p:spPr>
        <p:txBody>
          <a:bodyPr/>
          <a:lstStyle>
            <a:lvl1pPr marL="0" indent="0" algn="ctr">
              <a:buNone/>
              <a:defRPr sz="2079"/>
            </a:lvl1pPr>
            <a:lvl2pPr marL="395981" indent="0" algn="ctr">
              <a:buNone/>
              <a:defRPr sz="1732"/>
            </a:lvl2pPr>
            <a:lvl3pPr marL="791962" indent="0" algn="ctr">
              <a:buNone/>
              <a:defRPr sz="1559"/>
            </a:lvl3pPr>
            <a:lvl4pPr marL="1187943" indent="0" algn="ctr">
              <a:buNone/>
              <a:defRPr sz="1386"/>
            </a:lvl4pPr>
            <a:lvl5pPr marL="1583924" indent="0" algn="ctr">
              <a:buNone/>
              <a:defRPr sz="1386"/>
            </a:lvl5pPr>
            <a:lvl6pPr marL="1979905" indent="0" algn="ctr">
              <a:buNone/>
              <a:defRPr sz="1386"/>
            </a:lvl6pPr>
            <a:lvl7pPr marL="2375886" indent="0" algn="ctr">
              <a:buNone/>
              <a:defRPr sz="1386"/>
            </a:lvl7pPr>
            <a:lvl8pPr marL="2771866" indent="0" algn="ctr">
              <a:buNone/>
              <a:defRPr sz="1386"/>
            </a:lvl8pPr>
            <a:lvl9pPr marL="3167847" indent="0" algn="ctr">
              <a:buNone/>
              <a:defRPr sz="1386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A521-E0E8-4FC3-98FC-4109DE08BD30}" type="datetimeFigureOut">
              <a:rPr lang="nb-NO" smtClean="0"/>
              <a:t>19.12.2022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DDCD-37F4-4980-A122-C99BDEF85B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103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A521-E0E8-4FC3-98FC-4109DE08BD30}" type="datetimeFigureOut">
              <a:rPr lang="nb-NO" smtClean="0"/>
              <a:t>19.12.2022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DDCD-37F4-4980-A122-C99BDEF85B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41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345009"/>
            <a:ext cx="1707758" cy="5491649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345009"/>
            <a:ext cx="5024274" cy="5491649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A521-E0E8-4FC3-98FC-4109DE08BD30}" type="datetimeFigureOut">
              <a:rPr lang="nb-NO" smtClean="0"/>
              <a:t>19.12.2022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DDCD-37F4-4980-A122-C99BDEF85B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101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A521-E0E8-4FC3-98FC-4109DE08BD30}" type="datetimeFigureOut">
              <a:rPr lang="nb-NO" smtClean="0"/>
              <a:t>19.12.2022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DDCD-37F4-4980-A122-C99BDEF85B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128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1615546"/>
            <a:ext cx="6831033" cy="2695572"/>
          </a:xfrm>
        </p:spPr>
        <p:txBody>
          <a:bodyPr anchor="b"/>
          <a:lstStyle>
            <a:lvl1pPr>
              <a:defRPr sz="5197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4336619"/>
            <a:ext cx="6831033" cy="1417538"/>
          </a:xfrm>
        </p:spPr>
        <p:txBody>
          <a:bodyPr/>
          <a:lstStyle>
            <a:lvl1pPr marL="0" indent="0">
              <a:buNone/>
              <a:defRPr sz="2079">
                <a:solidFill>
                  <a:schemeClr val="tx1"/>
                </a:solidFill>
              </a:defRPr>
            </a:lvl1pPr>
            <a:lvl2pPr marL="395981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962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943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924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905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88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86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847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A521-E0E8-4FC3-98FC-4109DE08BD30}" type="datetimeFigureOut">
              <a:rPr lang="nb-NO" smtClean="0"/>
              <a:t>19.12.2022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DDCD-37F4-4980-A122-C99BDEF85B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014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725046"/>
            <a:ext cx="3366016" cy="411161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725046"/>
            <a:ext cx="3366016" cy="411161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A521-E0E8-4FC3-98FC-4109DE08BD30}" type="datetimeFigureOut">
              <a:rPr lang="nb-NO" smtClean="0"/>
              <a:t>19.12.2022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DDCD-37F4-4980-A122-C99BDEF85B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681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45011"/>
            <a:ext cx="6831033" cy="125253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588543"/>
            <a:ext cx="3350547" cy="778521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2367064"/>
            <a:ext cx="3350547" cy="348159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1588543"/>
            <a:ext cx="3367048" cy="778521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2367064"/>
            <a:ext cx="3367048" cy="348159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A521-E0E8-4FC3-98FC-4109DE08BD30}" type="datetimeFigureOut">
              <a:rPr lang="nb-NO" smtClean="0"/>
              <a:t>19.12.2022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DDCD-37F4-4980-A122-C99BDEF85B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204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A521-E0E8-4FC3-98FC-4109DE08BD30}" type="datetimeFigureOut">
              <a:rPr lang="nb-NO" smtClean="0"/>
              <a:t>19.12.2022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DDCD-37F4-4980-A122-C99BDEF85B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797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A521-E0E8-4FC3-98FC-4109DE08BD30}" type="datetimeFigureOut">
              <a:rPr lang="nb-NO" smtClean="0"/>
              <a:t>19.12.2022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DDCD-37F4-4980-A122-C99BDEF85B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418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432012"/>
            <a:ext cx="2554418" cy="1512041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933027"/>
            <a:ext cx="4009519" cy="4605124"/>
          </a:xfrm>
        </p:spPr>
        <p:txBody>
          <a:bodyPr/>
          <a:lstStyle>
            <a:lvl1pPr>
              <a:defRPr sz="2772"/>
            </a:lvl1pPr>
            <a:lvl2pPr>
              <a:defRPr sz="2425"/>
            </a:lvl2pPr>
            <a:lvl3pPr>
              <a:defRPr sz="2079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944052"/>
            <a:ext cx="2554418" cy="3601598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A521-E0E8-4FC3-98FC-4109DE08BD30}" type="datetimeFigureOut">
              <a:rPr lang="nb-NO" smtClean="0"/>
              <a:t>19.12.2022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DDCD-37F4-4980-A122-C99BDEF85B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307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432012"/>
            <a:ext cx="2554418" cy="1512041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933027"/>
            <a:ext cx="4009519" cy="4605124"/>
          </a:xfrm>
        </p:spPr>
        <p:txBody>
          <a:bodyPr anchor="t"/>
          <a:lstStyle>
            <a:lvl1pPr marL="0" indent="0">
              <a:buNone/>
              <a:defRPr sz="2772"/>
            </a:lvl1pPr>
            <a:lvl2pPr marL="395981" indent="0">
              <a:buNone/>
              <a:defRPr sz="2425"/>
            </a:lvl2pPr>
            <a:lvl3pPr marL="791962" indent="0">
              <a:buNone/>
              <a:defRPr sz="2079"/>
            </a:lvl3pPr>
            <a:lvl4pPr marL="1187943" indent="0">
              <a:buNone/>
              <a:defRPr sz="1732"/>
            </a:lvl4pPr>
            <a:lvl5pPr marL="1583924" indent="0">
              <a:buNone/>
              <a:defRPr sz="1732"/>
            </a:lvl5pPr>
            <a:lvl6pPr marL="1979905" indent="0">
              <a:buNone/>
              <a:defRPr sz="1732"/>
            </a:lvl6pPr>
            <a:lvl7pPr marL="2375886" indent="0">
              <a:buNone/>
              <a:defRPr sz="1732"/>
            </a:lvl7pPr>
            <a:lvl8pPr marL="2771866" indent="0">
              <a:buNone/>
              <a:defRPr sz="1732"/>
            </a:lvl8pPr>
            <a:lvl9pPr marL="3167847" indent="0">
              <a:buNone/>
              <a:defRPr sz="1732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944052"/>
            <a:ext cx="2554418" cy="3601598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A521-E0E8-4FC3-98FC-4109DE08BD30}" type="datetimeFigureOut">
              <a:rPr lang="nb-NO" smtClean="0"/>
              <a:t>19.12.2022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DDCD-37F4-4980-A122-C99BDEF85B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465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345011"/>
            <a:ext cx="683103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725046"/>
            <a:ext cx="683103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6006164"/>
            <a:ext cx="178200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0A521-E0E8-4FC3-98FC-4109DE08BD30}" type="datetimeFigureOut">
              <a:rPr lang="nb-NO" smtClean="0"/>
              <a:t>19.12.2022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6006164"/>
            <a:ext cx="2673013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6006164"/>
            <a:ext cx="178200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DDCD-37F4-4980-A122-C99BDEF85B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106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791962" rtl="0" eaLnBrk="1" latinLnBrk="0" hangingPunct="1">
        <a:lnSpc>
          <a:spcPct val="90000"/>
        </a:lnSpc>
        <a:spcBef>
          <a:spcPct val="0"/>
        </a:spcBef>
        <a:buNone/>
        <a:defRPr sz="3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90" indent="-197990" algn="l" defTabSz="79196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71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89952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933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914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895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876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857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838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81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962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943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924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905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88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86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847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>
            <a:extLst>
              <a:ext uri="{FF2B5EF4-FFF2-40B4-BE49-F238E27FC236}">
                <a16:creationId xmlns:a16="http://schemas.microsoft.com/office/drawing/2014/main" id="{2DECC092-AF46-EC50-75A1-833894C2800B}"/>
              </a:ext>
            </a:extLst>
          </p:cNvPr>
          <p:cNvSpPr/>
          <p:nvPr/>
        </p:nvSpPr>
        <p:spPr>
          <a:xfrm>
            <a:off x="2426" y="0"/>
            <a:ext cx="7917612" cy="6480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378"/>
          </a:p>
        </p:txBody>
      </p: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C5B8CD5B-F193-9DBF-DC0F-CD8E90752D6A}"/>
              </a:ext>
            </a:extLst>
          </p:cNvPr>
          <p:cNvCxnSpPr>
            <a:cxnSpLocks/>
            <a:stCxn id="19" idx="1"/>
            <a:endCxn id="19" idx="3"/>
          </p:cNvCxnSpPr>
          <p:nvPr/>
        </p:nvCxnSpPr>
        <p:spPr>
          <a:xfrm>
            <a:off x="2426" y="3240088"/>
            <a:ext cx="79176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82813BE-D506-9ECD-350A-F051B27A1FF8}"/>
              </a:ext>
            </a:extLst>
          </p:cNvPr>
          <p:cNvSpPr/>
          <p:nvPr/>
        </p:nvSpPr>
        <p:spPr>
          <a:xfrm>
            <a:off x="960264" y="231170"/>
            <a:ext cx="5750111" cy="575011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378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586A884-2BEE-2983-A8D3-FA1A071A0B1F}"/>
              </a:ext>
            </a:extLst>
          </p:cNvPr>
          <p:cNvSpPr/>
          <p:nvPr/>
        </p:nvSpPr>
        <p:spPr>
          <a:xfrm>
            <a:off x="2223816" y="1299840"/>
            <a:ext cx="3374296" cy="337429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378"/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D8FDA681-CA47-1678-05F7-127DA28790AF}"/>
              </a:ext>
            </a:extLst>
          </p:cNvPr>
          <p:cNvGrpSpPr/>
          <p:nvPr/>
        </p:nvGrpSpPr>
        <p:grpSpPr>
          <a:xfrm>
            <a:off x="-764101" y="3727211"/>
            <a:ext cx="9448239" cy="1968530"/>
            <a:chOff x="124613" y="3312367"/>
            <a:chExt cx="10050416" cy="2093993"/>
          </a:xfrm>
          <a:solidFill>
            <a:schemeClr val="bg1">
              <a:lumMod val="95000"/>
            </a:schemeClr>
          </a:solidFill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FEE8A637-DBAF-2573-977F-A418E9D530AA}"/>
                </a:ext>
              </a:extLst>
            </p:cNvPr>
            <p:cNvSpPr/>
            <p:nvPr/>
          </p:nvSpPr>
          <p:spPr>
            <a:xfrm>
              <a:off x="8878073" y="3312367"/>
              <a:ext cx="1296956" cy="12969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2378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345552A-79E0-91A8-F452-EDFB894BCB8D}"/>
                </a:ext>
              </a:extLst>
            </p:cNvPr>
            <p:cNvSpPr/>
            <p:nvPr/>
          </p:nvSpPr>
          <p:spPr>
            <a:xfrm>
              <a:off x="124613" y="4109404"/>
              <a:ext cx="1296956" cy="12969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2378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1C0D65B8-0F7E-866E-3CDA-2E4145CAC1D7}"/>
                </a:ext>
              </a:extLst>
            </p:cNvPr>
            <p:cNvSpPr/>
            <p:nvPr/>
          </p:nvSpPr>
          <p:spPr>
            <a:xfrm>
              <a:off x="1572413" y="3979507"/>
              <a:ext cx="1296956" cy="12969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2378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28D82F9-6939-5812-695A-31D22BDC4DF0}"/>
                </a:ext>
              </a:extLst>
            </p:cNvPr>
            <p:cNvSpPr/>
            <p:nvPr/>
          </p:nvSpPr>
          <p:spPr>
            <a:xfrm>
              <a:off x="4508823" y="3734624"/>
              <a:ext cx="1296956" cy="12969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2378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E6A5883-C34D-1BAA-2492-CE88476D4057}"/>
                </a:ext>
              </a:extLst>
            </p:cNvPr>
            <p:cNvSpPr/>
            <p:nvPr/>
          </p:nvSpPr>
          <p:spPr>
            <a:xfrm>
              <a:off x="3033422" y="3855922"/>
              <a:ext cx="1296956" cy="12969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2378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A849173F-77DE-64BE-4CC0-D05B1CBAFE8D}"/>
                </a:ext>
              </a:extLst>
            </p:cNvPr>
            <p:cNvSpPr/>
            <p:nvPr/>
          </p:nvSpPr>
          <p:spPr>
            <a:xfrm>
              <a:off x="7406370" y="3451595"/>
              <a:ext cx="1296956" cy="12969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2378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ABB0C4F2-3552-EE16-5330-8F25860950CC}"/>
                </a:ext>
              </a:extLst>
            </p:cNvPr>
            <p:cNvSpPr/>
            <p:nvPr/>
          </p:nvSpPr>
          <p:spPr>
            <a:xfrm>
              <a:off x="5952931" y="3592286"/>
              <a:ext cx="1296956" cy="12969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2378"/>
            </a:p>
          </p:txBody>
        </p:sp>
      </p:grpSp>
      <p:pic>
        <p:nvPicPr>
          <p:cNvPr id="7" name="Grafikk 6">
            <a:extLst>
              <a:ext uri="{FF2B5EF4-FFF2-40B4-BE49-F238E27FC236}">
                <a16:creationId xmlns:a16="http://schemas.microsoft.com/office/drawing/2014/main" id="{EDCC1686-416E-2FF5-8CF5-7FD9AF0B2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0709" y="4243408"/>
            <a:ext cx="1060742" cy="821929"/>
          </a:xfrm>
          <a:prstGeom prst="rect">
            <a:avLst/>
          </a:prstGeom>
        </p:spPr>
      </p:pic>
      <p:pic>
        <p:nvPicPr>
          <p:cNvPr id="5" name="Bilde 4" hidden="1">
            <a:extLst>
              <a:ext uri="{FF2B5EF4-FFF2-40B4-BE49-F238E27FC236}">
                <a16:creationId xmlns:a16="http://schemas.microsoft.com/office/drawing/2014/main" id="{D78E7D29-43B9-B9E2-1A69-8F1983DDD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9993" y="-1572821"/>
            <a:ext cx="9953690" cy="9274648"/>
          </a:xfrm>
          <a:prstGeom prst="rect">
            <a:avLst/>
          </a:prstGeom>
        </p:spPr>
      </p:pic>
      <p:sp>
        <p:nvSpPr>
          <p:cNvPr id="21" name="Rektangel 20">
            <a:extLst>
              <a:ext uri="{FF2B5EF4-FFF2-40B4-BE49-F238E27FC236}">
                <a16:creationId xmlns:a16="http://schemas.microsoft.com/office/drawing/2014/main" id="{E3534EB7-82D3-555A-9734-6AB7B8A7F309}"/>
              </a:ext>
            </a:extLst>
          </p:cNvPr>
          <p:cNvSpPr/>
          <p:nvPr/>
        </p:nvSpPr>
        <p:spPr>
          <a:xfrm>
            <a:off x="856606" y="4467722"/>
            <a:ext cx="675407" cy="1063917"/>
          </a:xfrm>
          <a:prstGeom prst="rect">
            <a:avLst/>
          </a:prstGeom>
          <a:noFill/>
        </p:spPr>
        <p:txBody>
          <a:bodyPr wrap="square" lIns="108747" tIns="54374" rIns="108747" bIns="54374">
            <a:spAutoFit/>
          </a:bodyPr>
          <a:lstStyle/>
          <a:p>
            <a:pPr algn="ctr"/>
            <a:r>
              <a:rPr lang="nb-NO" sz="6200" b="1">
                <a:ln w="0"/>
                <a:solidFill>
                  <a:srgbClr val="2268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663B986D-0EDF-3AE7-653D-1CB6F46B75FD}"/>
              </a:ext>
            </a:extLst>
          </p:cNvPr>
          <p:cNvSpPr/>
          <p:nvPr/>
        </p:nvSpPr>
        <p:spPr>
          <a:xfrm>
            <a:off x="2177956" y="4315865"/>
            <a:ext cx="816126" cy="1063917"/>
          </a:xfrm>
          <a:prstGeom prst="rect">
            <a:avLst/>
          </a:prstGeom>
          <a:noFill/>
        </p:spPr>
        <p:txBody>
          <a:bodyPr wrap="square" lIns="108747" tIns="54374" rIns="108747" bIns="54374">
            <a:spAutoFit/>
          </a:bodyPr>
          <a:lstStyle/>
          <a:p>
            <a:pPr algn="ctr"/>
            <a:r>
              <a:rPr lang="nb-NO" sz="6200" b="1">
                <a:ln w="0"/>
                <a:solidFill>
                  <a:srgbClr val="2268B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2740565F-589E-48CD-43C2-11552F4D0A1E}"/>
              </a:ext>
            </a:extLst>
          </p:cNvPr>
          <p:cNvSpPr/>
          <p:nvPr/>
        </p:nvSpPr>
        <p:spPr>
          <a:xfrm>
            <a:off x="4903079" y="4108058"/>
            <a:ext cx="890466" cy="1063917"/>
          </a:xfrm>
          <a:prstGeom prst="rect">
            <a:avLst/>
          </a:prstGeom>
          <a:noFill/>
        </p:spPr>
        <p:txBody>
          <a:bodyPr wrap="square" lIns="108747" tIns="54374" rIns="108747" bIns="54374">
            <a:spAutoFit/>
          </a:bodyPr>
          <a:lstStyle/>
          <a:p>
            <a:pPr algn="ctr"/>
            <a:r>
              <a:rPr lang="nb-NO" sz="6200" b="1">
                <a:ln w="0"/>
                <a:solidFill>
                  <a:srgbClr val="2268B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O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A97BF466-B9B8-8C71-C38C-283271BB77B2}"/>
              </a:ext>
            </a:extLst>
          </p:cNvPr>
          <p:cNvSpPr/>
          <p:nvPr/>
        </p:nvSpPr>
        <p:spPr>
          <a:xfrm>
            <a:off x="6381808" y="3971889"/>
            <a:ext cx="675407" cy="1063917"/>
          </a:xfrm>
          <a:prstGeom prst="rect">
            <a:avLst/>
          </a:prstGeom>
          <a:noFill/>
        </p:spPr>
        <p:txBody>
          <a:bodyPr wrap="square" lIns="108747" tIns="54374" rIns="108747" bIns="54374">
            <a:spAutoFit/>
          </a:bodyPr>
          <a:lstStyle/>
          <a:p>
            <a:pPr algn="ctr"/>
            <a:r>
              <a:rPr lang="nb-NO" sz="6200" b="1">
                <a:ln w="0"/>
                <a:solidFill>
                  <a:srgbClr val="2268B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20023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4</Words>
  <Application>Microsoft Office PowerPoint</Application>
  <PresentationFormat>Egendefinert</PresentationFormat>
  <Paragraphs>4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Stephan Daus / NIFU</dc:creator>
  <cp:lastModifiedBy>Stephan Daus / NIFU</cp:lastModifiedBy>
  <cp:revision>1</cp:revision>
  <dcterms:created xsi:type="dcterms:W3CDTF">2022-12-19T11:51:15Z</dcterms:created>
  <dcterms:modified xsi:type="dcterms:W3CDTF">2022-12-19T12:13:47Z</dcterms:modified>
</cp:coreProperties>
</file>