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5DB11B-B655-4957-9C43-7E0EE252DB33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6E0EB-27D5-432B-9AEE-F130FE88597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FILE ORGANIZER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                                                   BY</a:t>
            </a:r>
          </a:p>
          <a:p>
            <a:r>
              <a:rPr lang="en-US" dirty="0" smtClean="0"/>
              <a:t>SUSINDHIRAN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 smtClean="0"/>
              <a:t>The digital age has led to an inevitable accumulation of files on our computers.</a:t>
            </a:r>
          </a:p>
          <a:p>
            <a:r>
              <a:rPr lang="en-US" sz="2300" dirty="0" smtClean="0"/>
              <a:t>However, managing these files efficiently poses a significant challenge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Disorganized files clutter storage space and complicate the process of locating specific documents.</a:t>
            </a:r>
          </a:p>
          <a:p>
            <a:r>
              <a:rPr lang="en-US" sz="2300" dirty="0" smtClean="0"/>
              <a:t>This clutter hampers productivity and makes it challenging to access necessary files promptly</a:t>
            </a:r>
            <a:r>
              <a:rPr lang="en-US" sz="2300" dirty="0" smtClean="0"/>
              <a:t>.</a:t>
            </a:r>
          </a:p>
          <a:p>
            <a:r>
              <a:rPr lang="en-US" sz="2400" dirty="0" smtClean="0"/>
              <a:t>Organizing files based on their types facilitates easier navigation and retrieval.</a:t>
            </a:r>
          </a:p>
          <a:p>
            <a:r>
              <a:rPr lang="en-US" sz="2400" dirty="0" smtClean="0"/>
              <a:t>Users can quickly locate specific documents without the hassle of sorting through cluttered directories.</a:t>
            </a:r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 smtClean="0"/>
              <a:t>The File Organizer project aims to streamline the process of managing files on computers.</a:t>
            </a:r>
          </a:p>
          <a:p>
            <a:r>
              <a:rPr lang="en-US" sz="2300" dirty="0" smtClean="0"/>
              <a:t>It seeks to simplify the task of organizing files by automating the categorization process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The project categorizes files into designated folders based on their file types.</a:t>
            </a:r>
          </a:p>
          <a:p>
            <a:r>
              <a:rPr lang="en-US" sz="2300" dirty="0" smtClean="0"/>
              <a:t>This categorization ensures that files are organized in a systematic manner for easy retrieval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Automation of the file organization process saves users significant time and effort.</a:t>
            </a:r>
          </a:p>
          <a:p>
            <a:r>
              <a:rPr lang="en-US" sz="2300" dirty="0" smtClean="0"/>
              <a:t>Instead of manually sorting files, users can rely on the project to perform this task efficiently.</a:t>
            </a:r>
          </a:p>
          <a:p>
            <a:endParaRPr lang="en-US" sz="2300" dirty="0" smtClean="0"/>
          </a:p>
          <a:p>
            <a:endParaRPr 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Automatic Organization:</a:t>
            </a:r>
            <a:r>
              <a:rPr lang="en-US" dirty="0" smtClean="0"/>
              <a:t> The project utilizes Python scripting to automatically sort files based on their file extensions.</a:t>
            </a:r>
          </a:p>
          <a:p>
            <a:r>
              <a:rPr lang="en-US" b="1" dirty="0" smtClean="0"/>
              <a:t>User-Friendly Interface:</a:t>
            </a:r>
            <a:r>
              <a:rPr lang="en-US" dirty="0" smtClean="0"/>
              <a:t> A graphical user interface (GUI) powered by </a:t>
            </a:r>
            <a:r>
              <a:rPr lang="en-US" dirty="0" err="1" smtClean="0"/>
              <a:t>Tkinter</a:t>
            </a:r>
            <a:r>
              <a:rPr lang="en-US" dirty="0" smtClean="0"/>
              <a:t> library facilitates easy interaction, allowing users to specify the folder location for file organization with just a few clicks.</a:t>
            </a:r>
          </a:p>
          <a:p>
            <a:r>
              <a:rPr lang="en-US" b="1" dirty="0" smtClean="0"/>
              <a:t>Customizable Extension Mapping:</a:t>
            </a:r>
            <a:r>
              <a:rPr lang="en-US" dirty="0" smtClean="0"/>
              <a:t> Users have the flexibility to customize the categorization of files by defining their preferred file extensions and corresponding destination folders.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selecting a folder location through the GUI, the File Organizer script scans the directory for files.</a:t>
            </a:r>
          </a:p>
          <a:p>
            <a:r>
              <a:rPr lang="en-US" dirty="0" smtClean="0"/>
              <a:t>For each file, it identifies its file extension and moves it to the appropriate folder based on a predefined mapping of file types to destination folders.</a:t>
            </a:r>
          </a:p>
          <a:p>
            <a:r>
              <a:rPr lang="en-US" dirty="0" smtClean="0"/>
              <a:t>The mapping includes common file types such as images, documents, videos, audios, archives, executables, scripts, and others.</a:t>
            </a:r>
          </a:p>
          <a:p>
            <a:r>
              <a:rPr lang="en-US" dirty="0" smtClean="0"/>
              <a:t>Files with unknown extensions are placed in a default "Others" folder.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CODE IMPLEMENTATION</a:t>
            </a:r>
            <a:endParaRPr lang="en-US" sz="4400" dirty="0"/>
          </a:p>
        </p:txBody>
      </p:sp>
      <p:pic>
        <p:nvPicPr>
          <p:cNvPr id="4" name="Content Placeholder 3" descr="Screenshot (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INTERFACE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The organized file system created by the project enhances user convenience</a:t>
            </a:r>
            <a:r>
              <a:rPr lang="en-US" sz="2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Users can quickly find the files they need, improving overall workflow efficiency.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Placeholder 4" descr="Screenshot (17)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6957" r="16957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File Organizer project provides a comprehensive solution to the challenges of file management in the digital age.</a:t>
            </a:r>
          </a:p>
          <a:p>
            <a:r>
              <a:rPr lang="en-US" sz="2400" dirty="0" smtClean="0"/>
              <a:t>By automating the organization process based on file types, it simplifies the task of managing files on computers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project features a user-friendly interface powered by the 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library, ensuring intuitive interaction for users of all levels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project offers a practical solution for individuals and organizations seeking to optimize their file management practices.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</TotalTime>
  <Words>455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FILE ORGANIZER</vt:lpstr>
      <vt:lpstr>INTRODUCTION</vt:lpstr>
      <vt:lpstr>PURPOSE AND SIGNIFICANCE</vt:lpstr>
      <vt:lpstr>KEY FEATURES</vt:lpstr>
      <vt:lpstr>WORKFLOW OVERVIEW</vt:lpstr>
      <vt:lpstr>CODE IMPLEMENTATION</vt:lpstr>
      <vt:lpstr>USER INTERFACE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ORGANIZER</dc:title>
  <dc:creator>Nigash M</dc:creator>
  <cp:lastModifiedBy>Nigash M</cp:lastModifiedBy>
  <cp:revision>4</cp:revision>
  <dcterms:created xsi:type="dcterms:W3CDTF">2024-04-07T14:00:34Z</dcterms:created>
  <dcterms:modified xsi:type="dcterms:W3CDTF">2024-04-07T14:40:36Z</dcterms:modified>
</cp:coreProperties>
</file>