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3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1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1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3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64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8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1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38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8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2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F141-28D2-47E5-8EE9-1424D6C6962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AF22-8FFF-4557-B703-EC08848FD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 своей работе я использовал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953000" y="2693134"/>
            <a:ext cx="52695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 smtClean="0"/>
              <a:t>C# </a:t>
            </a:r>
          </a:p>
          <a:p>
            <a:pPr algn="l"/>
            <a:r>
              <a:rPr lang="en-US" sz="6000" dirty="0" smtClean="0"/>
              <a:t>WPF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4679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делает-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помогает посчитать доходность вклада,</a:t>
            </a:r>
          </a:p>
          <a:p>
            <a:pPr marL="0" indent="0">
              <a:buNone/>
            </a:pPr>
            <a:r>
              <a:rPr lang="ru-RU" dirty="0" smtClean="0"/>
              <a:t>при этом учитывает:</a:t>
            </a:r>
          </a:p>
          <a:p>
            <a:pPr marL="0" indent="0">
              <a:buNone/>
            </a:pPr>
            <a:r>
              <a:rPr lang="ru-RU" dirty="0" smtClean="0"/>
              <a:t>Сумму вклада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Срок вклада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Процентную ставку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46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окно(Ввод данных)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915" y="1858608"/>
            <a:ext cx="747816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Второе окно(Результат)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42" y="1919791"/>
            <a:ext cx="745911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0294"/>
            <a:ext cx="10515600" cy="1325563"/>
          </a:xfrm>
        </p:spPr>
        <p:txBody>
          <a:bodyPr/>
          <a:lstStyle/>
          <a:p>
            <a:r>
              <a:rPr lang="ru-RU" dirty="0" smtClean="0"/>
              <a:t>Код	(</a:t>
            </a:r>
            <a:r>
              <a:rPr lang="en-US" dirty="0" smtClean="0"/>
              <a:t>Main Window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62" y="1819337"/>
            <a:ext cx="827063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private void </a:t>
            </a:r>
            <a:r>
              <a:rPr lang="en-US" dirty="0" err="1"/>
              <a:t>Button_Click</a:t>
            </a:r>
            <a:r>
              <a:rPr lang="en-US" dirty="0"/>
              <a:t>(object sender, </a:t>
            </a:r>
            <a:r>
              <a:rPr lang="en-US" dirty="0" err="1"/>
              <a:t>RoutedEventArgs</a:t>
            </a:r>
            <a:r>
              <a:rPr lang="en-US" dirty="0"/>
              <a:t> e)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try</a:t>
            </a:r>
          </a:p>
          <a:p>
            <a:r>
              <a:rPr lang="ru-RU" dirty="0"/>
              <a:t>            {</a:t>
            </a:r>
          </a:p>
          <a:p>
            <a:r>
              <a:rPr lang="en-US" dirty="0"/>
              <a:t>                decimal _amount = </a:t>
            </a:r>
            <a:r>
              <a:rPr lang="en-US" dirty="0" err="1"/>
              <a:t>Convert.ToDecimal</a:t>
            </a:r>
            <a:r>
              <a:rPr lang="en-US" dirty="0"/>
              <a:t>(</a:t>
            </a:r>
            <a:r>
              <a:rPr lang="en-US" dirty="0" err="1"/>
              <a:t>Amount.Text</a:t>
            </a:r>
            <a:r>
              <a:rPr lang="en-US" dirty="0"/>
              <a:t>);</a:t>
            </a:r>
          </a:p>
          <a:p>
            <a:r>
              <a:rPr lang="en-US" dirty="0"/>
              <a:t>                decimal _percent = </a:t>
            </a:r>
            <a:r>
              <a:rPr lang="en-US" dirty="0" err="1"/>
              <a:t>Convert.ToDecimal</a:t>
            </a:r>
            <a:r>
              <a:rPr lang="en-US" dirty="0"/>
              <a:t>(</a:t>
            </a:r>
            <a:r>
              <a:rPr lang="en-US" dirty="0" err="1"/>
              <a:t>Percent.Text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_term = </a:t>
            </a:r>
            <a:r>
              <a:rPr lang="en-US" dirty="0" err="1"/>
              <a:t>Getterm</a:t>
            </a:r>
            <a:r>
              <a:rPr lang="en-US" dirty="0"/>
              <a:t>(</a:t>
            </a:r>
            <a:r>
              <a:rPr lang="en-US" dirty="0" err="1"/>
              <a:t>Term.Text</a:t>
            </a:r>
            <a:r>
              <a:rPr lang="en-US" dirty="0"/>
              <a:t>);</a:t>
            </a:r>
          </a:p>
          <a:p>
            <a:r>
              <a:rPr lang="en-US" dirty="0"/>
              <a:t>                bool _withdrawal = </a:t>
            </a:r>
            <a:r>
              <a:rPr lang="en-US" dirty="0" err="1"/>
              <a:t>GetWithdrawal</a:t>
            </a:r>
            <a:r>
              <a:rPr lang="en-US" dirty="0"/>
              <a:t>(</a:t>
            </a:r>
            <a:r>
              <a:rPr lang="en-US" dirty="0" err="1"/>
              <a:t>Withdrawal.Text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_capitalization = </a:t>
            </a:r>
            <a:r>
              <a:rPr lang="en-US" dirty="0" err="1"/>
              <a:t>GetCapitalization</a:t>
            </a:r>
            <a:r>
              <a:rPr lang="en-US" dirty="0"/>
              <a:t>(</a:t>
            </a:r>
            <a:r>
              <a:rPr lang="en-US" dirty="0" err="1"/>
              <a:t>Capitalization.Text</a:t>
            </a:r>
            <a:r>
              <a:rPr lang="en-US" dirty="0"/>
              <a:t>);   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             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690339" y="145622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g = new Deposit()</a:t>
            </a:r>
          </a:p>
          <a:p>
            <a:r>
              <a:rPr lang="ru-RU" dirty="0" smtClean="0"/>
              <a:t>                {</a:t>
            </a:r>
          </a:p>
          <a:p>
            <a:r>
              <a:rPr lang="en-US" dirty="0" smtClean="0"/>
              <a:t>                    Amount = _amount,</a:t>
            </a:r>
          </a:p>
          <a:p>
            <a:r>
              <a:rPr lang="en-US" dirty="0" smtClean="0"/>
              <a:t>                    Capitalization = _capitalization,</a:t>
            </a:r>
          </a:p>
          <a:p>
            <a:r>
              <a:rPr lang="en-US" dirty="0" smtClean="0"/>
              <a:t>                    Percent = _percent,</a:t>
            </a:r>
          </a:p>
          <a:p>
            <a:r>
              <a:rPr lang="en-US" dirty="0" smtClean="0"/>
              <a:t>                    Term = _term,</a:t>
            </a:r>
          </a:p>
          <a:p>
            <a:r>
              <a:rPr lang="en-US" dirty="0" smtClean="0"/>
              <a:t>                    Withdrawal = _withdrawal</a:t>
            </a:r>
          </a:p>
          <a:p>
            <a:r>
              <a:rPr lang="ru-RU" dirty="0" smtClean="0"/>
              <a:t>                };</a:t>
            </a:r>
          </a:p>
          <a:p>
            <a:r>
              <a:rPr lang="en-US" dirty="0" smtClean="0"/>
              <a:t>                Profit </a:t>
            </a:r>
            <a:r>
              <a:rPr lang="en-US" dirty="0" err="1" smtClean="0"/>
              <a:t>profit</a:t>
            </a:r>
            <a:r>
              <a:rPr lang="en-US" dirty="0" smtClean="0"/>
              <a:t> = new Profit(g);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profit.ShowDialog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            }</a:t>
            </a:r>
          </a:p>
          <a:p>
            <a:r>
              <a:rPr lang="en-US" dirty="0" smtClean="0"/>
              <a:t>            catch (Exception)</a:t>
            </a:r>
          </a:p>
          <a:p>
            <a:r>
              <a:rPr lang="ru-RU" dirty="0" smtClean="0"/>
              <a:t>            {</a:t>
            </a:r>
          </a:p>
          <a:p>
            <a:r>
              <a:rPr lang="en-US" dirty="0" smtClean="0"/>
              <a:t>                throw;</a:t>
            </a:r>
          </a:p>
          <a:p>
            <a:r>
              <a:rPr lang="ru-RU" dirty="0" smtClean="0"/>
              <a:t>            }</a:t>
            </a:r>
          </a:p>
          <a:p>
            <a:r>
              <a:rPr lang="ru-RU" dirty="0" smtClean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35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Код(</a:t>
            </a:r>
            <a:r>
              <a:rPr lang="en-US" dirty="0" smtClean="0"/>
              <a:t>Profit window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85" y="1907686"/>
            <a:ext cx="526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57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157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Что делает-</vt:lpstr>
      <vt:lpstr>Первое окно(Ввод данных)</vt:lpstr>
      <vt:lpstr>Второе окно(Результат)</vt:lpstr>
      <vt:lpstr>Код (Main Window)</vt:lpstr>
      <vt:lpstr>Код(Profit window)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Гребенюк Владимир</dc:creator>
  <cp:lastModifiedBy>Гребенюк Владимир</cp:lastModifiedBy>
  <cp:revision>3</cp:revision>
  <dcterms:created xsi:type="dcterms:W3CDTF">2022-06-23T14:44:02Z</dcterms:created>
  <dcterms:modified xsi:type="dcterms:W3CDTF">2022-06-23T14:57:15Z</dcterms:modified>
</cp:coreProperties>
</file>