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58" r:id="rId4"/>
    <p:sldId id="256" r:id="rId5"/>
    <p:sldId id="263" r:id="rId6"/>
    <p:sldId id="265" r:id="rId7"/>
    <p:sldId id="266" r:id="rId8"/>
    <p:sldId id="267" r:id="rId9"/>
    <p:sldId id="268" r:id="rId10"/>
    <p:sldId id="264" r:id="rId11"/>
    <p:sldId id="270" r:id="rId12"/>
    <p:sldId id="273" r:id="rId13"/>
    <p:sldId id="275" r:id="rId14"/>
    <p:sldId id="269" r:id="rId15"/>
    <p:sldId id="274" r:id="rId16"/>
    <p:sldId id="271" r:id="rId17"/>
    <p:sldId id="272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0" autoAdjust="0"/>
    <p:restoredTop sz="94660" autoAdjust="0"/>
  </p:normalViewPr>
  <p:slideViewPr>
    <p:cSldViewPr>
      <p:cViewPr varScale="1">
        <p:scale>
          <a:sx n="70" d="100"/>
          <a:sy n="70" d="100"/>
        </p:scale>
        <p:origin x="-1068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66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B8C2-99FD-4178-A556-142899FECD2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92CC7-F68D-43F1-87F8-5D170AF2D40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B8C2-99FD-4178-A556-142899FECD2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92CC7-F68D-43F1-87F8-5D170AF2D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B8C2-99FD-4178-A556-142899FECD2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92CC7-F68D-43F1-87F8-5D170AF2D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B8C2-99FD-4178-A556-142899FECD2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92CC7-F68D-43F1-87F8-5D170AF2D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B8C2-99FD-4178-A556-142899FECD2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92CC7-F68D-43F1-87F8-5D170AF2D40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B8C2-99FD-4178-A556-142899FECD2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92CC7-F68D-43F1-87F8-5D170AF2D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B8C2-99FD-4178-A556-142899FECD2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92CC7-F68D-43F1-87F8-5D170AF2D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B8C2-99FD-4178-A556-142899FECD2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E92CC7-F68D-43F1-87F8-5D170AF2D4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B8C2-99FD-4178-A556-142899FECD2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92CC7-F68D-43F1-87F8-5D170AF2D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B8C2-99FD-4178-A556-142899FECD2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E92CC7-F68D-43F1-87F8-5D170AF2D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A6AB8C2-99FD-4178-A556-142899FECD2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92CC7-F68D-43F1-87F8-5D170AF2D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A6AB8C2-99FD-4178-A556-142899FECD2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E92CC7-F68D-43F1-87F8-5D170AF2D40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err="1" smtClean="0"/>
              <a:t>NexusMeds</a:t>
            </a:r>
            <a:endParaRPr lang="en-US" sz="6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541272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Md. </a:t>
            </a:r>
            <a:r>
              <a:rPr lang="en-US" b="1" dirty="0" err="1" smtClean="0"/>
              <a:t>Abrar</a:t>
            </a:r>
            <a:r>
              <a:rPr lang="en-US" b="1" dirty="0" smtClean="0"/>
              <a:t> </a:t>
            </a:r>
            <a:r>
              <a:rPr lang="en-US" b="1" dirty="0" err="1" smtClean="0"/>
              <a:t>Jahin</a:t>
            </a:r>
            <a:endParaRPr lang="en-US" b="1" dirty="0" smtClean="0"/>
          </a:p>
          <a:p>
            <a:r>
              <a:rPr lang="en-US" b="1" dirty="0" smtClean="0"/>
              <a:t>2105055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541272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Amit</a:t>
            </a:r>
            <a:r>
              <a:rPr lang="en-US" b="1" dirty="0" smtClean="0"/>
              <a:t> </a:t>
            </a:r>
            <a:r>
              <a:rPr lang="en-US" b="1" dirty="0" err="1" smtClean="0"/>
              <a:t>Saha</a:t>
            </a:r>
            <a:endParaRPr lang="en-US" b="1" dirty="0" smtClean="0"/>
          </a:p>
          <a:p>
            <a:r>
              <a:rPr lang="en-US" b="1" dirty="0" smtClean="0"/>
              <a:t>2105049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69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Medicine and Chemical  Relations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13" y="1981200"/>
            <a:ext cx="7306004" cy="479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44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pPr algn="ctr"/>
            <a:r>
              <a:rPr lang="en-US" b="1" dirty="0" smtClean="0"/>
              <a:t>Manufacturers Relations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19200"/>
            <a:ext cx="1511534" cy="426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6695016" cy="236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1333" y="1752600"/>
            <a:ext cx="4038600" cy="120032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Manufacturers can produce both medicine and chemicals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846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8861"/>
            <a:ext cx="7467600" cy="1143000"/>
          </a:xfrm>
        </p:spPr>
        <p:txBody>
          <a:bodyPr/>
          <a:lstStyle/>
          <a:p>
            <a:pPr algn="ctr"/>
            <a:r>
              <a:rPr lang="en-US" b="1" dirty="0" smtClean="0"/>
              <a:t>Look-up Relations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39701" y="952123"/>
            <a:ext cx="3505200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Medicine Lookup</a:t>
            </a:r>
            <a:endParaRPr lang="en-US" sz="20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736" y="1502120"/>
            <a:ext cx="2590801" cy="4970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276598" y="5029200"/>
            <a:ext cx="1359693" cy="15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3000" y="4038600"/>
            <a:ext cx="990601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49851" y="1502120"/>
            <a:ext cx="1117349" cy="14696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pPr algn="ctr"/>
            <a:r>
              <a:rPr lang="en-US" b="1" dirty="0" smtClean="0"/>
              <a:t>Look-up Relations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1295400"/>
            <a:ext cx="3505200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Chemical Lookup</a:t>
            </a:r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6122"/>
            <a:ext cx="6096000" cy="4689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3886200" y="2136122"/>
            <a:ext cx="685800" cy="6070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29400" y="4177301"/>
            <a:ext cx="685800" cy="6070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54625" y="5638800"/>
            <a:ext cx="685800" cy="6070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69" y="152400"/>
            <a:ext cx="7467600" cy="1143000"/>
          </a:xfrm>
        </p:spPr>
        <p:txBody>
          <a:bodyPr/>
          <a:lstStyle/>
          <a:p>
            <a:pPr algn="ctr"/>
            <a:r>
              <a:rPr lang="en-US" b="1" dirty="0" smtClean="0"/>
              <a:t>Purchase Relations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86581" y="1447800"/>
            <a:ext cx="3313728" cy="6463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Orders can be of two types</a:t>
            </a:r>
          </a:p>
          <a:p>
            <a:r>
              <a:rPr lang="en-US" dirty="0" smtClean="0"/>
              <a:t>Based on the type of purchase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0"/>
            <a:ext cx="5257800" cy="423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9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69" y="152400"/>
            <a:ext cx="7467600" cy="1143000"/>
          </a:xfrm>
        </p:spPr>
        <p:txBody>
          <a:bodyPr/>
          <a:lstStyle/>
          <a:p>
            <a:pPr algn="ctr"/>
            <a:r>
              <a:rPr lang="en-US" b="1" dirty="0" smtClean="0"/>
              <a:t>Purchase Relations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1" y="1143000"/>
            <a:ext cx="8802688" cy="54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3352800" y="4648200"/>
            <a:ext cx="12192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010400" y="2362200"/>
            <a:ext cx="990600" cy="6515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28800" y="4648200"/>
            <a:ext cx="12954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34000" y="1946988"/>
            <a:ext cx="1295400" cy="7410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29000" y="1371600"/>
            <a:ext cx="762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39000" y="4724400"/>
            <a:ext cx="762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pPr algn="ctr"/>
            <a:r>
              <a:rPr lang="en-US" b="1" dirty="0" smtClean="0"/>
              <a:t>Purchase Relations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486400" cy="436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6600" y="1524000"/>
            <a:ext cx="2366353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Medicine Purchase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25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pPr algn="ctr"/>
            <a:r>
              <a:rPr lang="en-US" b="1" dirty="0" smtClean="0"/>
              <a:t>Purchase Relations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13894"/>
            <a:ext cx="5562600" cy="467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610100" y="1913894"/>
            <a:ext cx="952500" cy="676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91200" y="2757616"/>
            <a:ext cx="952500" cy="676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5917629"/>
            <a:ext cx="952500" cy="676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1219200"/>
            <a:ext cx="2743200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Chemical Purchase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81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pPr algn="ctr"/>
            <a:r>
              <a:rPr lang="en-US" b="1" dirty="0" smtClean="0"/>
              <a:t>Purchase Relations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1371600"/>
            <a:ext cx="2170787" cy="46166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Order Delivery</a:t>
            </a:r>
            <a:endParaRPr lang="en-US" sz="2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23" y="2057400"/>
            <a:ext cx="7145195" cy="4652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1143000" y="3429000"/>
            <a:ext cx="990600" cy="95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81800" y="2590800"/>
            <a:ext cx="1219200" cy="15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33599" y="4953000"/>
            <a:ext cx="2228393" cy="17566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Core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Database </a:t>
            </a:r>
          </a:p>
          <a:p>
            <a:r>
              <a:rPr lang="en-US" dirty="0" smtClean="0"/>
              <a:t>Drug and chemical database </a:t>
            </a:r>
          </a:p>
          <a:p>
            <a:r>
              <a:rPr lang="en-US" dirty="0" smtClean="0"/>
              <a:t>Stores valuable information related to chemicals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Available for lookup and distribution</a:t>
            </a:r>
          </a:p>
          <a:p>
            <a:r>
              <a:rPr lang="en-US" dirty="0" smtClean="0"/>
              <a:t>Stores necessary information related to medicines and drugs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sz="3200" dirty="0" smtClean="0"/>
              <a:t>- Available for lookup and distribution</a:t>
            </a:r>
          </a:p>
          <a:p>
            <a:r>
              <a:rPr lang="en-US" dirty="0" smtClean="0"/>
              <a:t>Manufacturers supply chemicals and drugs to the storage (Quality control is left to them)</a:t>
            </a:r>
          </a:p>
          <a:p>
            <a:pPr marL="0" indent="0">
              <a:buNone/>
            </a:pPr>
            <a:r>
              <a:rPr lang="en-US" dirty="0" smtClean="0"/>
              <a:t>	- customers and researchers buy from storage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Core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Users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i="1" dirty="0" smtClean="0"/>
              <a:t>Admin approves doctors and researchers and can message customers regarding orders</a:t>
            </a:r>
          </a:p>
          <a:p>
            <a:pPr marL="0" indent="0">
              <a:buNone/>
            </a:pPr>
            <a:endParaRPr lang="en-US" u="sng" dirty="0" smtClean="0"/>
          </a:p>
          <a:p>
            <a:r>
              <a:rPr lang="en-US" dirty="0" smtClean="0"/>
              <a:t>Doctors can look up and prescribe medicines to their patients</a:t>
            </a:r>
          </a:p>
          <a:p>
            <a:endParaRPr lang="en-US" dirty="0" smtClean="0"/>
          </a:p>
          <a:p>
            <a:r>
              <a:rPr lang="en-US" dirty="0" smtClean="0"/>
              <a:t>Customers can buy drugs they need, </a:t>
            </a:r>
            <a:r>
              <a:rPr lang="en-US" b="1" dirty="0" smtClean="0"/>
              <a:t>only</a:t>
            </a:r>
            <a:r>
              <a:rPr lang="en-US" dirty="0" smtClean="0"/>
              <a:t> </a:t>
            </a:r>
            <a:r>
              <a:rPr lang="en-US" b="1" dirty="0" smtClean="0"/>
              <a:t>with </a:t>
            </a:r>
            <a:r>
              <a:rPr lang="en-US" dirty="0" smtClean="0"/>
              <a:t>doctor-authorized prescriptions</a:t>
            </a:r>
          </a:p>
          <a:p>
            <a:pPr lvl="1"/>
            <a:r>
              <a:rPr lang="en-US" dirty="0" smtClean="0"/>
              <a:t>If they don’t have a prescription, they will need to consult a doctor.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If they do, they need to provide details about their prescription </a:t>
            </a:r>
          </a:p>
          <a:p>
            <a:pPr lvl="1"/>
            <a:r>
              <a:rPr lang="en-US" dirty="0" smtClean="0"/>
              <a:t>They can give reviews about their assigned doctor</a:t>
            </a:r>
          </a:p>
          <a:p>
            <a:endParaRPr lang="en-US" dirty="0" smtClean="0"/>
          </a:p>
          <a:p>
            <a:r>
              <a:rPr lang="en-US" dirty="0" smtClean="0"/>
              <a:t>Researchers can look up and buy chemicals to further their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1473" y="0"/>
            <a:ext cx="426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ERD</a:t>
            </a:r>
            <a:endParaRPr lang="en-US" sz="4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" y="711451"/>
            <a:ext cx="8981008" cy="6004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3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Person(User)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209800" y="1971020"/>
            <a:ext cx="685800" cy="728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29467" y="1709410"/>
            <a:ext cx="4419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 key of the entity. Must be unique as the system will search based on a person’s id. </a:t>
            </a:r>
            <a:endParaRPr lang="en-US" sz="1400" dirty="0"/>
          </a:p>
        </p:txBody>
      </p:sp>
      <p:sp>
        <p:nvSpPr>
          <p:cNvPr id="8" name="Right Brace 7"/>
          <p:cNvSpPr/>
          <p:nvPr/>
        </p:nvSpPr>
        <p:spPr>
          <a:xfrm>
            <a:off x="2171700" y="2770664"/>
            <a:ext cx="381000" cy="886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1"/>
            <a:endCxn id="11" idx="1"/>
          </p:cNvCxnSpPr>
          <p:nvPr/>
        </p:nvCxnSpPr>
        <p:spPr>
          <a:xfrm>
            <a:off x="2552700" y="3214132"/>
            <a:ext cx="1231900" cy="166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84600" y="3195598"/>
            <a:ext cx="381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Basic User Information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6834"/>
            <a:ext cx="1676400" cy="2716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Straight Arrow Connector 26"/>
          <p:cNvCxnSpPr/>
          <p:nvPr/>
        </p:nvCxnSpPr>
        <p:spPr>
          <a:xfrm flipV="1">
            <a:off x="2209800" y="2232630"/>
            <a:ext cx="1752600" cy="165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Brace 28"/>
          <p:cNvSpPr/>
          <p:nvPr/>
        </p:nvSpPr>
        <p:spPr>
          <a:xfrm>
            <a:off x="2362200" y="4114800"/>
            <a:ext cx="351367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9" idx="1"/>
          </p:cNvCxnSpPr>
          <p:nvPr/>
        </p:nvCxnSpPr>
        <p:spPr>
          <a:xfrm flipV="1">
            <a:off x="2713567" y="3564930"/>
            <a:ext cx="1934633" cy="93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Medicine &amp; Chemicals</a:t>
            </a:r>
            <a:endParaRPr lang="en-US" b="1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295400"/>
            <a:ext cx="4953000" cy="396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41910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4851400" y="1524000"/>
            <a:ext cx="76200" cy="49530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1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User Relations</a:t>
            </a:r>
            <a:endParaRPr lang="en-US" sz="4400" b="1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104"/>
            <a:ext cx="7467600" cy="391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1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177" y="-84499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User Relations</a:t>
            </a:r>
            <a:endParaRPr lang="en-US" sz="4400" b="1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2561"/>
            <a:ext cx="8691687" cy="4558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3683000" y="4271433"/>
            <a:ext cx="609600" cy="381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467600" y="3276600"/>
            <a:ext cx="609600" cy="381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181600" y="1524000"/>
            <a:ext cx="914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4271433"/>
            <a:ext cx="685800" cy="529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77200" y="3937029"/>
            <a:ext cx="609600" cy="334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91400" y="3998383"/>
            <a:ext cx="609600" cy="38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19600" y="4382542"/>
            <a:ext cx="762000" cy="494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1066800"/>
            <a:ext cx="2514600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Admin Interactions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1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User Relations</a:t>
            </a:r>
            <a:endParaRPr lang="en-US" sz="4400" b="1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891539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3352800" y="4572000"/>
            <a:ext cx="9144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3400" y="4724400"/>
            <a:ext cx="9144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10200" y="2362200"/>
            <a:ext cx="10668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0800" y="3886200"/>
            <a:ext cx="685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77974" y="838200"/>
            <a:ext cx="3505200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Customer-Doctor Relation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674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258</TotalTime>
  <Words>160</Words>
  <Application>Microsoft Office PowerPoint</Application>
  <PresentationFormat>On-screen Show (4:3)</PresentationFormat>
  <Paragraphs>54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NexusMeds</vt:lpstr>
      <vt:lpstr>Core Features</vt:lpstr>
      <vt:lpstr>Core Features</vt:lpstr>
      <vt:lpstr>PowerPoint Presentation</vt:lpstr>
      <vt:lpstr>Person(User)</vt:lpstr>
      <vt:lpstr>Medicine &amp; Chemicals</vt:lpstr>
      <vt:lpstr>User Relations</vt:lpstr>
      <vt:lpstr>User Relations</vt:lpstr>
      <vt:lpstr>User Relations</vt:lpstr>
      <vt:lpstr>Medicine and Chemical  Relations</vt:lpstr>
      <vt:lpstr>Manufacturers Relations</vt:lpstr>
      <vt:lpstr>Look-up Relations</vt:lpstr>
      <vt:lpstr>Look-up Relations</vt:lpstr>
      <vt:lpstr>Purchase Relations</vt:lpstr>
      <vt:lpstr>Purchase Relations</vt:lpstr>
      <vt:lpstr>Purchase Relations</vt:lpstr>
      <vt:lpstr>Purchase Relations</vt:lpstr>
      <vt:lpstr>Purchase Relations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Youtech BD</dc:creator>
  <cp:lastModifiedBy>Youtech BD</cp:lastModifiedBy>
  <cp:revision>45</cp:revision>
  <dcterms:created xsi:type="dcterms:W3CDTF">2023-12-12T04:27:33Z</dcterms:created>
  <dcterms:modified xsi:type="dcterms:W3CDTF">2023-12-12T08:45:48Z</dcterms:modified>
</cp:coreProperties>
</file>