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0" r:id="rId3"/>
    <p:sldMasterId id="2147483698" r:id="rId4"/>
    <p:sldMasterId id="2147483704"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614"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1563840" y="7538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1563840" y="7538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9;p2"/>
          <p:cNvPicPr/>
          <p:nvPr/>
        </p:nvPicPr>
        <p:blipFill>
          <a:blip r:embed="rId3"/>
          <a:stretch/>
        </p:blipFill>
        <p:spPr>
          <a:xfrm>
            <a:off x="0" y="0"/>
            <a:ext cx="9143640" cy="5143320"/>
          </a:xfrm>
          <a:prstGeom prst="rect">
            <a:avLst/>
          </a:prstGeom>
          <a:ln w="0">
            <a:noFill/>
          </a:ln>
        </p:spPr>
      </p:pic>
      <p:grpSp>
        <p:nvGrpSpPr>
          <p:cNvPr id="8" name="Google Shape;10;p2"/>
          <p:cNvGrpSpPr/>
          <p:nvPr/>
        </p:nvGrpSpPr>
        <p:grpSpPr>
          <a:xfrm>
            <a:off x="-1384920" y="-1653120"/>
            <a:ext cx="12123360" cy="8481600"/>
            <a:chOff x="-1384920" y="-1653120"/>
            <a:chExt cx="12123360" cy="8481600"/>
          </a:xfrm>
        </p:grpSpPr>
        <p:sp>
          <p:nvSpPr>
            <p:cNvPr id="2" name="Google Shape;11;p2"/>
            <p:cNvSpPr/>
            <p:nvPr/>
          </p:nvSpPr>
          <p:spPr>
            <a:xfrm rot="9897600">
              <a:off x="-992160" y="-1411920"/>
              <a:ext cx="2296800" cy="3328560"/>
            </a:xfrm>
            <a:custGeom>
              <a:avLst/>
              <a:gdLst>
                <a:gd name="textAreaLeft" fmla="*/ 0 w 2296800"/>
                <a:gd name="textAreaRight" fmla="*/ 2297160 w 2296800"/>
                <a:gd name="textAreaTop" fmla="*/ 0 h 3328560"/>
                <a:gd name="textAreaBottom" fmla="*/ 3328920 h 3328560"/>
              </a:gdLst>
              <a:ahLst/>
              <a:cxnLst/>
              <a:rect l="textAreaLeft" t="textAreaTop" r="textAreaRight" b="textAreaBottom"/>
              <a:pathLst>
                <a:path w="6383" h="9247">
                  <a:moveTo>
                    <a:pt x="3" y="5119"/>
                  </a:moveTo>
                  <a:lnTo>
                    <a:pt x="3" y="5119"/>
                  </a:lnTo>
                  <a:cubicBezTo>
                    <a:pt x="0" y="4662"/>
                    <a:pt x="86" y="4224"/>
                    <a:pt x="244" y="3802"/>
                  </a:cubicBezTo>
                  <a:lnTo>
                    <a:pt x="244" y="3802"/>
                  </a:lnTo>
                  <a:cubicBezTo>
                    <a:pt x="366" y="3474"/>
                    <a:pt x="526" y="3167"/>
                    <a:pt x="713" y="2871"/>
                  </a:cubicBezTo>
                  <a:lnTo>
                    <a:pt x="713" y="2871"/>
                  </a:lnTo>
                  <a:cubicBezTo>
                    <a:pt x="852" y="2656"/>
                    <a:pt x="1005" y="2455"/>
                    <a:pt x="1165" y="2257"/>
                  </a:cubicBezTo>
                  <a:lnTo>
                    <a:pt x="1165" y="2257"/>
                  </a:lnTo>
                  <a:cubicBezTo>
                    <a:pt x="1350" y="2031"/>
                    <a:pt x="1553" y="1822"/>
                    <a:pt x="1764" y="1621"/>
                  </a:cubicBezTo>
                  <a:lnTo>
                    <a:pt x="1764" y="1621"/>
                  </a:lnTo>
                  <a:cubicBezTo>
                    <a:pt x="2094" y="1312"/>
                    <a:pt x="2452" y="1032"/>
                    <a:pt x="2846" y="804"/>
                  </a:cubicBezTo>
                  <a:lnTo>
                    <a:pt x="2846" y="804"/>
                  </a:lnTo>
                  <a:cubicBezTo>
                    <a:pt x="3163" y="616"/>
                    <a:pt x="3500" y="461"/>
                    <a:pt x="3850" y="339"/>
                  </a:cubicBezTo>
                  <a:lnTo>
                    <a:pt x="3850" y="339"/>
                  </a:lnTo>
                  <a:cubicBezTo>
                    <a:pt x="4135" y="239"/>
                    <a:pt x="4429" y="163"/>
                    <a:pt x="4725" y="106"/>
                  </a:cubicBezTo>
                  <a:lnTo>
                    <a:pt x="4725" y="106"/>
                  </a:lnTo>
                  <a:cubicBezTo>
                    <a:pt x="4885" y="76"/>
                    <a:pt x="5048" y="54"/>
                    <a:pt x="5210" y="38"/>
                  </a:cubicBezTo>
                  <a:lnTo>
                    <a:pt x="5210" y="38"/>
                  </a:lnTo>
                  <a:cubicBezTo>
                    <a:pt x="5404" y="18"/>
                    <a:pt x="5599" y="8"/>
                    <a:pt x="5798" y="3"/>
                  </a:cubicBezTo>
                  <a:lnTo>
                    <a:pt x="5798" y="3"/>
                  </a:lnTo>
                  <a:cubicBezTo>
                    <a:pt x="5925" y="0"/>
                    <a:pt x="6056" y="8"/>
                    <a:pt x="6186" y="8"/>
                  </a:cubicBezTo>
                  <a:lnTo>
                    <a:pt x="6186" y="8"/>
                  </a:lnTo>
                  <a:cubicBezTo>
                    <a:pt x="6241" y="8"/>
                    <a:pt x="6297" y="8"/>
                    <a:pt x="6351" y="18"/>
                  </a:cubicBezTo>
                  <a:lnTo>
                    <a:pt x="6351" y="18"/>
                  </a:lnTo>
                  <a:cubicBezTo>
                    <a:pt x="6375" y="25"/>
                    <a:pt x="6382" y="35"/>
                    <a:pt x="6379" y="57"/>
                  </a:cubicBezTo>
                  <a:lnTo>
                    <a:pt x="6379" y="57"/>
                  </a:lnTo>
                  <a:cubicBezTo>
                    <a:pt x="6365" y="159"/>
                    <a:pt x="6363" y="261"/>
                    <a:pt x="6354" y="363"/>
                  </a:cubicBezTo>
                  <a:lnTo>
                    <a:pt x="6354" y="363"/>
                  </a:lnTo>
                  <a:cubicBezTo>
                    <a:pt x="6348" y="415"/>
                    <a:pt x="6351" y="470"/>
                    <a:pt x="6341" y="521"/>
                  </a:cubicBezTo>
                  <a:lnTo>
                    <a:pt x="6341" y="521"/>
                  </a:lnTo>
                  <a:cubicBezTo>
                    <a:pt x="6336" y="538"/>
                    <a:pt x="6329" y="543"/>
                    <a:pt x="6314" y="543"/>
                  </a:cubicBezTo>
                  <a:lnTo>
                    <a:pt x="6314" y="543"/>
                  </a:lnTo>
                  <a:cubicBezTo>
                    <a:pt x="6229" y="538"/>
                    <a:pt x="6142" y="535"/>
                    <a:pt x="6059" y="529"/>
                  </a:cubicBezTo>
                  <a:lnTo>
                    <a:pt x="6059" y="529"/>
                  </a:lnTo>
                  <a:cubicBezTo>
                    <a:pt x="6047" y="529"/>
                    <a:pt x="6039" y="526"/>
                    <a:pt x="6032" y="526"/>
                  </a:cubicBezTo>
                  <a:lnTo>
                    <a:pt x="6032" y="526"/>
                  </a:lnTo>
                  <a:cubicBezTo>
                    <a:pt x="5760" y="524"/>
                    <a:pt x="5494" y="538"/>
                    <a:pt x="5225" y="565"/>
                  </a:cubicBezTo>
                  <a:lnTo>
                    <a:pt x="5225" y="565"/>
                  </a:lnTo>
                  <a:cubicBezTo>
                    <a:pt x="4811" y="611"/>
                    <a:pt x="4412" y="701"/>
                    <a:pt x="4021" y="837"/>
                  </a:cubicBezTo>
                  <a:lnTo>
                    <a:pt x="4021" y="837"/>
                  </a:lnTo>
                  <a:cubicBezTo>
                    <a:pt x="3717" y="942"/>
                    <a:pt x="3424" y="1076"/>
                    <a:pt x="3145" y="1239"/>
                  </a:cubicBezTo>
                  <a:lnTo>
                    <a:pt x="3145" y="1239"/>
                  </a:lnTo>
                  <a:cubicBezTo>
                    <a:pt x="2929" y="1363"/>
                    <a:pt x="2727" y="1502"/>
                    <a:pt x="2530" y="1654"/>
                  </a:cubicBezTo>
                  <a:lnTo>
                    <a:pt x="2530" y="1654"/>
                  </a:lnTo>
                  <a:cubicBezTo>
                    <a:pt x="2422" y="1738"/>
                    <a:pt x="2319" y="1827"/>
                    <a:pt x="2218" y="1920"/>
                  </a:cubicBezTo>
                  <a:lnTo>
                    <a:pt x="2218" y="1920"/>
                  </a:lnTo>
                  <a:cubicBezTo>
                    <a:pt x="2112" y="2017"/>
                    <a:pt x="2007" y="2115"/>
                    <a:pt x="1909" y="2219"/>
                  </a:cubicBezTo>
                  <a:lnTo>
                    <a:pt x="1909" y="2219"/>
                  </a:lnTo>
                  <a:cubicBezTo>
                    <a:pt x="1591" y="2547"/>
                    <a:pt x="1306" y="2900"/>
                    <a:pt x="1073" y="3291"/>
                  </a:cubicBezTo>
                  <a:lnTo>
                    <a:pt x="1073" y="3291"/>
                  </a:lnTo>
                  <a:cubicBezTo>
                    <a:pt x="915" y="3554"/>
                    <a:pt x="784" y="3829"/>
                    <a:pt x="692" y="4120"/>
                  </a:cubicBezTo>
                  <a:lnTo>
                    <a:pt x="692" y="4120"/>
                  </a:lnTo>
                  <a:cubicBezTo>
                    <a:pt x="627" y="4312"/>
                    <a:pt x="581" y="4509"/>
                    <a:pt x="557" y="4711"/>
                  </a:cubicBezTo>
                  <a:lnTo>
                    <a:pt x="557" y="4711"/>
                  </a:lnTo>
                  <a:cubicBezTo>
                    <a:pt x="540" y="4827"/>
                    <a:pt x="535" y="4944"/>
                    <a:pt x="531" y="5061"/>
                  </a:cubicBezTo>
                  <a:lnTo>
                    <a:pt x="531" y="5061"/>
                  </a:lnTo>
                  <a:cubicBezTo>
                    <a:pt x="518" y="5491"/>
                    <a:pt x="606" y="5897"/>
                    <a:pt x="765" y="6294"/>
                  </a:cubicBezTo>
                  <a:lnTo>
                    <a:pt x="765" y="6294"/>
                  </a:lnTo>
                  <a:cubicBezTo>
                    <a:pt x="890" y="6603"/>
                    <a:pt x="1061" y="6885"/>
                    <a:pt x="1273" y="7150"/>
                  </a:cubicBezTo>
                  <a:lnTo>
                    <a:pt x="1273" y="7150"/>
                  </a:lnTo>
                  <a:cubicBezTo>
                    <a:pt x="1392" y="7301"/>
                    <a:pt x="1526" y="7440"/>
                    <a:pt x="1667" y="7573"/>
                  </a:cubicBezTo>
                  <a:lnTo>
                    <a:pt x="1667" y="7573"/>
                  </a:lnTo>
                  <a:cubicBezTo>
                    <a:pt x="1868" y="7760"/>
                    <a:pt x="2088" y="7921"/>
                    <a:pt x="2321" y="8064"/>
                  </a:cubicBezTo>
                  <a:lnTo>
                    <a:pt x="2321" y="8064"/>
                  </a:lnTo>
                  <a:cubicBezTo>
                    <a:pt x="2634" y="8254"/>
                    <a:pt x="2965" y="8402"/>
                    <a:pt x="3313" y="8510"/>
                  </a:cubicBezTo>
                  <a:lnTo>
                    <a:pt x="3313" y="8510"/>
                  </a:lnTo>
                  <a:cubicBezTo>
                    <a:pt x="3525" y="8575"/>
                    <a:pt x="3739" y="8624"/>
                    <a:pt x="3959" y="8660"/>
                  </a:cubicBezTo>
                  <a:lnTo>
                    <a:pt x="3959" y="8660"/>
                  </a:lnTo>
                  <a:cubicBezTo>
                    <a:pt x="4113" y="8682"/>
                    <a:pt x="4266" y="8700"/>
                    <a:pt x="4420" y="8709"/>
                  </a:cubicBezTo>
                  <a:lnTo>
                    <a:pt x="4420" y="8709"/>
                  </a:lnTo>
                  <a:cubicBezTo>
                    <a:pt x="4486" y="8714"/>
                    <a:pt x="4551" y="8714"/>
                    <a:pt x="4616" y="8714"/>
                  </a:cubicBezTo>
                  <a:lnTo>
                    <a:pt x="4616" y="8714"/>
                  </a:lnTo>
                  <a:cubicBezTo>
                    <a:pt x="4643" y="8716"/>
                    <a:pt x="4654" y="8721"/>
                    <a:pt x="4654" y="8752"/>
                  </a:cubicBezTo>
                  <a:lnTo>
                    <a:pt x="4654" y="8752"/>
                  </a:lnTo>
                  <a:cubicBezTo>
                    <a:pt x="4651" y="8904"/>
                    <a:pt x="4651" y="9056"/>
                    <a:pt x="4654" y="9208"/>
                  </a:cubicBezTo>
                  <a:lnTo>
                    <a:pt x="4654" y="9208"/>
                  </a:lnTo>
                  <a:cubicBezTo>
                    <a:pt x="4654" y="9235"/>
                    <a:pt x="4646" y="9246"/>
                    <a:pt x="4616" y="9246"/>
                  </a:cubicBezTo>
                  <a:lnTo>
                    <a:pt x="4616" y="9246"/>
                  </a:lnTo>
                  <a:cubicBezTo>
                    <a:pt x="4459" y="9241"/>
                    <a:pt x="4301" y="9229"/>
                    <a:pt x="4144" y="9213"/>
                  </a:cubicBezTo>
                  <a:lnTo>
                    <a:pt x="4144" y="9213"/>
                  </a:lnTo>
                  <a:cubicBezTo>
                    <a:pt x="3913" y="9192"/>
                    <a:pt x="3685" y="9151"/>
                    <a:pt x="3459" y="9096"/>
                  </a:cubicBezTo>
                  <a:lnTo>
                    <a:pt x="3459" y="9096"/>
                  </a:lnTo>
                  <a:cubicBezTo>
                    <a:pt x="3231" y="9042"/>
                    <a:pt x="3009" y="8969"/>
                    <a:pt x="2791" y="8882"/>
                  </a:cubicBezTo>
                  <a:lnTo>
                    <a:pt x="2791" y="8882"/>
                  </a:lnTo>
                  <a:cubicBezTo>
                    <a:pt x="2462" y="8752"/>
                    <a:pt x="2150" y="8592"/>
                    <a:pt x="1857" y="8393"/>
                  </a:cubicBezTo>
                  <a:lnTo>
                    <a:pt x="1857" y="8393"/>
                  </a:lnTo>
                  <a:cubicBezTo>
                    <a:pt x="1694" y="8281"/>
                    <a:pt x="1537" y="8162"/>
                    <a:pt x="1387" y="8030"/>
                  </a:cubicBezTo>
                  <a:lnTo>
                    <a:pt x="1387" y="8030"/>
                  </a:lnTo>
                  <a:cubicBezTo>
                    <a:pt x="1297" y="7948"/>
                    <a:pt x="1211" y="7869"/>
                    <a:pt x="1127" y="7782"/>
                  </a:cubicBezTo>
                  <a:lnTo>
                    <a:pt x="1127" y="7782"/>
                  </a:lnTo>
                  <a:cubicBezTo>
                    <a:pt x="978" y="7624"/>
                    <a:pt x="837" y="7459"/>
                    <a:pt x="711" y="7279"/>
                  </a:cubicBezTo>
                  <a:lnTo>
                    <a:pt x="711" y="7279"/>
                  </a:lnTo>
                  <a:cubicBezTo>
                    <a:pt x="584" y="7098"/>
                    <a:pt x="467" y="6907"/>
                    <a:pt x="372" y="6704"/>
                  </a:cubicBezTo>
                  <a:lnTo>
                    <a:pt x="372" y="6704"/>
                  </a:lnTo>
                  <a:cubicBezTo>
                    <a:pt x="234" y="6422"/>
                    <a:pt x="132" y="6126"/>
                    <a:pt x="71" y="5817"/>
                  </a:cubicBezTo>
                  <a:lnTo>
                    <a:pt x="71" y="5817"/>
                  </a:lnTo>
                  <a:cubicBezTo>
                    <a:pt x="40" y="5661"/>
                    <a:pt x="18" y="5506"/>
                    <a:pt x="10" y="5352"/>
                  </a:cubicBezTo>
                  <a:lnTo>
                    <a:pt x="10" y="5352"/>
                  </a:lnTo>
                  <a:cubicBezTo>
                    <a:pt x="5" y="5273"/>
                    <a:pt x="8" y="5194"/>
                    <a:pt x="3" y="5119"/>
                  </a:cubicBezTo>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 name="Google Shape;12;p2"/>
            <p:cNvSpPr/>
            <p:nvPr/>
          </p:nvSpPr>
          <p:spPr>
            <a:xfrm rot="1876200">
              <a:off x="7744320" y="3145320"/>
              <a:ext cx="2296800" cy="3328560"/>
            </a:xfrm>
            <a:custGeom>
              <a:avLst/>
              <a:gdLst>
                <a:gd name="textAreaLeft" fmla="*/ 0 w 2296800"/>
                <a:gd name="textAreaRight" fmla="*/ 2297160 w 2296800"/>
                <a:gd name="textAreaTop" fmla="*/ 0 h 3328560"/>
                <a:gd name="textAreaBottom" fmla="*/ 3328920 h 3328560"/>
              </a:gdLst>
              <a:ahLst/>
              <a:cxnLst/>
              <a:rect l="textAreaLeft" t="textAreaTop" r="textAreaRight" b="textAreaBottom"/>
              <a:pathLst>
                <a:path w="6383" h="9247">
                  <a:moveTo>
                    <a:pt x="3" y="5119"/>
                  </a:moveTo>
                  <a:lnTo>
                    <a:pt x="3" y="5119"/>
                  </a:lnTo>
                  <a:cubicBezTo>
                    <a:pt x="0" y="4662"/>
                    <a:pt x="86" y="4224"/>
                    <a:pt x="244" y="3802"/>
                  </a:cubicBezTo>
                  <a:lnTo>
                    <a:pt x="244" y="3802"/>
                  </a:lnTo>
                  <a:cubicBezTo>
                    <a:pt x="366" y="3474"/>
                    <a:pt x="526" y="3167"/>
                    <a:pt x="713" y="2871"/>
                  </a:cubicBezTo>
                  <a:lnTo>
                    <a:pt x="713" y="2871"/>
                  </a:lnTo>
                  <a:cubicBezTo>
                    <a:pt x="852" y="2656"/>
                    <a:pt x="1005" y="2455"/>
                    <a:pt x="1165" y="2257"/>
                  </a:cubicBezTo>
                  <a:lnTo>
                    <a:pt x="1165" y="2257"/>
                  </a:lnTo>
                  <a:cubicBezTo>
                    <a:pt x="1350" y="2031"/>
                    <a:pt x="1553" y="1822"/>
                    <a:pt x="1764" y="1621"/>
                  </a:cubicBezTo>
                  <a:lnTo>
                    <a:pt x="1764" y="1621"/>
                  </a:lnTo>
                  <a:cubicBezTo>
                    <a:pt x="2094" y="1312"/>
                    <a:pt x="2452" y="1032"/>
                    <a:pt x="2846" y="804"/>
                  </a:cubicBezTo>
                  <a:lnTo>
                    <a:pt x="2846" y="804"/>
                  </a:lnTo>
                  <a:cubicBezTo>
                    <a:pt x="3163" y="616"/>
                    <a:pt x="3500" y="461"/>
                    <a:pt x="3850" y="339"/>
                  </a:cubicBezTo>
                  <a:lnTo>
                    <a:pt x="3850" y="339"/>
                  </a:lnTo>
                  <a:cubicBezTo>
                    <a:pt x="4135" y="239"/>
                    <a:pt x="4429" y="163"/>
                    <a:pt x="4725" y="106"/>
                  </a:cubicBezTo>
                  <a:lnTo>
                    <a:pt x="4725" y="106"/>
                  </a:lnTo>
                  <a:cubicBezTo>
                    <a:pt x="4885" y="76"/>
                    <a:pt x="5048" y="54"/>
                    <a:pt x="5210" y="38"/>
                  </a:cubicBezTo>
                  <a:lnTo>
                    <a:pt x="5210" y="38"/>
                  </a:lnTo>
                  <a:cubicBezTo>
                    <a:pt x="5404" y="18"/>
                    <a:pt x="5599" y="8"/>
                    <a:pt x="5798" y="3"/>
                  </a:cubicBezTo>
                  <a:lnTo>
                    <a:pt x="5798" y="3"/>
                  </a:lnTo>
                  <a:cubicBezTo>
                    <a:pt x="5925" y="0"/>
                    <a:pt x="6056" y="8"/>
                    <a:pt x="6186" y="8"/>
                  </a:cubicBezTo>
                  <a:lnTo>
                    <a:pt x="6186" y="8"/>
                  </a:lnTo>
                  <a:cubicBezTo>
                    <a:pt x="6241" y="8"/>
                    <a:pt x="6297" y="8"/>
                    <a:pt x="6351" y="18"/>
                  </a:cubicBezTo>
                  <a:lnTo>
                    <a:pt x="6351" y="18"/>
                  </a:lnTo>
                  <a:cubicBezTo>
                    <a:pt x="6375" y="25"/>
                    <a:pt x="6382" y="35"/>
                    <a:pt x="6379" y="57"/>
                  </a:cubicBezTo>
                  <a:lnTo>
                    <a:pt x="6379" y="57"/>
                  </a:lnTo>
                  <a:cubicBezTo>
                    <a:pt x="6365" y="159"/>
                    <a:pt x="6363" y="261"/>
                    <a:pt x="6354" y="363"/>
                  </a:cubicBezTo>
                  <a:lnTo>
                    <a:pt x="6354" y="363"/>
                  </a:lnTo>
                  <a:cubicBezTo>
                    <a:pt x="6348" y="415"/>
                    <a:pt x="6351" y="470"/>
                    <a:pt x="6341" y="521"/>
                  </a:cubicBezTo>
                  <a:lnTo>
                    <a:pt x="6341" y="521"/>
                  </a:lnTo>
                  <a:cubicBezTo>
                    <a:pt x="6336" y="538"/>
                    <a:pt x="6329" y="543"/>
                    <a:pt x="6314" y="543"/>
                  </a:cubicBezTo>
                  <a:lnTo>
                    <a:pt x="6314" y="543"/>
                  </a:lnTo>
                  <a:cubicBezTo>
                    <a:pt x="6229" y="538"/>
                    <a:pt x="6142" y="535"/>
                    <a:pt x="6059" y="529"/>
                  </a:cubicBezTo>
                  <a:lnTo>
                    <a:pt x="6059" y="529"/>
                  </a:lnTo>
                  <a:cubicBezTo>
                    <a:pt x="6047" y="529"/>
                    <a:pt x="6039" y="526"/>
                    <a:pt x="6032" y="526"/>
                  </a:cubicBezTo>
                  <a:lnTo>
                    <a:pt x="6032" y="526"/>
                  </a:lnTo>
                  <a:cubicBezTo>
                    <a:pt x="5760" y="524"/>
                    <a:pt x="5494" y="538"/>
                    <a:pt x="5225" y="565"/>
                  </a:cubicBezTo>
                  <a:lnTo>
                    <a:pt x="5225" y="565"/>
                  </a:lnTo>
                  <a:cubicBezTo>
                    <a:pt x="4811" y="611"/>
                    <a:pt x="4412" y="701"/>
                    <a:pt x="4021" y="837"/>
                  </a:cubicBezTo>
                  <a:lnTo>
                    <a:pt x="4021" y="837"/>
                  </a:lnTo>
                  <a:cubicBezTo>
                    <a:pt x="3717" y="942"/>
                    <a:pt x="3424" y="1076"/>
                    <a:pt x="3145" y="1239"/>
                  </a:cubicBezTo>
                  <a:lnTo>
                    <a:pt x="3145" y="1239"/>
                  </a:lnTo>
                  <a:cubicBezTo>
                    <a:pt x="2929" y="1363"/>
                    <a:pt x="2727" y="1502"/>
                    <a:pt x="2530" y="1654"/>
                  </a:cubicBezTo>
                  <a:lnTo>
                    <a:pt x="2530" y="1654"/>
                  </a:lnTo>
                  <a:cubicBezTo>
                    <a:pt x="2422" y="1738"/>
                    <a:pt x="2319" y="1827"/>
                    <a:pt x="2218" y="1920"/>
                  </a:cubicBezTo>
                  <a:lnTo>
                    <a:pt x="2218" y="1920"/>
                  </a:lnTo>
                  <a:cubicBezTo>
                    <a:pt x="2112" y="2017"/>
                    <a:pt x="2007" y="2115"/>
                    <a:pt x="1909" y="2219"/>
                  </a:cubicBezTo>
                  <a:lnTo>
                    <a:pt x="1909" y="2219"/>
                  </a:lnTo>
                  <a:cubicBezTo>
                    <a:pt x="1591" y="2547"/>
                    <a:pt x="1306" y="2900"/>
                    <a:pt x="1073" y="3291"/>
                  </a:cubicBezTo>
                  <a:lnTo>
                    <a:pt x="1073" y="3291"/>
                  </a:lnTo>
                  <a:cubicBezTo>
                    <a:pt x="915" y="3554"/>
                    <a:pt x="784" y="3829"/>
                    <a:pt x="692" y="4120"/>
                  </a:cubicBezTo>
                  <a:lnTo>
                    <a:pt x="692" y="4120"/>
                  </a:lnTo>
                  <a:cubicBezTo>
                    <a:pt x="627" y="4312"/>
                    <a:pt x="581" y="4509"/>
                    <a:pt x="557" y="4711"/>
                  </a:cubicBezTo>
                  <a:lnTo>
                    <a:pt x="557" y="4711"/>
                  </a:lnTo>
                  <a:cubicBezTo>
                    <a:pt x="540" y="4827"/>
                    <a:pt x="535" y="4944"/>
                    <a:pt x="531" y="5061"/>
                  </a:cubicBezTo>
                  <a:lnTo>
                    <a:pt x="531" y="5061"/>
                  </a:lnTo>
                  <a:cubicBezTo>
                    <a:pt x="518" y="5491"/>
                    <a:pt x="606" y="5897"/>
                    <a:pt x="765" y="6294"/>
                  </a:cubicBezTo>
                  <a:lnTo>
                    <a:pt x="765" y="6294"/>
                  </a:lnTo>
                  <a:cubicBezTo>
                    <a:pt x="890" y="6603"/>
                    <a:pt x="1061" y="6885"/>
                    <a:pt x="1273" y="7150"/>
                  </a:cubicBezTo>
                  <a:lnTo>
                    <a:pt x="1273" y="7150"/>
                  </a:lnTo>
                  <a:cubicBezTo>
                    <a:pt x="1392" y="7301"/>
                    <a:pt x="1526" y="7440"/>
                    <a:pt x="1667" y="7573"/>
                  </a:cubicBezTo>
                  <a:lnTo>
                    <a:pt x="1667" y="7573"/>
                  </a:lnTo>
                  <a:cubicBezTo>
                    <a:pt x="1868" y="7760"/>
                    <a:pt x="2088" y="7921"/>
                    <a:pt x="2321" y="8064"/>
                  </a:cubicBezTo>
                  <a:lnTo>
                    <a:pt x="2321" y="8064"/>
                  </a:lnTo>
                  <a:cubicBezTo>
                    <a:pt x="2634" y="8254"/>
                    <a:pt x="2965" y="8402"/>
                    <a:pt x="3313" y="8510"/>
                  </a:cubicBezTo>
                  <a:lnTo>
                    <a:pt x="3313" y="8510"/>
                  </a:lnTo>
                  <a:cubicBezTo>
                    <a:pt x="3525" y="8575"/>
                    <a:pt x="3739" y="8624"/>
                    <a:pt x="3959" y="8660"/>
                  </a:cubicBezTo>
                  <a:lnTo>
                    <a:pt x="3959" y="8660"/>
                  </a:lnTo>
                  <a:cubicBezTo>
                    <a:pt x="4113" y="8682"/>
                    <a:pt x="4266" y="8700"/>
                    <a:pt x="4420" y="8709"/>
                  </a:cubicBezTo>
                  <a:lnTo>
                    <a:pt x="4420" y="8709"/>
                  </a:lnTo>
                  <a:cubicBezTo>
                    <a:pt x="4486" y="8714"/>
                    <a:pt x="4551" y="8714"/>
                    <a:pt x="4616" y="8714"/>
                  </a:cubicBezTo>
                  <a:lnTo>
                    <a:pt x="4616" y="8714"/>
                  </a:lnTo>
                  <a:cubicBezTo>
                    <a:pt x="4643" y="8716"/>
                    <a:pt x="4654" y="8721"/>
                    <a:pt x="4654" y="8752"/>
                  </a:cubicBezTo>
                  <a:lnTo>
                    <a:pt x="4654" y="8752"/>
                  </a:lnTo>
                  <a:cubicBezTo>
                    <a:pt x="4651" y="8904"/>
                    <a:pt x="4651" y="9056"/>
                    <a:pt x="4654" y="9208"/>
                  </a:cubicBezTo>
                  <a:lnTo>
                    <a:pt x="4654" y="9208"/>
                  </a:lnTo>
                  <a:cubicBezTo>
                    <a:pt x="4654" y="9235"/>
                    <a:pt x="4646" y="9246"/>
                    <a:pt x="4616" y="9246"/>
                  </a:cubicBezTo>
                  <a:lnTo>
                    <a:pt x="4616" y="9246"/>
                  </a:lnTo>
                  <a:cubicBezTo>
                    <a:pt x="4459" y="9241"/>
                    <a:pt x="4301" y="9229"/>
                    <a:pt x="4144" y="9213"/>
                  </a:cubicBezTo>
                  <a:lnTo>
                    <a:pt x="4144" y="9213"/>
                  </a:lnTo>
                  <a:cubicBezTo>
                    <a:pt x="3913" y="9192"/>
                    <a:pt x="3685" y="9151"/>
                    <a:pt x="3459" y="9096"/>
                  </a:cubicBezTo>
                  <a:lnTo>
                    <a:pt x="3459" y="9096"/>
                  </a:lnTo>
                  <a:cubicBezTo>
                    <a:pt x="3231" y="9042"/>
                    <a:pt x="3009" y="8969"/>
                    <a:pt x="2791" y="8882"/>
                  </a:cubicBezTo>
                  <a:lnTo>
                    <a:pt x="2791" y="8882"/>
                  </a:lnTo>
                  <a:cubicBezTo>
                    <a:pt x="2462" y="8752"/>
                    <a:pt x="2150" y="8592"/>
                    <a:pt x="1857" y="8393"/>
                  </a:cubicBezTo>
                  <a:lnTo>
                    <a:pt x="1857" y="8393"/>
                  </a:lnTo>
                  <a:cubicBezTo>
                    <a:pt x="1694" y="8281"/>
                    <a:pt x="1537" y="8162"/>
                    <a:pt x="1387" y="8030"/>
                  </a:cubicBezTo>
                  <a:lnTo>
                    <a:pt x="1387" y="8030"/>
                  </a:lnTo>
                  <a:cubicBezTo>
                    <a:pt x="1297" y="7948"/>
                    <a:pt x="1211" y="7869"/>
                    <a:pt x="1127" y="7782"/>
                  </a:cubicBezTo>
                  <a:lnTo>
                    <a:pt x="1127" y="7782"/>
                  </a:lnTo>
                  <a:cubicBezTo>
                    <a:pt x="978" y="7624"/>
                    <a:pt x="837" y="7459"/>
                    <a:pt x="711" y="7279"/>
                  </a:cubicBezTo>
                  <a:lnTo>
                    <a:pt x="711" y="7279"/>
                  </a:lnTo>
                  <a:cubicBezTo>
                    <a:pt x="584" y="7098"/>
                    <a:pt x="467" y="6907"/>
                    <a:pt x="372" y="6704"/>
                  </a:cubicBezTo>
                  <a:lnTo>
                    <a:pt x="372" y="6704"/>
                  </a:lnTo>
                  <a:cubicBezTo>
                    <a:pt x="234" y="6422"/>
                    <a:pt x="132" y="6126"/>
                    <a:pt x="71" y="5817"/>
                  </a:cubicBezTo>
                  <a:lnTo>
                    <a:pt x="71" y="5817"/>
                  </a:lnTo>
                  <a:cubicBezTo>
                    <a:pt x="40" y="5661"/>
                    <a:pt x="18" y="5506"/>
                    <a:pt x="10" y="5352"/>
                  </a:cubicBezTo>
                  <a:lnTo>
                    <a:pt x="10" y="5352"/>
                  </a:lnTo>
                  <a:cubicBezTo>
                    <a:pt x="5" y="5273"/>
                    <a:pt x="8" y="5194"/>
                    <a:pt x="3" y="5119"/>
                  </a:cubicBezTo>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
        <p:nvSpPr>
          <p:cNvPr id="4" name="Google Shape;13;p2"/>
          <p:cNvSpPr/>
          <p:nvPr/>
        </p:nvSpPr>
        <p:spPr>
          <a:xfrm>
            <a:off x="713520" y="522000"/>
            <a:ext cx="7717320" cy="4091040"/>
          </a:xfrm>
          <a:custGeom>
            <a:avLst/>
            <a:gdLst>
              <a:gd name="textAreaLeft" fmla="*/ 0 w 7717320"/>
              <a:gd name="textAreaRight" fmla="*/ 7717680 w 7717320"/>
              <a:gd name="textAreaTop" fmla="*/ 0 h 4091040"/>
              <a:gd name="textAreaBottom" fmla="*/ 4091400 h 4091040"/>
            </a:gdLst>
            <a:ahLst/>
            <a:cxnLst/>
            <a:rect l="textAreaLeft" t="textAreaTop" r="textAreaRight" b="textAreaBottom"/>
            <a:pathLst>
              <a:path w="23547" h="12485">
                <a:moveTo>
                  <a:pt x="22871" y="0"/>
                </a:moveTo>
                <a:lnTo>
                  <a:pt x="0" y="0"/>
                </a:lnTo>
                <a:lnTo>
                  <a:pt x="0" y="12484"/>
                </a:lnTo>
                <a:lnTo>
                  <a:pt x="22871" y="12484"/>
                </a:lnTo>
                <a:lnTo>
                  <a:pt x="22871" y="12484"/>
                </a:lnTo>
                <a:cubicBezTo>
                  <a:pt x="23244" y="12484"/>
                  <a:pt x="23546" y="12182"/>
                  <a:pt x="23546" y="11809"/>
                </a:cubicBezTo>
                <a:lnTo>
                  <a:pt x="23546" y="676"/>
                </a:lnTo>
                <a:lnTo>
                  <a:pt x="23546" y="676"/>
                </a:lnTo>
                <a:cubicBezTo>
                  <a:pt x="23546" y="302"/>
                  <a:pt x="23244" y="0"/>
                  <a:pt x="22871" y="0"/>
                </a:cubicBezTo>
                <a:close/>
                <a:moveTo>
                  <a:pt x="665" y="12085"/>
                </a:moveTo>
                <a:lnTo>
                  <a:pt x="665" y="12085"/>
                </a:lnTo>
                <a:cubicBezTo>
                  <a:pt x="524" y="12085"/>
                  <a:pt x="409" y="11971"/>
                  <a:pt x="409" y="11831"/>
                </a:cubicBezTo>
                <a:lnTo>
                  <a:pt x="409" y="11831"/>
                </a:lnTo>
                <a:cubicBezTo>
                  <a:pt x="409" y="11690"/>
                  <a:pt x="524" y="11577"/>
                  <a:pt x="665" y="11577"/>
                </a:cubicBezTo>
                <a:lnTo>
                  <a:pt x="665" y="11577"/>
                </a:lnTo>
                <a:cubicBezTo>
                  <a:pt x="805" y="11577"/>
                  <a:pt x="919" y="11690"/>
                  <a:pt x="919" y="11831"/>
                </a:cubicBezTo>
                <a:lnTo>
                  <a:pt x="919" y="11831"/>
                </a:lnTo>
                <a:cubicBezTo>
                  <a:pt x="919" y="11971"/>
                  <a:pt x="805" y="12085"/>
                  <a:pt x="665" y="12085"/>
                </a:cubicBezTo>
                <a:close/>
                <a:moveTo>
                  <a:pt x="665" y="10687"/>
                </a:moveTo>
                <a:lnTo>
                  <a:pt x="665" y="10687"/>
                </a:lnTo>
                <a:cubicBezTo>
                  <a:pt x="524" y="10687"/>
                  <a:pt x="409" y="10575"/>
                  <a:pt x="409" y="10433"/>
                </a:cubicBezTo>
                <a:lnTo>
                  <a:pt x="409" y="10433"/>
                </a:lnTo>
                <a:cubicBezTo>
                  <a:pt x="409" y="10293"/>
                  <a:pt x="524" y="10179"/>
                  <a:pt x="665" y="10179"/>
                </a:cubicBezTo>
                <a:lnTo>
                  <a:pt x="665" y="10179"/>
                </a:lnTo>
                <a:cubicBezTo>
                  <a:pt x="805" y="10179"/>
                  <a:pt x="919" y="10293"/>
                  <a:pt x="919" y="10433"/>
                </a:cubicBezTo>
                <a:lnTo>
                  <a:pt x="919" y="10433"/>
                </a:lnTo>
                <a:cubicBezTo>
                  <a:pt x="919" y="10575"/>
                  <a:pt x="805" y="10687"/>
                  <a:pt x="665" y="10687"/>
                </a:cubicBezTo>
                <a:close/>
                <a:moveTo>
                  <a:pt x="665" y="9291"/>
                </a:moveTo>
                <a:lnTo>
                  <a:pt x="665" y="9291"/>
                </a:lnTo>
                <a:cubicBezTo>
                  <a:pt x="524" y="9291"/>
                  <a:pt x="409" y="9177"/>
                  <a:pt x="409" y="9036"/>
                </a:cubicBezTo>
                <a:lnTo>
                  <a:pt x="409" y="9036"/>
                </a:lnTo>
                <a:cubicBezTo>
                  <a:pt x="409" y="8896"/>
                  <a:pt x="524" y="8782"/>
                  <a:pt x="665" y="8782"/>
                </a:cubicBezTo>
                <a:lnTo>
                  <a:pt x="665" y="8782"/>
                </a:lnTo>
                <a:cubicBezTo>
                  <a:pt x="805" y="8782"/>
                  <a:pt x="919" y="8896"/>
                  <a:pt x="919" y="9036"/>
                </a:cubicBezTo>
                <a:lnTo>
                  <a:pt x="919" y="9036"/>
                </a:lnTo>
                <a:cubicBezTo>
                  <a:pt x="919" y="9177"/>
                  <a:pt x="805" y="9291"/>
                  <a:pt x="665" y="9291"/>
                </a:cubicBezTo>
                <a:close/>
                <a:moveTo>
                  <a:pt x="665" y="7894"/>
                </a:moveTo>
                <a:lnTo>
                  <a:pt x="665" y="7894"/>
                </a:lnTo>
                <a:cubicBezTo>
                  <a:pt x="524" y="7894"/>
                  <a:pt x="409" y="7779"/>
                  <a:pt x="409" y="7639"/>
                </a:cubicBezTo>
                <a:lnTo>
                  <a:pt x="409" y="7639"/>
                </a:lnTo>
                <a:cubicBezTo>
                  <a:pt x="409" y="7498"/>
                  <a:pt x="524" y="7384"/>
                  <a:pt x="665" y="7384"/>
                </a:cubicBezTo>
                <a:lnTo>
                  <a:pt x="665" y="7384"/>
                </a:lnTo>
                <a:cubicBezTo>
                  <a:pt x="805" y="7384"/>
                  <a:pt x="919" y="7498"/>
                  <a:pt x="919" y="7639"/>
                </a:cubicBezTo>
                <a:lnTo>
                  <a:pt x="919" y="7639"/>
                </a:lnTo>
                <a:cubicBezTo>
                  <a:pt x="919" y="7779"/>
                  <a:pt x="805" y="7894"/>
                  <a:pt x="665" y="7894"/>
                </a:cubicBezTo>
                <a:close/>
                <a:moveTo>
                  <a:pt x="665" y="6496"/>
                </a:moveTo>
                <a:lnTo>
                  <a:pt x="665" y="6496"/>
                </a:lnTo>
                <a:cubicBezTo>
                  <a:pt x="524" y="6496"/>
                  <a:pt x="409" y="6383"/>
                  <a:pt x="409" y="6243"/>
                </a:cubicBezTo>
                <a:lnTo>
                  <a:pt x="409" y="6243"/>
                </a:lnTo>
                <a:cubicBezTo>
                  <a:pt x="409" y="6101"/>
                  <a:pt x="524" y="5988"/>
                  <a:pt x="665" y="5988"/>
                </a:cubicBezTo>
                <a:lnTo>
                  <a:pt x="665" y="5988"/>
                </a:lnTo>
                <a:cubicBezTo>
                  <a:pt x="805" y="5988"/>
                  <a:pt x="919" y="6101"/>
                  <a:pt x="919" y="6243"/>
                </a:cubicBezTo>
                <a:lnTo>
                  <a:pt x="919" y="6243"/>
                </a:lnTo>
                <a:cubicBezTo>
                  <a:pt x="919" y="6383"/>
                  <a:pt x="805" y="6496"/>
                  <a:pt x="665" y="6496"/>
                </a:cubicBezTo>
                <a:close/>
                <a:moveTo>
                  <a:pt x="665" y="5100"/>
                </a:moveTo>
                <a:lnTo>
                  <a:pt x="665" y="5100"/>
                </a:lnTo>
                <a:cubicBezTo>
                  <a:pt x="524" y="5100"/>
                  <a:pt x="409" y="4986"/>
                  <a:pt x="409" y="4845"/>
                </a:cubicBezTo>
                <a:lnTo>
                  <a:pt x="409" y="4845"/>
                </a:lnTo>
                <a:cubicBezTo>
                  <a:pt x="409" y="4705"/>
                  <a:pt x="524" y="4591"/>
                  <a:pt x="665" y="4591"/>
                </a:cubicBezTo>
                <a:lnTo>
                  <a:pt x="665" y="4591"/>
                </a:lnTo>
                <a:cubicBezTo>
                  <a:pt x="805" y="4591"/>
                  <a:pt x="919" y="4705"/>
                  <a:pt x="919" y="4845"/>
                </a:cubicBezTo>
                <a:lnTo>
                  <a:pt x="919" y="4845"/>
                </a:lnTo>
                <a:cubicBezTo>
                  <a:pt x="919" y="4986"/>
                  <a:pt x="805" y="5100"/>
                  <a:pt x="665" y="5100"/>
                </a:cubicBezTo>
                <a:close/>
                <a:moveTo>
                  <a:pt x="665" y="3703"/>
                </a:moveTo>
                <a:lnTo>
                  <a:pt x="665" y="3703"/>
                </a:lnTo>
                <a:cubicBezTo>
                  <a:pt x="524" y="3703"/>
                  <a:pt x="409" y="3589"/>
                  <a:pt x="409" y="3449"/>
                </a:cubicBezTo>
                <a:lnTo>
                  <a:pt x="409" y="3449"/>
                </a:lnTo>
                <a:cubicBezTo>
                  <a:pt x="409" y="3307"/>
                  <a:pt x="524" y="3193"/>
                  <a:pt x="665" y="3193"/>
                </a:cubicBezTo>
                <a:lnTo>
                  <a:pt x="665" y="3193"/>
                </a:lnTo>
                <a:cubicBezTo>
                  <a:pt x="805" y="3193"/>
                  <a:pt x="919" y="3307"/>
                  <a:pt x="919" y="3449"/>
                </a:cubicBezTo>
                <a:lnTo>
                  <a:pt x="919" y="3449"/>
                </a:lnTo>
                <a:cubicBezTo>
                  <a:pt x="919" y="3589"/>
                  <a:pt x="805" y="3703"/>
                  <a:pt x="665" y="3703"/>
                </a:cubicBezTo>
                <a:close/>
                <a:moveTo>
                  <a:pt x="665" y="2305"/>
                </a:moveTo>
                <a:lnTo>
                  <a:pt x="665" y="2305"/>
                </a:lnTo>
                <a:cubicBezTo>
                  <a:pt x="524" y="2305"/>
                  <a:pt x="409" y="2191"/>
                  <a:pt x="409" y="2051"/>
                </a:cubicBezTo>
                <a:lnTo>
                  <a:pt x="409" y="2051"/>
                </a:lnTo>
                <a:cubicBezTo>
                  <a:pt x="409" y="1910"/>
                  <a:pt x="524" y="1797"/>
                  <a:pt x="665" y="1797"/>
                </a:cubicBezTo>
                <a:lnTo>
                  <a:pt x="665" y="1797"/>
                </a:lnTo>
                <a:cubicBezTo>
                  <a:pt x="805" y="1797"/>
                  <a:pt x="919" y="1910"/>
                  <a:pt x="919" y="2051"/>
                </a:cubicBezTo>
                <a:lnTo>
                  <a:pt x="919" y="2051"/>
                </a:lnTo>
                <a:cubicBezTo>
                  <a:pt x="919" y="2191"/>
                  <a:pt x="805" y="2305"/>
                  <a:pt x="665" y="2305"/>
                </a:cubicBezTo>
                <a:close/>
                <a:moveTo>
                  <a:pt x="665" y="908"/>
                </a:moveTo>
                <a:lnTo>
                  <a:pt x="665" y="908"/>
                </a:lnTo>
                <a:cubicBezTo>
                  <a:pt x="524" y="908"/>
                  <a:pt x="409" y="795"/>
                  <a:pt x="409" y="654"/>
                </a:cubicBezTo>
                <a:lnTo>
                  <a:pt x="409" y="654"/>
                </a:lnTo>
                <a:cubicBezTo>
                  <a:pt x="409" y="514"/>
                  <a:pt x="524" y="399"/>
                  <a:pt x="665" y="399"/>
                </a:cubicBezTo>
                <a:lnTo>
                  <a:pt x="665" y="399"/>
                </a:lnTo>
                <a:cubicBezTo>
                  <a:pt x="805" y="399"/>
                  <a:pt x="919" y="514"/>
                  <a:pt x="919" y="654"/>
                </a:cubicBezTo>
                <a:lnTo>
                  <a:pt x="919" y="654"/>
                </a:lnTo>
                <a:cubicBezTo>
                  <a:pt x="919" y="795"/>
                  <a:pt x="805" y="908"/>
                  <a:pt x="665" y="90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 name="PlaceHolder 1"/>
          <p:cNvSpPr>
            <a:spLocks noGrp="1"/>
          </p:cNvSpPr>
          <p:nvPr>
            <p:ph type="title"/>
          </p:nvPr>
        </p:nvSpPr>
        <p:spPr>
          <a:xfrm>
            <a:off x="911160" y="1136520"/>
            <a:ext cx="7321320" cy="20311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2" name="Google Shape;143;p18"/>
          <p:cNvPicPr/>
          <p:nvPr/>
        </p:nvPicPr>
        <p:blipFill>
          <a:blip r:embed="rId3"/>
          <a:stretch/>
        </p:blipFill>
        <p:spPr>
          <a:xfrm>
            <a:off x="0" y="0"/>
            <a:ext cx="9143640" cy="5143320"/>
          </a:xfrm>
          <a:prstGeom prst="rect">
            <a:avLst/>
          </a:prstGeom>
          <a:ln w="0">
            <a:noFill/>
          </a:ln>
        </p:spPr>
      </p:pic>
      <p:grpSp>
        <p:nvGrpSpPr>
          <p:cNvPr id="53" name="Google Shape;144;p18"/>
          <p:cNvGrpSpPr/>
          <p:nvPr/>
        </p:nvGrpSpPr>
        <p:grpSpPr>
          <a:xfrm>
            <a:off x="-1243080" y="-1744200"/>
            <a:ext cx="7246440" cy="7991640"/>
            <a:chOff x="-1243080" y="-1744200"/>
            <a:chExt cx="7246440" cy="7991640"/>
          </a:xfrm>
        </p:grpSpPr>
        <p:sp>
          <p:nvSpPr>
            <p:cNvPr id="54" name="Google Shape;145;p18"/>
            <p:cNvSpPr/>
            <p:nvPr/>
          </p:nvSpPr>
          <p:spPr>
            <a:xfrm rot="15704400">
              <a:off x="3042720" y="-2032920"/>
              <a:ext cx="2296800" cy="3328560"/>
            </a:xfrm>
            <a:custGeom>
              <a:avLst/>
              <a:gdLst>
                <a:gd name="textAreaLeft" fmla="*/ 0 w 2296800"/>
                <a:gd name="textAreaRight" fmla="*/ 2297160 w 2296800"/>
                <a:gd name="textAreaTop" fmla="*/ 0 h 3328560"/>
                <a:gd name="textAreaBottom" fmla="*/ 3328920 h 3328560"/>
              </a:gdLst>
              <a:ahLst/>
              <a:cxnLst/>
              <a:rect l="textAreaLeft" t="textAreaTop" r="textAreaRight" b="textAreaBottom"/>
              <a:pathLst>
                <a:path w="6383" h="9247">
                  <a:moveTo>
                    <a:pt x="3" y="5119"/>
                  </a:moveTo>
                  <a:lnTo>
                    <a:pt x="3" y="5119"/>
                  </a:lnTo>
                  <a:cubicBezTo>
                    <a:pt x="0" y="4662"/>
                    <a:pt x="86" y="4224"/>
                    <a:pt x="244" y="3802"/>
                  </a:cubicBezTo>
                  <a:lnTo>
                    <a:pt x="244" y="3802"/>
                  </a:lnTo>
                  <a:cubicBezTo>
                    <a:pt x="366" y="3474"/>
                    <a:pt x="526" y="3167"/>
                    <a:pt x="713" y="2871"/>
                  </a:cubicBezTo>
                  <a:lnTo>
                    <a:pt x="713" y="2871"/>
                  </a:lnTo>
                  <a:cubicBezTo>
                    <a:pt x="852" y="2656"/>
                    <a:pt x="1005" y="2455"/>
                    <a:pt x="1165" y="2257"/>
                  </a:cubicBezTo>
                  <a:lnTo>
                    <a:pt x="1165" y="2257"/>
                  </a:lnTo>
                  <a:cubicBezTo>
                    <a:pt x="1350" y="2031"/>
                    <a:pt x="1553" y="1822"/>
                    <a:pt x="1764" y="1621"/>
                  </a:cubicBezTo>
                  <a:lnTo>
                    <a:pt x="1764" y="1621"/>
                  </a:lnTo>
                  <a:cubicBezTo>
                    <a:pt x="2094" y="1312"/>
                    <a:pt x="2452" y="1032"/>
                    <a:pt x="2846" y="804"/>
                  </a:cubicBezTo>
                  <a:lnTo>
                    <a:pt x="2846" y="804"/>
                  </a:lnTo>
                  <a:cubicBezTo>
                    <a:pt x="3163" y="616"/>
                    <a:pt x="3500" y="461"/>
                    <a:pt x="3850" y="339"/>
                  </a:cubicBezTo>
                  <a:lnTo>
                    <a:pt x="3850" y="339"/>
                  </a:lnTo>
                  <a:cubicBezTo>
                    <a:pt x="4135" y="239"/>
                    <a:pt x="4429" y="163"/>
                    <a:pt x="4725" y="106"/>
                  </a:cubicBezTo>
                  <a:lnTo>
                    <a:pt x="4725" y="106"/>
                  </a:lnTo>
                  <a:cubicBezTo>
                    <a:pt x="4885" y="76"/>
                    <a:pt x="5048" y="54"/>
                    <a:pt x="5210" y="38"/>
                  </a:cubicBezTo>
                  <a:lnTo>
                    <a:pt x="5210" y="38"/>
                  </a:lnTo>
                  <a:cubicBezTo>
                    <a:pt x="5404" y="18"/>
                    <a:pt x="5599" y="8"/>
                    <a:pt x="5798" y="3"/>
                  </a:cubicBezTo>
                  <a:lnTo>
                    <a:pt x="5798" y="3"/>
                  </a:lnTo>
                  <a:cubicBezTo>
                    <a:pt x="5925" y="0"/>
                    <a:pt x="6056" y="8"/>
                    <a:pt x="6186" y="8"/>
                  </a:cubicBezTo>
                  <a:lnTo>
                    <a:pt x="6186" y="8"/>
                  </a:lnTo>
                  <a:cubicBezTo>
                    <a:pt x="6241" y="8"/>
                    <a:pt x="6297" y="8"/>
                    <a:pt x="6351" y="18"/>
                  </a:cubicBezTo>
                  <a:lnTo>
                    <a:pt x="6351" y="18"/>
                  </a:lnTo>
                  <a:cubicBezTo>
                    <a:pt x="6375" y="25"/>
                    <a:pt x="6382" y="35"/>
                    <a:pt x="6379" y="57"/>
                  </a:cubicBezTo>
                  <a:lnTo>
                    <a:pt x="6379" y="57"/>
                  </a:lnTo>
                  <a:cubicBezTo>
                    <a:pt x="6365" y="159"/>
                    <a:pt x="6363" y="261"/>
                    <a:pt x="6354" y="363"/>
                  </a:cubicBezTo>
                  <a:lnTo>
                    <a:pt x="6354" y="363"/>
                  </a:lnTo>
                  <a:cubicBezTo>
                    <a:pt x="6348" y="415"/>
                    <a:pt x="6351" y="470"/>
                    <a:pt x="6341" y="521"/>
                  </a:cubicBezTo>
                  <a:lnTo>
                    <a:pt x="6341" y="521"/>
                  </a:lnTo>
                  <a:cubicBezTo>
                    <a:pt x="6336" y="538"/>
                    <a:pt x="6329" y="543"/>
                    <a:pt x="6314" y="543"/>
                  </a:cubicBezTo>
                  <a:lnTo>
                    <a:pt x="6314" y="543"/>
                  </a:lnTo>
                  <a:cubicBezTo>
                    <a:pt x="6229" y="538"/>
                    <a:pt x="6142" y="535"/>
                    <a:pt x="6059" y="529"/>
                  </a:cubicBezTo>
                  <a:lnTo>
                    <a:pt x="6059" y="529"/>
                  </a:lnTo>
                  <a:cubicBezTo>
                    <a:pt x="6047" y="529"/>
                    <a:pt x="6039" y="526"/>
                    <a:pt x="6032" y="526"/>
                  </a:cubicBezTo>
                  <a:lnTo>
                    <a:pt x="6032" y="526"/>
                  </a:lnTo>
                  <a:cubicBezTo>
                    <a:pt x="5760" y="524"/>
                    <a:pt x="5494" y="538"/>
                    <a:pt x="5225" y="565"/>
                  </a:cubicBezTo>
                  <a:lnTo>
                    <a:pt x="5225" y="565"/>
                  </a:lnTo>
                  <a:cubicBezTo>
                    <a:pt x="4811" y="611"/>
                    <a:pt x="4412" y="701"/>
                    <a:pt x="4021" y="837"/>
                  </a:cubicBezTo>
                  <a:lnTo>
                    <a:pt x="4021" y="837"/>
                  </a:lnTo>
                  <a:cubicBezTo>
                    <a:pt x="3717" y="942"/>
                    <a:pt x="3424" y="1076"/>
                    <a:pt x="3145" y="1239"/>
                  </a:cubicBezTo>
                  <a:lnTo>
                    <a:pt x="3145" y="1239"/>
                  </a:lnTo>
                  <a:cubicBezTo>
                    <a:pt x="2929" y="1363"/>
                    <a:pt x="2727" y="1502"/>
                    <a:pt x="2530" y="1654"/>
                  </a:cubicBezTo>
                  <a:lnTo>
                    <a:pt x="2530" y="1654"/>
                  </a:lnTo>
                  <a:cubicBezTo>
                    <a:pt x="2422" y="1738"/>
                    <a:pt x="2319" y="1827"/>
                    <a:pt x="2218" y="1920"/>
                  </a:cubicBezTo>
                  <a:lnTo>
                    <a:pt x="2218" y="1920"/>
                  </a:lnTo>
                  <a:cubicBezTo>
                    <a:pt x="2112" y="2017"/>
                    <a:pt x="2007" y="2115"/>
                    <a:pt x="1909" y="2219"/>
                  </a:cubicBezTo>
                  <a:lnTo>
                    <a:pt x="1909" y="2219"/>
                  </a:lnTo>
                  <a:cubicBezTo>
                    <a:pt x="1591" y="2547"/>
                    <a:pt x="1306" y="2900"/>
                    <a:pt x="1073" y="3291"/>
                  </a:cubicBezTo>
                  <a:lnTo>
                    <a:pt x="1073" y="3291"/>
                  </a:lnTo>
                  <a:cubicBezTo>
                    <a:pt x="915" y="3554"/>
                    <a:pt x="784" y="3829"/>
                    <a:pt x="692" y="4120"/>
                  </a:cubicBezTo>
                  <a:lnTo>
                    <a:pt x="692" y="4120"/>
                  </a:lnTo>
                  <a:cubicBezTo>
                    <a:pt x="627" y="4312"/>
                    <a:pt x="581" y="4509"/>
                    <a:pt x="557" y="4711"/>
                  </a:cubicBezTo>
                  <a:lnTo>
                    <a:pt x="557" y="4711"/>
                  </a:lnTo>
                  <a:cubicBezTo>
                    <a:pt x="540" y="4827"/>
                    <a:pt x="535" y="4944"/>
                    <a:pt x="531" y="5061"/>
                  </a:cubicBezTo>
                  <a:lnTo>
                    <a:pt x="531" y="5061"/>
                  </a:lnTo>
                  <a:cubicBezTo>
                    <a:pt x="518" y="5491"/>
                    <a:pt x="606" y="5897"/>
                    <a:pt x="765" y="6294"/>
                  </a:cubicBezTo>
                  <a:lnTo>
                    <a:pt x="765" y="6294"/>
                  </a:lnTo>
                  <a:cubicBezTo>
                    <a:pt x="890" y="6603"/>
                    <a:pt x="1061" y="6885"/>
                    <a:pt x="1273" y="7150"/>
                  </a:cubicBezTo>
                  <a:lnTo>
                    <a:pt x="1273" y="7150"/>
                  </a:lnTo>
                  <a:cubicBezTo>
                    <a:pt x="1392" y="7301"/>
                    <a:pt x="1526" y="7440"/>
                    <a:pt x="1667" y="7573"/>
                  </a:cubicBezTo>
                  <a:lnTo>
                    <a:pt x="1667" y="7573"/>
                  </a:lnTo>
                  <a:cubicBezTo>
                    <a:pt x="1868" y="7760"/>
                    <a:pt x="2088" y="7921"/>
                    <a:pt x="2321" y="8064"/>
                  </a:cubicBezTo>
                  <a:lnTo>
                    <a:pt x="2321" y="8064"/>
                  </a:lnTo>
                  <a:cubicBezTo>
                    <a:pt x="2634" y="8254"/>
                    <a:pt x="2965" y="8402"/>
                    <a:pt x="3313" y="8510"/>
                  </a:cubicBezTo>
                  <a:lnTo>
                    <a:pt x="3313" y="8510"/>
                  </a:lnTo>
                  <a:cubicBezTo>
                    <a:pt x="3525" y="8575"/>
                    <a:pt x="3739" y="8624"/>
                    <a:pt x="3959" y="8660"/>
                  </a:cubicBezTo>
                  <a:lnTo>
                    <a:pt x="3959" y="8660"/>
                  </a:lnTo>
                  <a:cubicBezTo>
                    <a:pt x="4113" y="8682"/>
                    <a:pt x="4266" y="8700"/>
                    <a:pt x="4420" y="8709"/>
                  </a:cubicBezTo>
                  <a:lnTo>
                    <a:pt x="4420" y="8709"/>
                  </a:lnTo>
                  <a:cubicBezTo>
                    <a:pt x="4486" y="8714"/>
                    <a:pt x="4551" y="8714"/>
                    <a:pt x="4616" y="8714"/>
                  </a:cubicBezTo>
                  <a:lnTo>
                    <a:pt x="4616" y="8714"/>
                  </a:lnTo>
                  <a:cubicBezTo>
                    <a:pt x="4643" y="8716"/>
                    <a:pt x="4654" y="8721"/>
                    <a:pt x="4654" y="8752"/>
                  </a:cubicBezTo>
                  <a:lnTo>
                    <a:pt x="4654" y="8752"/>
                  </a:lnTo>
                  <a:cubicBezTo>
                    <a:pt x="4651" y="8904"/>
                    <a:pt x="4651" y="9056"/>
                    <a:pt x="4654" y="9208"/>
                  </a:cubicBezTo>
                  <a:lnTo>
                    <a:pt x="4654" y="9208"/>
                  </a:lnTo>
                  <a:cubicBezTo>
                    <a:pt x="4654" y="9235"/>
                    <a:pt x="4646" y="9246"/>
                    <a:pt x="4616" y="9246"/>
                  </a:cubicBezTo>
                  <a:lnTo>
                    <a:pt x="4616" y="9246"/>
                  </a:lnTo>
                  <a:cubicBezTo>
                    <a:pt x="4459" y="9241"/>
                    <a:pt x="4301" y="9229"/>
                    <a:pt x="4144" y="9213"/>
                  </a:cubicBezTo>
                  <a:lnTo>
                    <a:pt x="4144" y="9213"/>
                  </a:lnTo>
                  <a:cubicBezTo>
                    <a:pt x="3913" y="9192"/>
                    <a:pt x="3685" y="9151"/>
                    <a:pt x="3459" y="9096"/>
                  </a:cubicBezTo>
                  <a:lnTo>
                    <a:pt x="3459" y="9096"/>
                  </a:lnTo>
                  <a:cubicBezTo>
                    <a:pt x="3231" y="9042"/>
                    <a:pt x="3009" y="8969"/>
                    <a:pt x="2791" y="8882"/>
                  </a:cubicBezTo>
                  <a:lnTo>
                    <a:pt x="2791" y="8882"/>
                  </a:lnTo>
                  <a:cubicBezTo>
                    <a:pt x="2462" y="8752"/>
                    <a:pt x="2150" y="8592"/>
                    <a:pt x="1857" y="8393"/>
                  </a:cubicBezTo>
                  <a:lnTo>
                    <a:pt x="1857" y="8393"/>
                  </a:lnTo>
                  <a:cubicBezTo>
                    <a:pt x="1694" y="8281"/>
                    <a:pt x="1537" y="8162"/>
                    <a:pt x="1387" y="8030"/>
                  </a:cubicBezTo>
                  <a:lnTo>
                    <a:pt x="1387" y="8030"/>
                  </a:lnTo>
                  <a:cubicBezTo>
                    <a:pt x="1297" y="7948"/>
                    <a:pt x="1211" y="7869"/>
                    <a:pt x="1127" y="7782"/>
                  </a:cubicBezTo>
                  <a:lnTo>
                    <a:pt x="1127" y="7782"/>
                  </a:lnTo>
                  <a:cubicBezTo>
                    <a:pt x="978" y="7624"/>
                    <a:pt x="837" y="7459"/>
                    <a:pt x="711" y="7279"/>
                  </a:cubicBezTo>
                  <a:lnTo>
                    <a:pt x="711" y="7279"/>
                  </a:lnTo>
                  <a:cubicBezTo>
                    <a:pt x="584" y="7098"/>
                    <a:pt x="467" y="6907"/>
                    <a:pt x="372" y="6704"/>
                  </a:cubicBezTo>
                  <a:lnTo>
                    <a:pt x="372" y="6704"/>
                  </a:lnTo>
                  <a:cubicBezTo>
                    <a:pt x="234" y="6422"/>
                    <a:pt x="132" y="6126"/>
                    <a:pt x="71" y="5817"/>
                  </a:cubicBezTo>
                  <a:lnTo>
                    <a:pt x="71" y="5817"/>
                  </a:lnTo>
                  <a:cubicBezTo>
                    <a:pt x="40" y="5661"/>
                    <a:pt x="18" y="5506"/>
                    <a:pt x="10" y="5352"/>
                  </a:cubicBezTo>
                  <a:lnTo>
                    <a:pt x="10" y="5352"/>
                  </a:lnTo>
                  <a:cubicBezTo>
                    <a:pt x="5" y="5273"/>
                    <a:pt x="8" y="5194"/>
                    <a:pt x="3" y="5119"/>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55" name="Google Shape;146;p18"/>
            <p:cNvSpPr/>
            <p:nvPr/>
          </p:nvSpPr>
          <p:spPr>
            <a:xfrm rot="11301600">
              <a:off x="-986400" y="2425320"/>
              <a:ext cx="2141280" cy="3685680"/>
            </a:xfrm>
            <a:custGeom>
              <a:avLst/>
              <a:gdLst>
                <a:gd name="textAreaLeft" fmla="*/ 0 w 2141280"/>
                <a:gd name="textAreaRight" fmla="*/ 2141640 w 2141280"/>
                <a:gd name="textAreaTop" fmla="*/ 0 h 3685680"/>
                <a:gd name="textAreaBottom" fmla="*/ 3686040 h 3685680"/>
              </a:gdLst>
              <a:ahLst/>
              <a:cxnLst/>
              <a:rect l="textAreaLeft" t="textAreaTop" r="textAreaRight" b="textAreaBottom"/>
              <a:pathLst>
                <a:path w="5948" h="10239">
                  <a:moveTo>
                    <a:pt x="5406" y="8241"/>
                  </a:moveTo>
                  <a:lnTo>
                    <a:pt x="5406" y="8241"/>
                  </a:lnTo>
                  <a:cubicBezTo>
                    <a:pt x="5408" y="7905"/>
                    <a:pt x="5360" y="7555"/>
                    <a:pt x="5227" y="7220"/>
                  </a:cubicBezTo>
                  <a:lnTo>
                    <a:pt x="5227" y="7220"/>
                  </a:lnTo>
                  <a:cubicBezTo>
                    <a:pt x="5067" y="6818"/>
                    <a:pt x="4798" y="6504"/>
                    <a:pt x="4447" y="6256"/>
                  </a:cubicBezTo>
                  <a:lnTo>
                    <a:pt x="4447" y="6256"/>
                  </a:lnTo>
                  <a:cubicBezTo>
                    <a:pt x="4157" y="6050"/>
                    <a:pt x="3835" y="5906"/>
                    <a:pt x="3504" y="5782"/>
                  </a:cubicBezTo>
                  <a:lnTo>
                    <a:pt x="3504" y="5782"/>
                  </a:lnTo>
                  <a:cubicBezTo>
                    <a:pt x="3099" y="5630"/>
                    <a:pt x="2683" y="5513"/>
                    <a:pt x="2274" y="5375"/>
                  </a:cubicBezTo>
                  <a:lnTo>
                    <a:pt x="2274" y="5375"/>
                  </a:lnTo>
                  <a:cubicBezTo>
                    <a:pt x="1960" y="5266"/>
                    <a:pt x="1651" y="5146"/>
                    <a:pt x="1364" y="4983"/>
                  </a:cubicBezTo>
                  <a:lnTo>
                    <a:pt x="1364" y="4983"/>
                  </a:lnTo>
                  <a:cubicBezTo>
                    <a:pt x="1002" y="4783"/>
                    <a:pt x="698" y="4522"/>
                    <a:pt x="481" y="4166"/>
                  </a:cubicBezTo>
                  <a:lnTo>
                    <a:pt x="481" y="4166"/>
                  </a:lnTo>
                  <a:cubicBezTo>
                    <a:pt x="313" y="3884"/>
                    <a:pt x="201" y="3580"/>
                    <a:pt x="124" y="3262"/>
                  </a:cubicBezTo>
                  <a:lnTo>
                    <a:pt x="124" y="3262"/>
                  </a:lnTo>
                  <a:cubicBezTo>
                    <a:pt x="39" y="2909"/>
                    <a:pt x="0" y="2551"/>
                    <a:pt x="12" y="2186"/>
                  </a:cubicBezTo>
                  <a:lnTo>
                    <a:pt x="12" y="2186"/>
                  </a:lnTo>
                  <a:cubicBezTo>
                    <a:pt x="27" y="1440"/>
                    <a:pt x="223" y="742"/>
                    <a:pt x="579" y="87"/>
                  </a:cubicBezTo>
                  <a:lnTo>
                    <a:pt x="579" y="87"/>
                  </a:lnTo>
                  <a:cubicBezTo>
                    <a:pt x="595" y="60"/>
                    <a:pt x="600" y="14"/>
                    <a:pt x="630" y="5"/>
                  </a:cubicBezTo>
                  <a:lnTo>
                    <a:pt x="630" y="5"/>
                  </a:lnTo>
                  <a:cubicBezTo>
                    <a:pt x="659" y="0"/>
                    <a:pt x="690" y="34"/>
                    <a:pt x="720" y="49"/>
                  </a:cubicBezTo>
                  <a:lnTo>
                    <a:pt x="720" y="49"/>
                  </a:lnTo>
                  <a:cubicBezTo>
                    <a:pt x="831" y="112"/>
                    <a:pt x="939" y="177"/>
                    <a:pt x="1051" y="239"/>
                  </a:cubicBezTo>
                  <a:lnTo>
                    <a:pt x="1051" y="239"/>
                  </a:lnTo>
                  <a:cubicBezTo>
                    <a:pt x="1082" y="253"/>
                    <a:pt x="1082" y="267"/>
                    <a:pt x="1067" y="294"/>
                  </a:cubicBezTo>
                  <a:lnTo>
                    <a:pt x="1067" y="294"/>
                  </a:lnTo>
                  <a:cubicBezTo>
                    <a:pt x="872" y="639"/>
                    <a:pt x="727" y="1005"/>
                    <a:pt x="639" y="1391"/>
                  </a:cubicBezTo>
                  <a:lnTo>
                    <a:pt x="639" y="1391"/>
                  </a:lnTo>
                  <a:cubicBezTo>
                    <a:pt x="586" y="1622"/>
                    <a:pt x="554" y="1855"/>
                    <a:pt x="543" y="2091"/>
                  </a:cubicBezTo>
                  <a:lnTo>
                    <a:pt x="543" y="2091"/>
                  </a:lnTo>
                  <a:cubicBezTo>
                    <a:pt x="518" y="2566"/>
                    <a:pt x="579" y="3028"/>
                    <a:pt x="739" y="3477"/>
                  </a:cubicBezTo>
                  <a:lnTo>
                    <a:pt x="739" y="3477"/>
                  </a:lnTo>
                  <a:cubicBezTo>
                    <a:pt x="848" y="3779"/>
                    <a:pt x="997" y="4047"/>
                    <a:pt x="1241" y="4259"/>
                  </a:cubicBezTo>
                  <a:lnTo>
                    <a:pt x="1241" y="4259"/>
                  </a:lnTo>
                  <a:cubicBezTo>
                    <a:pt x="1428" y="4421"/>
                    <a:pt x="1644" y="4547"/>
                    <a:pt x="1868" y="4650"/>
                  </a:cubicBezTo>
                  <a:lnTo>
                    <a:pt x="1868" y="4650"/>
                  </a:lnTo>
                  <a:cubicBezTo>
                    <a:pt x="2211" y="4808"/>
                    <a:pt x="2569" y="4915"/>
                    <a:pt x="2925" y="5032"/>
                  </a:cubicBezTo>
                  <a:lnTo>
                    <a:pt x="2925" y="5032"/>
                  </a:lnTo>
                  <a:cubicBezTo>
                    <a:pt x="3276" y="5144"/>
                    <a:pt x="3628" y="5255"/>
                    <a:pt x="3966" y="5399"/>
                  </a:cubicBezTo>
                  <a:lnTo>
                    <a:pt x="3966" y="5399"/>
                  </a:lnTo>
                  <a:cubicBezTo>
                    <a:pt x="4320" y="5549"/>
                    <a:pt x="4654" y="5729"/>
                    <a:pt x="4948" y="5977"/>
                  </a:cubicBezTo>
                  <a:lnTo>
                    <a:pt x="4948" y="5977"/>
                  </a:lnTo>
                  <a:cubicBezTo>
                    <a:pt x="5398" y="6354"/>
                    <a:pt x="5694" y="6827"/>
                    <a:pt x="5836" y="7394"/>
                  </a:cubicBezTo>
                  <a:lnTo>
                    <a:pt x="5836" y="7394"/>
                  </a:lnTo>
                  <a:cubicBezTo>
                    <a:pt x="5921" y="7740"/>
                    <a:pt x="5947" y="8087"/>
                    <a:pt x="5933" y="8440"/>
                  </a:cubicBezTo>
                  <a:lnTo>
                    <a:pt x="5933" y="8440"/>
                  </a:lnTo>
                  <a:cubicBezTo>
                    <a:pt x="5909" y="8992"/>
                    <a:pt x="5794" y="9523"/>
                    <a:pt x="5637" y="10050"/>
                  </a:cubicBezTo>
                  <a:lnTo>
                    <a:pt x="5637" y="10050"/>
                  </a:lnTo>
                  <a:cubicBezTo>
                    <a:pt x="5624" y="10102"/>
                    <a:pt x="5605" y="10153"/>
                    <a:pt x="5590" y="10206"/>
                  </a:cubicBezTo>
                  <a:lnTo>
                    <a:pt x="5590" y="10206"/>
                  </a:lnTo>
                  <a:cubicBezTo>
                    <a:pt x="5585" y="10233"/>
                    <a:pt x="5571" y="10238"/>
                    <a:pt x="5547" y="10230"/>
                  </a:cubicBezTo>
                  <a:lnTo>
                    <a:pt x="5547" y="10230"/>
                  </a:lnTo>
                  <a:cubicBezTo>
                    <a:pt x="5401" y="10181"/>
                    <a:pt x="5254" y="10135"/>
                    <a:pt x="5107" y="10089"/>
                  </a:cubicBezTo>
                  <a:lnTo>
                    <a:pt x="5107" y="10089"/>
                  </a:lnTo>
                  <a:cubicBezTo>
                    <a:pt x="5075" y="10080"/>
                    <a:pt x="5080" y="10064"/>
                    <a:pt x="5089" y="10045"/>
                  </a:cubicBezTo>
                  <a:lnTo>
                    <a:pt x="5089" y="10045"/>
                  </a:lnTo>
                  <a:cubicBezTo>
                    <a:pt x="5184" y="9746"/>
                    <a:pt x="5262" y="9442"/>
                    <a:pt x="5320" y="9136"/>
                  </a:cubicBezTo>
                  <a:lnTo>
                    <a:pt x="5320" y="9136"/>
                  </a:lnTo>
                  <a:cubicBezTo>
                    <a:pt x="5357" y="8926"/>
                    <a:pt x="5386" y="8717"/>
                    <a:pt x="5401" y="8508"/>
                  </a:cubicBezTo>
                  <a:lnTo>
                    <a:pt x="5401" y="8508"/>
                  </a:lnTo>
                  <a:cubicBezTo>
                    <a:pt x="5403" y="8426"/>
                    <a:pt x="5406" y="8345"/>
                    <a:pt x="5406" y="8241"/>
                  </a:cubicBezTo>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
        <p:nvSpPr>
          <p:cNvPr id="56" name="Google Shape;147;p18"/>
          <p:cNvSpPr/>
          <p:nvPr/>
        </p:nvSpPr>
        <p:spPr>
          <a:xfrm>
            <a:off x="298080" y="240480"/>
            <a:ext cx="8547120" cy="4662000"/>
          </a:xfrm>
          <a:custGeom>
            <a:avLst/>
            <a:gdLst>
              <a:gd name="textAreaLeft" fmla="*/ 0 w 8547120"/>
              <a:gd name="textAreaRight" fmla="*/ 8547480 w 8547120"/>
              <a:gd name="textAreaTop" fmla="*/ 0 h 4662000"/>
              <a:gd name="textAreaBottom" fmla="*/ 4662360 h 4662000"/>
            </a:gdLst>
            <a:ahLst/>
            <a:cxnLst/>
            <a:rect l="textAreaLeft" t="textAreaTop" r="textAreaRight" b="textAreaBottom"/>
            <a:pathLst>
              <a:path w="26088" h="14231">
                <a:moveTo>
                  <a:pt x="25327" y="0"/>
                </a:moveTo>
                <a:lnTo>
                  <a:pt x="0" y="0"/>
                </a:lnTo>
                <a:lnTo>
                  <a:pt x="0" y="14230"/>
                </a:lnTo>
                <a:lnTo>
                  <a:pt x="25327" y="14230"/>
                </a:lnTo>
                <a:lnTo>
                  <a:pt x="25327" y="14230"/>
                </a:lnTo>
                <a:cubicBezTo>
                  <a:pt x="25747" y="14230"/>
                  <a:pt x="26087" y="13890"/>
                  <a:pt x="26087" y="13470"/>
                </a:cubicBezTo>
                <a:lnTo>
                  <a:pt x="26087" y="760"/>
                </a:lnTo>
                <a:lnTo>
                  <a:pt x="26087" y="760"/>
                </a:lnTo>
                <a:cubicBezTo>
                  <a:pt x="26087" y="340"/>
                  <a:pt x="25747" y="0"/>
                  <a:pt x="25327" y="0"/>
                </a:cubicBezTo>
                <a:close/>
                <a:moveTo>
                  <a:pt x="633" y="13824"/>
                </a:moveTo>
                <a:lnTo>
                  <a:pt x="633" y="13824"/>
                </a:lnTo>
                <a:cubicBezTo>
                  <a:pt x="493" y="13824"/>
                  <a:pt x="378" y="13709"/>
                  <a:pt x="378" y="13568"/>
                </a:cubicBezTo>
                <a:lnTo>
                  <a:pt x="378" y="13568"/>
                </a:lnTo>
                <a:cubicBezTo>
                  <a:pt x="378" y="13428"/>
                  <a:pt x="493" y="13314"/>
                  <a:pt x="633" y="13314"/>
                </a:cubicBezTo>
                <a:lnTo>
                  <a:pt x="633" y="13314"/>
                </a:lnTo>
                <a:cubicBezTo>
                  <a:pt x="774" y="13314"/>
                  <a:pt x="888" y="13428"/>
                  <a:pt x="888" y="13568"/>
                </a:cubicBezTo>
                <a:lnTo>
                  <a:pt x="888" y="13568"/>
                </a:lnTo>
                <a:cubicBezTo>
                  <a:pt x="888" y="13709"/>
                  <a:pt x="774" y="13824"/>
                  <a:pt x="633" y="13824"/>
                </a:cubicBezTo>
                <a:close/>
                <a:moveTo>
                  <a:pt x="633" y="12210"/>
                </a:moveTo>
                <a:lnTo>
                  <a:pt x="633" y="12210"/>
                </a:lnTo>
                <a:cubicBezTo>
                  <a:pt x="493" y="12210"/>
                  <a:pt x="378" y="12096"/>
                  <a:pt x="378" y="11955"/>
                </a:cubicBezTo>
                <a:lnTo>
                  <a:pt x="378" y="11955"/>
                </a:lnTo>
                <a:cubicBezTo>
                  <a:pt x="378" y="11815"/>
                  <a:pt x="493" y="11700"/>
                  <a:pt x="633" y="11700"/>
                </a:cubicBezTo>
                <a:lnTo>
                  <a:pt x="633" y="11700"/>
                </a:lnTo>
                <a:cubicBezTo>
                  <a:pt x="774" y="11700"/>
                  <a:pt x="888" y="11815"/>
                  <a:pt x="888" y="11955"/>
                </a:cubicBezTo>
                <a:lnTo>
                  <a:pt x="888" y="11955"/>
                </a:lnTo>
                <a:cubicBezTo>
                  <a:pt x="888" y="12096"/>
                  <a:pt x="774" y="12210"/>
                  <a:pt x="633" y="12210"/>
                </a:cubicBezTo>
                <a:close/>
                <a:moveTo>
                  <a:pt x="633" y="10596"/>
                </a:moveTo>
                <a:lnTo>
                  <a:pt x="633" y="10596"/>
                </a:lnTo>
                <a:cubicBezTo>
                  <a:pt x="493" y="10596"/>
                  <a:pt x="378" y="10482"/>
                  <a:pt x="378" y="10341"/>
                </a:cubicBezTo>
                <a:lnTo>
                  <a:pt x="378" y="10341"/>
                </a:lnTo>
                <a:cubicBezTo>
                  <a:pt x="378" y="10201"/>
                  <a:pt x="493" y="10087"/>
                  <a:pt x="633" y="10087"/>
                </a:cubicBezTo>
                <a:lnTo>
                  <a:pt x="633" y="10087"/>
                </a:lnTo>
                <a:cubicBezTo>
                  <a:pt x="774" y="10087"/>
                  <a:pt x="888" y="10201"/>
                  <a:pt x="888" y="10341"/>
                </a:cubicBezTo>
                <a:lnTo>
                  <a:pt x="888" y="10341"/>
                </a:lnTo>
                <a:cubicBezTo>
                  <a:pt x="888" y="10482"/>
                  <a:pt x="774" y="10596"/>
                  <a:pt x="633" y="10596"/>
                </a:cubicBezTo>
                <a:close/>
                <a:moveTo>
                  <a:pt x="633" y="8982"/>
                </a:moveTo>
                <a:lnTo>
                  <a:pt x="633" y="8982"/>
                </a:lnTo>
                <a:cubicBezTo>
                  <a:pt x="493" y="8982"/>
                  <a:pt x="378" y="8869"/>
                  <a:pt x="378" y="8728"/>
                </a:cubicBezTo>
                <a:lnTo>
                  <a:pt x="378" y="8728"/>
                </a:lnTo>
                <a:cubicBezTo>
                  <a:pt x="378" y="8588"/>
                  <a:pt x="493" y="8474"/>
                  <a:pt x="633" y="8474"/>
                </a:cubicBezTo>
                <a:lnTo>
                  <a:pt x="633" y="8474"/>
                </a:lnTo>
                <a:cubicBezTo>
                  <a:pt x="774" y="8474"/>
                  <a:pt x="888" y="8588"/>
                  <a:pt x="888" y="8728"/>
                </a:cubicBezTo>
                <a:lnTo>
                  <a:pt x="888" y="8728"/>
                </a:lnTo>
                <a:cubicBezTo>
                  <a:pt x="888" y="8869"/>
                  <a:pt x="774" y="8982"/>
                  <a:pt x="633" y="8982"/>
                </a:cubicBezTo>
                <a:close/>
                <a:moveTo>
                  <a:pt x="633" y="7369"/>
                </a:moveTo>
                <a:lnTo>
                  <a:pt x="633" y="7369"/>
                </a:lnTo>
                <a:cubicBezTo>
                  <a:pt x="493" y="7369"/>
                  <a:pt x="378" y="7256"/>
                  <a:pt x="378" y="7116"/>
                </a:cubicBezTo>
                <a:lnTo>
                  <a:pt x="378" y="7116"/>
                </a:lnTo>
                <a:cubicBezTo>
                  <a:pt x="378" y="6974"/>
                  <a:pt x="493" y="6861"/>
                  <a:pt x="633" y="6861"/>
                </a:cubicBezTo>
                <a:lnTo>
                  <a:pt x="633" y="6861"/>
                </a:lnTo>
                <a:cubicBezTo>
                  <a:pt x="774" y="6861"/>
                  <a:pt x="888" y="6974"/>
                  <a:pt x="888" y="7116"/>
                </a:cubicBezTo>
                <a:lnTo>
                  <a:pt x="888" y="7116"/>
                </a:lnTo>
                <a:cubicBezTo>
                  <a:pt x="888" y="7256"/>
                  <a:pt x="774" y="7369"/>
                  <a:pt x="633" y="7369"/>
                </a:cubicBezTo>
                <a:close/>
                <a:moveTo>
                  <a:pt x="633" y="5757"/>
                </a:moveTo>
                <a:lnTo>
                  <a:pt x="633" y="5757"/>
                </a:lnTo>
                <a:cubicBezTo>
                  <a:pt x="493" y="5757"/>
                  <a:pt x="378" y="5642"/>
                  <a:pt x="378" y="5502"/>
                </a:cubicBezTo>
                <a:lnTo>
                  <a:pt x="378" y="5502"/>
                </a:lnTo>
                <a:cubicBezTo>
                  <a:pt x="378" y="5361"/>
                  <a:pt x="493" y="5248"/>
                  <a:pt x="633" y="5248"/>
                </a:cubicBezTo>
                <a:lnTo>
                  <a:pt x="633" y="5248"/>
                </a:lnTo>
                <a:cubicBezTo>
                  <a:pt x="774" y="5248"/>
                  <a:pt x="888" y="5361"/>
                  <a:pt x="888" y="5502"/>
                </a:cubicBezTo>
                <a:lnTo>
                  <a:pt x="888" y="5502"/>
                </a:lnTo>
                <a:cubicBezTo>
                  <a:pt x="888" y="5642"/>
                  <a:pt x="774" y="5757"/>
                  <a:pt x="633" y="5757"/>
                </a:cubicBezTo>
                <a:close/>
                <a:moveTo>
                  <a:pt x="633" y="4143"/>
                </a:moveTo>
                <a:lnTo>
                  <a:pt x="633" y="4143"/>
                </a:lnTo>
                <a:cubicBezTo>
                  <a:pt x="493" y="4143"/>
                  <a:pt x="378" y="4029"/>
                  <a:pt x="378" y="3889"/>
                </a:cubicBezTo>
                <a:lnTo>
                  <a:pt x="378" y="3889"/>
                </a:lnTo>
                <a:cubicBezTo>
                  <a:pt x="378" y="3748"/>
                  <a:pt x="493" y="3634"/>
                  <a:pt x="633" y="3634"/>
                </a:cubicBezTo>
                <a:lnTo>
                  <a:pt x="633" y="3634"/>
                </a:lnTo>
                <a:cubicBezTo>
                  <a:pt x="774" y="3634"/>
                  <a:pt x="888" y="3748"/>
                  <a:pt x="888" y="3889"/>
                </a:cubicBezTo>
                <a:lnTo>
                  <a:pt x="888" y="3889"/>
                </a:lnTo>
                <a:cubicBezTo>
                  <a:pt x="888" y="4029"/>
                  <a:pt x="774" y="4143"/>
                  <a:pt x="633" y="4143"/>
                </a:cubicBezTo>
                <a:close/>
                <a:moveTo>
                  <a:pt x="633" y="2530"/>
                </a:moveTo>
                <a:lnTo>
                  <a:pt x="633" y="2530"/>
                </a:lnTo>
                <a:cubicBezTo>
                  <a:pt x="493" y="2530"/>
                  <a:pt x="378" y="2415"/>
                  <a:pt x="378" y="2275"/>
                </a:cubicBezTo>
                <a:lnTo>
                  <a:pt x="378" y="2275"/>
                </a:lnTo>
                <a:cubicBezTo>
                  <a:pt x="378" y="2134"/>
                  <a:pt x="493" y="2020"/>
                  <a:pt x="633" y="2020"/>
                </a:cubicBezTo>
                <a:lnTo>
                  <a:pt x="633" y="2020"/>
                </a:lnTo>
                <a:cubicBezTo>
                  <a:pt x="774" y="2020"/>
                  <a:pt x="888" y="2134"/>
                  <a:pt x="888" y="2275"/>
                </a:cubicBezTo>
                <a:lnTo>
                  <a:pt x="888" y="2275"/>
                </a:lnTo>
                <a:cubicBezTo>
                  <a:pt x="888" y="2415"/>
                  <a:pt x="774" y="2530"/>
                  <a:pt x="633" y="2530"/>
                </a:cubicBezTo>
                <a:close/>
                <a:moveTo>
                  <a:pt x="633" y="917"/>
                </a:moveTo>
                <a:lnTo>
                  <a:pt x="633" y="917"/>
                </a:lnTo>
                <a:cubicBezTo>
                  <a:pt x="493" y="917"/>
                  <a:pt x="378" y="802"/>
                  <a:pt x="378" y="662"/>
                </a:cubicBezTo>
                <a:lnTo>
                  <a:pt x="378" y="662"/>
                </a:lnTo>
                <a:cubicBezTo>
                  <a:pt x="378" y="521"/>
                  <a:pt x="493" y="407"/>
                  <a:pt x="633" y="407"/>
                </a:cubicBezTo>
                <a:lnTo>
                  <a:pt x="633" y="407"/>
                </a:lnTo>
                <a:cubicBezTo>
                  <a:pt x="774" y="407"/>
                  <a:pt x="888" y="521"/>
                  <a:pt x="888" y="662"/>
                </a:cubicBezTo>
                <a:lnTo>
                  <a:pt x="888" y="662"/>
                </a:lnTo>
                <a:cubicBezTo>
                  <a:pt x="888" y="802"/>
                  <a:pt x="774" y="917"/>
                  <a:pt x="633" y="917"/>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7" name="PlaceHolder 1"/>
          <p:cNvSpPr>
            <a:spLocks noGrp="1"/>
          </p:cNvSpPr>
          <p:nvPr>
            <p:ph type="title"/>
          </p:nvPr>
        </p:nvSpPr>
        <p:spPr>
          <a:xfrm>
            <a:off x="911160" y="836280"/>
            <a:ext cx="3763440" cy="22957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58" name="PlaceHolder 2"/>
          <p:cNvSpPr>
            <a:spLocks noGrp="1"/>
          </p:cNvSpPr>
          <p:nvPr>
            <p:ph type="body"/>
          </p:nvPr>
        </p:nvSpPr>
        <p:spPr>
          <a:xfrm>
            <a:off x="52732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 name="Google Shape;17;p3"/>
          <p:cNvPicPr/>
          <p:nvPr/>
        </p:nvPicPr>
        <p:blipFill>
          <a:blip r:embed="rId3"/>
          <a:stretch/>
        </p:blipFill>
        <p:spPr>
          <a:xfrm>
            <a:off x="0" y="0"/>
            <a:ext cx="9143640" cy="5143320"/>
          </a:xfrm>
          <a:prstGeom prst="rect">
            <a:avLst/>
          </a:prstGeom>
          <a:ln w="0">
            <a:noFill/>
          </a:ln>
        </p:spPr>
      </p:pic>
      <p:grpSp>
        <p:nvGrpSpPr>
          <p:cNvPr id="72" name="Google Shape;18;p3"/>
          <p:cNvGrpSpPr/>
          <p:nvPr/>
        </p:nvGrpSpPr>
        <p:grpSpPr>
          <a:xfrm>
            <a:off x="-1859760" y="-871200"/>
            <a:ext cx="12441600" cy="4461840"/>
            <a:chOff x="-1859760" y="-871200"/>
            <a:chExt cx="12441600" cy="4461840"/>
          </a:xfrm>
        </p:grpSpPr>
        <p:sp>
          <p:nvSpPr>
            <p:cNvPr id="73" name="Google Shape;19;p3"/>
            <p:cNvSpPr/>
            <p:nvPr/>
          </p:nvSpPr>
          <p:spPr>
            <a:xfrm>
              <a:off x="8285040" y="262080"/>
              <a:ext cx="2296800" cy="3328560"/>
            </a:xfrm>
            <a:custGeom>
              <a:avLst/>
              <a:gdLst>
                <a:gd name="textAreaLeft" fmla="*/ 0 w 2296800"/>
                <a:gd name="textAreaRight" fmla="*/ 2297160 w 2296800"/>
                <a:gd name="textAreaTop" fmla="*/ 0 h 3328560"/>
                <a:gd name="textAreaBottom" fmla="*/ 3328920 h 3328560"/>
              </a:gdLst>
              <a:ahLst/>
              <a:cxnLst/>
              <a:rect l="textAreaLeft" t="textAreaTop" r="textAreaRight" b="textAreaBottom"/>
              <a:pathLst>
                <a:path w="6383" h="9247">
                  <a:moveTo>
                    <a:pt x="3" y="5119"/>
                  </a:moveTo>
                  <a:lnTo>
                    <a:pt x="3" y="5119"/>
                  </a:lnTo>
                  <a:cubicBezTo>
                    <a:pt x="0" y="4662"/>
                    <a:pt x="86" y="4224"/>
                    <a:pt x="244" y="3802"/>
                  </a:cubicBezTo>
                  <a:lnTo>
                    <a:pt x="244" y="3802"/>
                  </a:lnTo>
                  <a:cubicBezTo>
                    <a:pt x="366" y="3474"/>
                    <a:pt x="526" y="3167"/>
                    <a:pt x="713" y="2871"/>
                  </a:cubicBezTo>
                  <a:lnTo>
                    <a:pt x="713" y="2871"/>
                  </a:lnTo>
                  <a:cubicBezTo>
                    <a:pt x="852" y="2656"/>
                    <a:pt x="1005" y="2455"/>
                    <a:pt x="1165" y="2257"/>
                  </a:cubicBezTo>
                  <a:lnTo>
                    <a:pt x="1165" y="2257"/>
                  </a:lnTo>
                  <a:cubicBezTo>
                    <a:pt x="1350" y="2031"/>
                    <a:pt x="1553" y="1822"/>
                    <a:pt x="1764" y="1621"/>
                  </a:cubicBezTo>
                  <a:lnTo>
                    <a:pt x="1764" y="1621"/>
                  </a:lnTo>
                  <a:cubicBezTo>
                    <a:pt x="2094" y="1312"/>
                    <a:pt x="2452" y="1032"/>
                    <a:pt x="2846" y="804"/>
                  </a:cubicBezTo>
                  <a:lnTo>
                    <a:pt x="2846" y="804"/>
                  </a:lnTo>
                  <a:cubicBezTo>
                    <a:pt x="3163" y="616"/>
                    <a:pt x="3500" y="461"/>
                    <a:pt x="3850" y="339"/>
                  </a:cubicBezTo>
                  <a:lnTo>
                    <a:pt x="3850" y="339"/>
                  </a:lnTo>
                  <a:cubicBezTo>
                    <a:pt x="4135" y="239"/>
                    <a:pt x="4429" y="163"/>
                    <a:pt x="4725" y="106"/>
                  </a:cubicBezTo>
                  <a:lnTo>
                    <a:pt x="4725" y="106"/>
                  </a:lnTo>
                  <a:cubicBezTo>
                    <a:pt x="4885" y="76"/>
                    <a:pt x="5048" y="54"/>
                    <a:pt x="5210" y="38"/>
                  </a:cubicBezTo>
                  <a:lnTo>
                    <a:pt x="5210" y="38"/>
                  </a:lnTo>
                  <a:cubicBezTo>
                    <a:pt x="5404" y="18"/>
                    <a:pt x="5599" y="8"/>
                    <a:pt x="5798" y="3"/>
                  </a:cubicBezTo>
                  <a:lnTo>
                    <a:pt x="5798" y="3"/>
                  </a:lnTo>
                  <a:cubicBezTo>
                    <a:pt x="5925" y="0"/>
                    <a:pt x="6056" y="8"/>
                    <a:pt x="6186" y="8"/>
                  </a:cubicBezTo>
                  <a:lnTo>
                    <a:pt x="6186" y="8"/>
                  </a:lnTo>
                  <a:cubicBezTo>
                    <a:pt x="6241" y="8"/>
                    <a:pt x="6297" y="8"/>
                    <a:pt x="6351" y="18"/>
                  </a:cubicBezTo>
                  <a:lnTo>
                    <a:pt x="6351" y="18"/>
                  </a:lnTo>
                  <a:cubicBezTo>
                    <a:pt x="6375" y="25"/>
                    <a:pt x="6382" y="35"/>
                    <a:pt x="6379" y="57"/>
                  </a:cubicBezTo>
                  <a:lnTo>
                    <a:pt x="6379" y="57"/>
                  </a:lnTo>
                  <a:cubicBezTo>
                    <a:pt x="6365" y="159"/>
                    <a:pt x="6363" y="261"/>
                    <a:pt x="6354" y="363"/>
                  </a:cubicBezTo>
                  <a:lnTo>
                    <a:pt x="6354" y="363"/>
                  </a:lnTo>
                  <a:cubicBezTo>
                    <a:pt x="6348" y="415"/>
                    <a:pt x="6351" y="470"/>
                    <a:pt x="6341" y="521"/>
                  </a:cubicBezTo>
                  <a:lnTo>
                    <a:pt x="6341" y="521"/>
                  </a:lnTo>
                  <a:cubicBezTo>
                    <a:pt x="6336" y="538"/>
                    <a:pt x="6329" y="543"/>
                    <a:pt x="6314" y="543"/>
                  </a:cubicBezTo>
                  <a:lnTo>
                    <a:pt x="6314" y="543"/>
                  </a:lnTo>
                  <a:cubicBezTo>
                    <a:pt x="6229" y="538"/>
                    <a:pt x="6142" y="535"/>
                    <a:pt x="6059" y="529"/>
                  </a:cubicBezTo>
                  <a:lnTo>
                    <a:pt x="6059" y="529"/>
                  </a:lnTo>
                  <a:cubicBezTo>
                    <a:pt x="6047" y="529"/>
                    <a:pt x="6039" y="526"/>
                    <a:pt x="6032" y="526"/>
                  </a:cubicBezTo>
                  <a:lnTo>
                    <a:pt x="6032" y="526"/>
                  </a:lnTo>
                  <a:cubicBezTo>
                    <a:pt x="5760" y="524"/>
                    <a:pt x="5494" y="538"/>
                    <a:pt x="5225" y="565"/>
                  </a:cubicBezTo>
                  <a:lnTo>
                    <a:pt x="5225" y="565"/>
                  </a:lnTo>
                  <a:cubicBezTo>
                    <a:pt x="4811" y="611"/>
                    <a:pt x="4412" y="701"/>
                    <a:pt x="4021" y="837"/>
                  </a:cubicBezTo>
                  <a:lnTo>
                    <a:pt x="4021" y="837"/>
                  </a:lnTo>
                  <a:cubicBezTo>
                    <a:pt x="3717" y="942"/>
                    <a:pt x="3424" y="1076"/>
                    <a:pt x="3145" y="1239"/>
                  </a:cubicBezTo>
                  <a:lnTo>
                    <a:pt x="3145" y="1239"/>
                  </a:lnTo>
                  <a:cubicBezTo>
                    <a:pt x="2929" y="1363"/>
                    <a:pt x="2727" y="1502"/>
                    <a:pt x="2530" y="1654"/>
                  </a:cubicBezTo>
                  <a:lnTo>
                    <a:pt x="2530" y="1654"/>
                  </a:lnTo>
                  <a:cubicBezTo>
                    <a:pt x="2422" y="1738"/>
                    <a:pt x="2319" y="1827"/>
                    <a:pt x="2218" y="1920"/>
                  </a:cubicBezTo>
                  <a:lnTo>
                    <a:pt x="2218" y="1920"/>
                  </a:lnTo>
                  <a:cubicBezTo>
                    <a:pt x="2112" y="2017"/>
                    <a:pt x="2007" y="2115"/>
                    <a:pt x="1909" y="2219"/>
                  </a:cubicBezTo>
                  <a:lnTo>
                    <a:pt x="1909" y="2219"/>
                  </a:lnTo>
                  <a:cubicBezTo>
                    <a:pt x="1591" y="2547"/>
                    <a:pt x="1306" y="2900"/>
                    <a:pt x="1073" y="3291"/>
                  </a:cubicBezTo>
                  <a:lnTo>
                    <a:pt x="1073" y="3291"/>
                  </a:lnTo>
                  <a:cubicBezTo>
                    <a:pt x="915" y="3554"/>
                    <a:pt x="784" y="3829"/>
                    <a:pt x="692" y="4120"/>
                  </a:cubicBezTo>
                  <a:lnTo>
                    <a:pt x="692" y="4120"/>
                  </a:lnTo>
                  <a:cubicBezTo>
                    <a:pt x="627" y="4312"/>
                    <a:pt x="581" y="4509"/>
                    <a:pt x="557" y="4711"/>
                  </a:cubicBezTo>
                  <a:lnTo>
                    <a:pt x="557" y="4711"/>
                  </a:lnTo>
                  <a:cubicBezTo>
                    <a:pt x="540" y="4827"/>
                    <a:pt x="535" y="4944"/>
                    <a:pt x="531" y="5061"/>
                  </a:cubicBezTo>
                  <a:lnTo>
                    <a:pt x="531" y="5061"/>
                  </a:lnTo>
                  <a:cubicBezTo>
                    <a:pt x="518" y="5491"/>
                    <a:pt x="606" y="5897"/>
                    <a:pt x="765" y="6294"/>
                  </a:cubicBezTo>
                  <a:lnTo>
                    <a:pt x="765" y="6294"/>
                  </a:lnTo>
                  <a:cubicBezTo>
                    <a:pt x="890" y="6603"/>
                    <a:pt x="1061" y="6885"/>
                    <a:pt x="1273" y="7150"/>
                  </a:cubicBezTo>
                  <a:lnTo>
                    <a:pt x="1273" y="7150"/>
                  </a:lnTo>
                  <a:cubicBezTo>
                    <a:pt x="1392" y="7301"/>
                    <a:pt x="1526" y="7440"/>
                    <a:pt x="1667" y="7573"/>
                  </a:cubicBezTo>
                  <a:lnTo>
                    <a:pt x="1667" y="7573"/>
                  </a:lnTo>
                  <a:cubicBezTo>
                    <a:pt x="1868" y="7760"/>
                    <a:pt x="2088" y="7921"/>
                    <a:pt x="2321" y="8064"/>
                  </a:cubicBezTo>
                  <a:lnTo>
                    <a:pt x="2321" y="8064"/>
                  </a:lnTo>
                  <a:cubicBezTo>
                    <a:pt x="2634" y="8254"/>
                    <a:pt x="2965" y="8402"/>
                    <a:pt x="3313" y="8510"/>
                  </a:cubicBezTo>
                  <a:lnTo>
                    <a:pt x="3313" y="8510"/>
                  </a:lnTo>
                  <a:cubicBezTo>
                    <a:pt x="3525" y="8575"/>
                    <a:pt x="3739" y="8624"/>
                    <a:pt x="3959" y="8660"/>
                  </a:cubicBezTo>
                  <a:lnTo>
                    <a:pt x="3959" y="8660"/>
                  </a:lnTo>
                  <a:cubicBezTo>
                    <a:pt x="4113" y="8682"/>
                    <a:pt x="4266" y="8700"/>
                    <a:pt x="4420" y="8709"/>
                  </a:cubicBezTo>
                  <a:lnTo>
                    <a:pt x="4420" y="8709"/>
                  </a:lnTo>
                  <a:cubicBezTo>
                    <a:pt x="4486" y="8714"/>
                    <a:pt x="4551" y="8714"/>
                    <a:pt x="4616" y="8714"/>
                  </a:cubicBezTo>
                  <a:lnTo>
                    <a:pt x="4616" y="8714"/>
                  </a:lnTo>
                  <a:cubicBezTo>
                    <a:pt x="4643" y="8716"/>
                    <a:pt x="4654" y="8721"/>
                    <a:pt x="4654" y="8752"/>
                  </a:cubicBezTo>
                  <a:lnTo>
                    <a:pt x="4654" y="8752"/>
                  </a:lnTo>
                  <a:cubicBezTo>
                    <a:pt x="4651" y="8904"/>
                    <a:pt x="4651" y="9056"/>
                    <a:pt x="4654" y="9208"/>
                  </a:cubicBezTo>
                  <a:lnTo>
                    <a:pt x="4654" y="9208"/>
                  </a:lnTo>
                  <a:cubicBezTo>
                    <a:pt x="4654" y="9235"/>
                    <a:pt x="4646" y="9246"/>
                    <a:pt x="4616" y="9246"/>
                  </a:cubicBezTo>
                  <a:lnTo>
                    <a:pt x="4616" y="9246"/>
                  </a:lnTo>
                  <a:cubicBezTo>
                    <a:pt x="4459" y="9241"/>
                    <a:pt x="4301" y="9229"/>
                    <a:pt x="4144" y="9213"/>
                  </a:cubicBezTo>
                  <a:lnTo>
                    <a:pt x="4144" y="9213"/>
                  </a:lnTo>
                  <a:cubicBezTo>
                    <a:pt x="3913" y="9192"/>
                    <a:pt x="3685" y="9151"/>
                    <a:pt x="3459" y="9096"/>
                  </a:cubicBezTo>
                  <a:lnTo>
                    <a:pt x="3459" y="9096"/>
                  </a:lnTo>
                  <a:cubicBezTo>
                    <a:pt x="3231" y="9042"/>
                    <a:pt x="3009" y="8969"/>
                    <a:pt x="2791" y="8882"/>
                  </a:cubicBezTo>
                  <a:lnTo>
                    <a:pt x="2791" y="8882"/>
                  </a:lnTo>
                  <a:cubicBezTo>
                    <a:pt x="2462" y="8752"/>
                    <a:pt x="2150" y="8592"/>
                    <a:pt x="1857" y="8393"/>
                  </a:cubicBezTo>
                  <a:lnTo>
                    <a:pt x="1857" y="8393"/>
                  </a:lnTo>
                  <a:cubicBezTo>
                    <a:pt x="1694" y="8281"/>
                    <a:pt x="1537" y="8162"/>
                    <a:pt x="1387" y="8030"/>
                  </a:cubicBezTo>
                  <a:lnTo>
                    <a:pt x="1387" y="8030"/>
                  </a:lnTo>
                  <a:cubicBezTo>
                    <a:pt x="1297" y="7948"/>
                    <a:pt x="1211" y="7869"/>
                    <a:pt x="1127" y="7782"/>
                  </a:cubicBezTo>
                  <a:lnTo>
                    <a:pt x="1127" y="7782"/>
                  </a:lnTo>
                  <a:cubicBezTo>
                    <a:pt x="978" y="7624"/>
                    <a:pt x="837" y="7459"/>
                    <a:pt x="711" y="7279"/>
                  </a:cubicBezTo>
                  <a:lnTo>
                    <a:pt x="711" y="7279"/>
                  </a:lnTo>
                  <a:cubicBezTo>
                    <a:pt x="584" y="7098"/>
                    <a:pt x="467" y="6907"/>
                    <a:pt x="372" y="6704"/>
                  </a:cubicBezTo>
                  <a:lnTo>
                    <a:pt x="372" y="6704"/>
                  </a:lnTo>
                  <a:cubicBezTo>
                    <a:pt x="234" y="6422"/>
                    <a:pt x="132" y="6126"/>
                    <a:pt x="71" y="5817"/>
                  </a:cubicBezTo>
                  <a:lnTo>
                    <a:pt x="71" y="5817"/>
                  </a:lnTo>
                  <a:cubicBezTo>
                    <a:pt x="40" y="5661"/>
                    <a:pt x="18" y="5506"/>
                    <a:pt x="10" y="5352"/>
                  </a:cubicBezTo>
                  <a:lnTo>
                    <a:pt x="10" y="5352"/>
                  </a:lnTo>
                  <a:cubicBezTo>
                    <a:pt x="5" y="5273"/>
                    <a:pt x="8" y="5194"/>
                    <a:pt x="3" y="5119"/>
                  </a:cubicBezTo>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74" name="Google Shape;20;p3"/>
            <p:cNvSpPr/>
            <p:nvPr/>
          </p:nvSpPr>
          <p:spPr>
            <a:xfrm rot="1871400">
              <a:off x="-1059840" y="-582840"/>
              <a:ext cx="2141280" cy="3685680"/>
            </a:xfrm>
            <a:custGeom>
              <a:avLst/>
              <a:gdLst>
                <a:gd name="textAreaLeft" fmla="*/ 0 w 2141280"/>
                <a:gd name="textAreaRight" fmla="*/ 2141640 w 2141280"/>
                <a:gd name="textAreaTop" fmla="*/ 0 h 3685680"/>
                <a:gd name="textAreaBottom" fmla="*/ 3686040 h 3685680"/>
              </a:gdLst>
              <a:ahLst/>
              <a:cxnLst/>
              <a:rect l="textAreaLeft" t="textAreaTop" r="textAreaRight" b="textAreaBottom"/>
              <a:pathLst>
                <a:path w="5948" h="10239">
                  <a:moveTo>
                    <a:pt x="5406" y="8241"/>
                  </a:moveTo>
                  <a:lnTo>
                    <a:pt x="5406" y="8241"/>
                  </a:lnTo>
                  <a:cubicBezTo>
                    <a:pt x="5408" y="7905"/>
                    <a:pt x="5360" y="7555"/>
                    <a:pt x="5227" y="7220"/>
                  </a:cubicBezTo>
                  <a:lnTo>
                    <a:pt x="5227" y="7220"/>
                  </a:lnTo>
                  <a:cubicBezTo>
                    <a:pt x="5067" y="6818"/>
                    <a:pt x="4798" y="6504"/>
                    <a:pt x="4447" y="6256"/>
                  </a:cubicBezTo>
                  <a:lnTo>
                    <a:pt x="4447" y="6256"/>
                  </a:lnTo>
                  <a:cubicBezTo>
                    <a:pt x="4157" y="6050"/>
                    <a:pt x="3835" y="5906"/>
                    <a:pt x="3504" y="5782"/>
                  </a:cubicBezTo>
                  <a:lnTo>
                    <a:pt x="3504" y="5782"/>
                  </a:lnTo>
                  <a:cubicBezTo>
                    <a:pt x="3099" y="5630"/>
                    <a:pt x="2683" y="5513"/>
                    <a:pt x="2274" y="5375"/>
                  </a:cubicBezTo>
                  <a:lnTo>
                    <a:pt x="2274" y="5375"/>
                  </a:lnTo>
                  <a:cubicBezTo>
                    <a:pt x="1960" y="5266"/>
                    <a:pt x="1651" y="5146"/>
                    <a:pt x="1364" y="4983"/>
                  </a:cubicBezTo>
                  <a:lnTo>
                    <a:pt x="1364" y="4983"/>
                  </a:lnTo>
                  <a:cubicBezTo>
                    <a:pt x="1002" y="4783"/>
                    <a:pt x="698" y="4522"/>
                    <a:pt x="481" y="4166"/>
                  </a:cubicBezTo>
                  <a:lnTo>
                    <a:pt x="481" y="4166"/>
                  </a:lnTo>
                  <a:cubicBezTo>
                    <a:pt x="313" y="3884"/>
                    <a:pt x="201" y="3580"/>
                    <a:pt x="124" y="3262"/>
                  </a:cubicBezTo>
                  <a:lnTo>
                    <a:pt x="124" y="3262"/>
                  </a:lnTo>
                  <a:cubicBezTo>
                    <a:pt x="39" y="2909"/>
                    <a:pt x="0" y="2551"/>
                    <a:pt x="12" y="2186"/>
                  </a:cubicBezTo>
                  <a:lnTo>
                    <a:pt x="12" y="2186"/>
                  </a:lnTo>
                  <a:cubicBezTo>
                    <a:pt x="27" y="1440"/>
                    <a:pt x="223" y="742"/>
                    <a:pt x="579" y="87"/>
                  </a:cubicBezTo>
                  <a:lnTo>
                    <a:pt x="579" y="87"/>
                  </a:lnTo>
                  <a:cubicBezTo>
                    <a:pt x="595" y="60"/>
                    <a:pt x="600" y="14"/>
                    <a:pt x="630" y="5"/>
                  </a:cubicBezTo>
                  <a:lnTo>
                    <a:pt x="630" y="5"/>
                  </a:lnTo>
                  <a:cubicBezTo>
                    <a:pt x="659" y="0"/>
                    <a:pt x="690" y="34"/>
                    <a:pt x="720" y="49"/>
                  </a:cubicBezTo>
                  <a:lnTo>
                    <a:pt x="720" y="49"/>
                  </a:lnTo>
                  <a:cubicBezTo>
                    <a:pt x="831" y="112"/>
                    <a:pt x="939" y="177"/>
                    <a:pt x="1051" y="239"/>
                  </a:cubicBezTo>
                  <a:lnTo>
                    <a:pt x="1051" y="239"/>
                  </a:lnTo>
                  <a:cubicBezTo>
                    <a:pt x="1082" y="253"/>
                    <a:pt x="1082" y="267"/>
                    <a:pt x="1067" y="294"/>
                  </a:cubicBezTo>
                  <a:lnTo>
                    <a:pt x="1067" y="294"/>
                  </a:lnTo>
                  <a:cubicBezTo>
                    <a:pt x="872" y="639"/>
                    <a:pt x="727" y="1005"/>
                    <a:pt x="639" y="1391"/>
                  </a:cubicBezTo>
                  <a:lnTo>
                    <a:pt x="639" y="1391"/>
                  </a:lnTo>
                  <a:cubicBezTo>
                    <a:pt x="586" y="1622"/>
                    <a:pt x="554" y="1855"/>
                    <a:pt x="543" y="2091"/>
                  </a:cubicBezTo>
                  <a:lnTo>
                    <a:pt x="543" y="2091"/>
                  </a:lnTo>
                  <a:cubicBezTo>
                    <a:pt x="518" y="2566"/>
                    <a:pt x="579" y="3028"/>
                    <a:pt x="739" y="3477"/>
                  </a:cubicBezTo>
                  <a:lnTo>
                    <a:pt x="739" y="3477"/>
                  </a:lnTo>
                  <a:cubicBezTo>
                    <a:pt x="848" y="3779"/>
                    <a:pt x="997" y="4047"/>
                    <a:pt x="1241" y="4259"/>
                  </a:cubicBezTo>
                  <a:lnTo>
                    <a:pt x="1241" y="4259"/>
                  </a:lnTo>
                  <a:cubicBezTo>
                    <a:pt x="1428" y="4421"/>
                    <a:pt x="1644" y="4547"/>
                    <a:pt x="1868" y="4650"/>
                  </a:cubicBezTo>
                  <a:lnTo>
                    <a:pt x="1868" y="4650"/>
                  </a:lnTo>
                  <a:cubicBezTo>
                    <a:pt x="2211" y="4808"/>
                    <a:pt x="2569" y="4915"/>
                    <a:pt x="2925" y="5032"/>
                  </a:cubicBezTo>
                  <a:lnTo>
                    <a:pt x="2925" y="5032"/>
                  </a:lnTo>
                  <a:cubicBezTo>
                    <a:pt x="3276" y="5144"/>
                    <a:pt x="3628" y="5255"/>
                    <a:pt x="3966" y="5399"/>
                  </a:cubicBezTo>
                  <a:lnTo>
                    <a:pt x="3966" y="5399"/>
                  </a:lnTo>
                  <a:cubicBezTo>
                    <a:pt x="4320" y="5549"/>
                    <a:pt x="4654" y="5729"/>
                    <a:pt x="4948" y="5977"/>
                  </a:cubicBezTo>
                  <a:lnTo>
                    <a:pt x="4948" y="5977"/>
                  </a:lnTo>
                  <a:cubicBezTo>
                    <a:pt x="5398" y="6354"/>
                    <a:pt x="5694" y="6827"/>
                    <a:pt x="5836" y="7394"/>
                  </a:cubicBezTo>
                  <a:lnTo>
                    <a:pt x="5836" y="7394"/>
                  </a:lnTo>
                  <a:cubicBezTo>
                    <a:pt x="5921" y="7740"/>
                    <a:pt x="5947" y="8087"/>
                    <a:pt x="5933" y="8440"/>
                  </a:cubicBezTo>
                  <a:lnTo>
                    <a:pt x="5933" y="8440"/>
                  </a:lnTo>
                  <a:cubicBezTo>
                    <a:pt x="5909" y="8992"/>
                    <a:pt x="5794" y="9523"/>
                    <a:pt x="5637" y="10050"/>
                  </a:cubicBezTo>
                  <a:lnTo>
                    <a:pt x="5637" y="10050"/>
                  </a:lnTo>
                  <a:cubicBezTo>
                    <a:pt x="5624" y="10102"/>
                    <a:pt x="5605" y="10153"/>
                    <a:pt x="5590" y="10206"/>
                  </a:cubicBezTo>
                  <a:lnTo>
                    <a:pt x="5590" y="10206"/>
                  </a:lnTo>
                  <a:cubicBezTo>
                    <a:pt x="5585" y="10233"/>
                    <a:pt x="5571" y="10238"/>
                    <a:pt x="5547" y="10230"/>
                  </a:cubicBezTo>
                  <a:lnTo>
                    <a:pt x="5547" y="10230"/>
                  </a:lnTo>
                  <a:cubicBezTo>
                    <a:pt x="5401" y="10181"/>
                    <a:pt x="5254" y="10135"/>
                    <a:pt x="5107" y="10089"/>
                  </a:cubicBezTo>
                  <a:lnTo>
                    <a:pt x="5107" y="10089"/>
                  </a:lnTo>
                  <a:cubicBezTo>
                    <a:pt x="5075" y="10080"/>
                    <a:pt x="5080" y="10064"/>
                    <a:pt x="5089" y="10045"/>
                  </a:cubicBezTo>
                  <a:lnTo>
                    <a:pt x="5089" y="10045"/>
                  </a:lnTo>
                  <a:cubicBezTo>
                    <a:pt x="5184" y="9746"/>
                    <a:pt x="5262" y="9442"/>
                    <a:pt x="5320" y="9136"/>
                  </a:cubicBezTo>
                  <a:lnTo>
                    <a:pt x="5320" y="9136"/>
                  </a:lnTo>
                  <a:cubicBezTo>
                    <a:pt x="5357" y="8926"/>
                    <a:pt x="5386" y="8717"/>
                    <a:pt x="5401" y="8508"/>
                  </a:cubicBezTo>
                  <a:lnTo>
                    <a:pt x="5401" y="8508"/>
                  </a:lnTo>
                  <a:cubicBezTo>
                    <a:pt x="5403" y="8426"/>
                    <a:pt x="5406" y="8345"/>
                    <a:pt x="5406" y="8241"/>
                  </a:cubicBezTo>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
        <p:nvSpPr>
          <p:cNvPr id="75" name="Google Shape;21;p3"/>
          <p:cNvSpPr/>
          <p:nvPr/>
        </p:nvSpPr>
        <p:spPr>
          <a:xfrm>
            <a:off x="713520" y="522000"/>
            <a:ext cx="7717320" cy="4091040"/>
          </a:xfrm>
          <a:custGeom>
            <a:avLst/>
            <a:gdLst>
              <a:gd name="textAreaLeft" fmla="*/ 0 w 7717320"/>
              <a:gd name="textAreaRight" fmla="*/ 7717680 w 7717320"/>
              <a:gd name="textAreaTop" fmla="*/ 0 h 4091040"/>
              <a:gd name="textAreaBottom" fmla="*/ 4091400 h 4091040"/>
            </a:gdLst>
            <a:ahLst/>
            <a:cxnLst/>
            <a:rect l="textAreaLeft" t="textAreaTop" r="textAreaRight" b="textAreaBottom"/>
            <a:pathLst>
              <a:path w="23547" h="12485">
                <a:moveTo>
                  <a:pt x="22871" y="0"/>
                </a:moveTo>
                <a:lnTo>
                  <a:pt x="0" y="0"/>
                </a:lnTo>
                <a:lnTo>
                  <a:pt x="0" y="12484"/>
                </a:lnTo>
                <a:lnTo>
                  <a:pt x="22871" y="12484"/>
                </a:lnTo>
                <a:lnTo>
                  <a:pt x="22871" y="12484"/>
                </a:lnTo>
                <a:cubicBezTo>
                  <a:pt x="23244" y="12484"/>
                  <a:pt x="23546" y="12182"/>
                  <a:pt x="23546" y="11809"/>
                </a:cubicBezTo>
                <a:lnTo>
                  <a:pt x="23546" y="676"/>
                </a:lnTo>
                <a:lnTo>
                  <a:pt x="23546" y="676"/>
                </a:lnTo>
                <a:cubicBezTo>
                  <a:pt x="23546" y="302"/>
                  <a:pt x="23244" y="0"/>
                  <a:pt x="22871" y="0"/>
                </a:cubicBezTo>
                <a:close/>
                <a:moveTo>
                  <a:pt x="665" y="12085"/>
                </a:moveTo>
                <a:lnTo>
                  <a:pt x="665" y="12085"/>
                </a:lnTo>
                <a:cubicBezTo>
                  <a:pt x="524" y="12085"/>
                  <a:pt x="409" y="11971"/>
                  <a:pt x="409" y="11831"/>
                </a:cubicBezTo>
                <a:lnTo>
                  <a:pt x="409" y="11831"/>
                </a:lnTo>
                <a:cubicBezTo>
                  <a:pt x="409" y="11690"/>
                  <a:pt x="524" y="11577"/>
                  <a:pt x="665" y="11577"/>
                </a:cubicBezTo>
                <a:lnTo>
                  <a:pt x="665" y="11577"/>
                </a:lnTo>
                <a:cubicBezTo>
                  <a:pt x="805" y="11577"/>
                  <a:pt x="919" y="11690"/>
                  <a:pt x="919" y="11831"/>
                </a:cubicBezTo>
                <a:lnTo>
                  <a:pt x="919" y="11831"/>
                </a:lnTo>
                <a:cubicBezTo>
                  <a:pt x="919" y="11971"/>
                  <a:pt x="805" y="12085"/>
                  <a:pt x="665" y="12085"/>
                </a:cubicBezTo>
                <a:close/>
                <a:moveTo>
                  <a:pt x="665" y="10687"/>
                </a:moveTo>
                <a:lnTo>
                  <a:pt x="665" y="10687"/>
                </a:lnTo>
                <a:cubicBezTo>
                  <a:pt x="524" y="10687"/>
                  <a:pt x="409" y="10575"/>
                  <a:pt x="409" y="10433"/>
                </a:cubicBezTo>
                <a:lnTo>
                  <a:pt x="409" y="10433"/>
                </a:lnTo>
                <a:cubicBezTo>
                  <a:pt x="409" y="10293"/>
                  <a:pt x="524" y="10179"/>
                  <a:pt x="665" y="10179"/>
                </a:cubicBezTo>
                <a:lnTo>
                  <a:pt x="665" y="10179"/>
                </a:lnTo>
                <a:cubicBezTo>
                  <a:pt x="805" y="10179"/>
                  <a:pt x="919" y="10293"/>
                  <a:pt x="919" y="10433"/>
                </a:cubicBezTo>
                <a:lnTo>
                  <a:pt x="919" y="10433"/>
                </a:lnTo>
                <a:cubicBezTo>
                  <a:pt x="919" y="10575"/>
                  <a:pt x="805" y="10687"/>
                  <a:pt x="665" y="10687"/>
                </a:cubicBezTo>
                <a:close/>
                <a:moveTo>
                  <a:pt x="665" y="9291"/>
                </a:moveTo>
                <a:lnTo>
                  <a:pt x="665" y="9291"/>
                </a:lnTo>
                <a:cubicBezTo>
                  <a:pt x="524" y="9291"/>
                  <a:pt x="409" y="9177"/>
                  <a:pt x="409" y="9036"/>
                </a:cubicBezTo>
                <a:lnTo>
                  <a:pt x="409" y="9036"/>
                </a:lnTo>
                <a:cubicBezTo>
                  <a:pt x="409" y="8896"/>
                  <a:pt x="524" y="8782"/>
                  <a:pt x="665" y="8782"/>
                </a:cubicBezTo>
                <a:lnTo>
                  <a:pt x="665" y="8782"/>
                </a:lnTo>
                <a:cubicBezTo>
                  <a:pt x="805" y="8782"/>
                  <a:pt x="919" y="8896"/>
                  <a:pt x="919" y="9036"/>
                </a:cubicBezTo>
                <a:lnTo>
                  <a:pt x="919" y="9036"/>
                </a:lnTo>
                <a:cubicBezTo>
                  <a:pt x="919" y="9177"/>
                  <a:pt x="805" y="9291"/>
                  <a:pt x="665" y="9291"/>
                </a:cubicBezTo>
                <a:close/>
                <a:moveTo>
                  <a:pt x="665" y="7894"/>
                </a:moveTo>
                <a:lnTo>
                  <a:pt x="665" y="7894"/>
                </a:lnTo>
                <a:cubicBezTo>
                  <a:pt x="524" y="7894"/>
                  <a:pt x="409" y="7779"/>
                  <a:pt x="409" y="7639"/>
                </a:cubicBezTo>
                <a:lnTo>
                  <a:pt x="409" y="7639"/>
                </a:lnTo>
                <a:cubicBezTo>
                  <a:pt x="409" y="7498"/>
                  <a:pt x="524" y="7384"/>
                  <a:pt x="665" y="7384"/>
                </a:cubicBezTo>
                <a:lnTo>
                  <a:pt x="665" y="7384"/>
                </a:lnTo>
                <a:cubicBezTo>
                  <a:pt x="805" y="7384"/>
                  <a:pt x="919" y="7498"/>
                  <a:pt x="919" y="7639"/>
                </a:cubicBezTo>
                <a:lnTo>
                  <a:pt x="919" y="7639"/>
                </a:lnTo>
                <a:cubicBezTo>
                  <a:pt x="919" y="7779"/>
                  <a:pt x="805" y="7894"/>
                  <a:pt x="665" y="7894"/>
                </a:cubicBezTo>
                <a:close/>
                <a:moveTo>
                  <a:pt x="665" y="6496"/>
                </a:moveTo>
                <a:lnTo>
                  <a:pt x="665" y="6496"/>
                </a:lnTo>
                <a:cubicBezTo>
                  <a:pt x="524" y="6496"/>
                  <a:pt x="409" y="6383"/>
                  <a:pt x="409" y="6243"/>
                </a:cubicBezTo>
                <a:lnTo>
                  <a:pt x="409" y="6243"/>
                </a:lnTo>
                <a:cubicBezTo>
                  <a:pt x="409" y="6101"/>
                  <a:pt x="524" y="5988"/>
                  <a:pt x="665" y="5988"/>
                </a:cubicBezTo>
                <a:lnTo>
                  <a:pt x="665" y="5988"/>
                </a:lnTo>
                <a:cubicBezTo>
                  <a:pt x="805" y="5988"/>
                  <a:pt x="919" y="6101"/>
                  <a:pt x="919" y="6243"/>
                </a:cubicBezTo>
                <a:lnTo>
                  <a:pt x="919" y="6243"/>
                </a:lnTo>
                <a:cubicBezTo>
                  <a:pt x="919" y="6383"/>
                  <a:pt x="805" y="6496"/>
                  <a:pt x="665" y="6496"/>
                </a:cubicBezTo>
                <a:close/>
                <a:moveTo>
                  <a:pt x="665" y="5100"/>
                </a:moveTo>
                <a:lnTo>
                  <a:pt x="665" y="5100"/>
                </a:lnTo>
                <a:cubicBezTo>
                  <a:pt x="524" y="5100"/>
                  <a:pt x="409" y="4986"/>
                  <a:pt x="409" y="4845"/>
                </a:cubicBezTo>
                <a:lnTo>
                  <a:pt x="409" y="4845"/>
                </a:lnTo>
                <a:cubicBezTo>
                  <a:pt x="409" y="4705"/>
                  <a:pt x="524" y="4591"/>
                  <a:pt x="665" y="4591"/>
                </a:cubicBezTo>
                <a:lnTo>
                  <a:pt x="665" y="4591"/>
                </a:lnTo>
                <a:cubicBezTo>
                  <a:pt x="805" y="4591"/>
                  <a:pt x="919" y="4705"/>
                  <a:pt x="919" y="4845"/>
                </a:cubicBezTo>
                <a:lnTo>
                  <a:pt x="919" y="4845"/>
                </a:lnTo>
                <a:cubicBezTo>
                  <a:pt x="919" y="4986"/>
                  <a:pt x="805" y="5100"/>
                  <a:pt x="665" y="5100"/>
                </a:cubicBezTo>
                <a:close/>
                <a:moveTo>
                  <a:pt x="665" y="3703"/>
                </a:moveTo>
                <a:lnTo>
                  <a:pt x="665" y="3703"/>
                </a:lnTo>
                <a:cubicBezTo>
                  <a:pt x="524" y="3703"/>
                  <a:pt x="409" y="3589"/>
                  <a:pt x="409" y="3449"/>
                </a:cubicBezTo>
                <a:lnTo>
                  <a:pt x="409" y="3449"/>
                </a:lnTo>
                <a:cubicBezTo>
                  <a:pt x="409" y="3307"/>
                  <a:pt x="524" y="3193"/>
                  <a:pt x="665" y="3193"/>
                </a:cubicBezTo>
                <a:lnTo>
                  <a:pt x="665" y="3193"/>
                </a:lnTo>
                <a:cubicBezTo>
                  <a:pt x="805" y="3193"/>
                  <a:pt x="919" y="3307"/>
                  <a:pt x="919" y="3449"/>
                </a:cubicBezTo>
                <a:lnTo>
                  <a:pt x="919" y="3449"/>
                </a:lnTo>
                <a:cubicBezTo>
                  <a:pt x="919" y="3589"/>
                  <a:pt x="805" y="3703"/>
                  <a:pt x="665" y="3703"/>
                </a:cubicBezTo>
                <a:close/>
                <a:moveTo>
                  <a:pt x="665" y="2305"/>
                </a:moveTo>
                <a:lnTo>
                  <a:pt x="665" y="2305"/>
                </a:lnTo>
                <a:cubicBezTo>
                  <a:pt x="524" y="2305"/>
                  <a:pt x="409" y="2191"/>
                  <a:pt x="409" y="2051"/>
                </a:cubicBezTo>
                <a:lnTo>
                  <a:pt x="409" y="2051"/>
                </a:lnTo>
                <a:cubicBezTo>
                  <a:pt x="409" y="1910"/>
                  <a:pt x="524" y="1797"/>
                  <a:pt x="665" y="1797"/>
                </a:cubicBezTo>
                <a:lnTo>
                  <a:pt x="665" y="1797"/>
                </a:lnTo>
                <a:cubicBezTo>
                  <a:pt x="805" y="1797"/>
                  <a:pt x="919" y="1910"/>
                  <a:pt x="919" y="2051"/>
                </a:cubicBezTo>
                <a:lnTo>
                  <a:pt x="919" y="2051"/>
                </a:lnTo>
                <a:cubicBezTo>
                  <a:pt x="919" y="2191"/>
                  <a:pt x="805" y="2305"/>
                  <a:pt x="665" y="2305"/>
                </a:cubicBezTo>
                <a:close/>
                <a:moveTo>
                  <a:pt x="665" y="908"/>
                </a:moveTo>
                <a:lnTo>
                  <a:pt x="665" y="908"/>
                </a:lnTo>
                <a:cubicBezTo>
                  <a:pt x="524" y="908"/>
                  <a:pt x="409" y="795"/>
                  <a:pt x="409" y="654"/>
                </a:cubicBezTo>
                <a:lnTo>
                  <a:pt x="409" y="654"/>
                </a:lnTo>
                <a:cubicBezTo>
                  <a:pt x="409" y="514"/>
                  <a:pt x="524" y="399"/>
                  <a:pt x="665" y="399"/>
                </a:cubicBezTo>
                <a:lnTo>
                  <a:pt x="665" y="399"/>
                </a:lnTo>
                <a:cubicBezTo>
                  <a:pt x="805" y="399"/>
                  <a:pt x="919" y="514"/>
                  <a:pt x="919" y="654"/>
                </a:cubicBezTo>
                <a:lnTo>
                  <a:pt x="919" y="654"/>
                </a:lnTo>
                <a:cubicBezTo>
                  <a:pt x="919" y="795"/>
                  <a:pt x="805" y="908"/>
                  <a:pt x="665" y="90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76" name="PlaceHolder 1"/>
          <p:cNvSpPr>
            <a:spLocks noGrp="1"/>
          </p:cNvSpPr>
          <p:nvPr>
            <p:ph type="title"/>
          </p:nvPr>
        </p:nvSpPr>
        <p:spPr>
          <a:xfrm>
            <a:off x="1302840" y="2079720"/>
            <a:ext cx="5067360" cy="15109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77" name="PlaceHolder 2"/>
          <p:cNvSpPr>
            <a:spLocks noGrp="1"/>
          </p:cNvSpPr>
          <p:nvPr>
            <p:ph type="title"/>
          </p:nvPr>
        </p:nvSpPr>
        <p:spPr>
          <a:xfrm>
            <a:off x="1302840" y="1013040"/>
            <a:ext cx="1177920" cy="915480"/>
          </a:xfrm>
          <a:prstGeom prst="rect">
            <a:avLst/>
          </a:prstGeom>
          <a:noFill/>
          <a:ln w="9360">
            <a:solidFill>
              <a:schemeClr val="dk1"/>
            </a:solidFill>
            <a:round/>
          </a:ln>
        </p:spPr>
        <p:txBody>
          <a:bodyPr lIns="91440" tIns="91440" rIns="91440" bIns="91440" anchor="ctr">
            <a:noAutofit/>
          </a:bodyPr>
          <a:lstStyle/>
          <a:p>
            <a:pPr indent="0">
              <a:lnSpc>
                <a:spcPct val="100000"/>
              </a:lnSpc>
              <a:buNone/>
            </a:pPr>
            <a:r>
              <a:rPr lang="fr-FR" sz="6000" b="1" strike="noStrike" spc="-1">
                <a:solidFill>
                  <a:schemeClr val="dk1"/>
                </a:solidFill>
                <a:latin typeface="Golos Text"/>
                <a:ea typeface="Golos Text"/>
              </a:rPr>
              <a:t>xx%</a:t>
            </a:r>
            <a:endParaRPr lang="fr-FR" sz="6000" b="0" strike="noStrike" spc="-1">
              <a:solidFill>
                <a:schemeClr val="dk1"/>
              </a:solidFill>
              <a:latin typeface="Arial"/>
            </a:endParaRPr>
          </a:p>
        </p:txBody>
      </p:sp>
      <p:sp>
        <p:nvSpPr>
          <p:cNvPr id="7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74" name="Google Shape;46;p6"/>
          <p:cNvPicPr/>
          <p:nvPr/>
        </p:nvPicPr>
        <p:blipFill>
          <a:blip r:embed="rId3"/>
          <a:stretch/>
        </p:blipFill>
        <p:spPr>
          <a:xfrm>
            <a:off x="0" y="0"/>
            <a:ext cx="9143640" cy="5143320"/>
          </a:xfrm>
          <a:prstGeom prst="rect">
            <a:avLst/>
          </a:prstGeom>
          <a:ln w="0">
            <a:noFill/>
          </a:ln>
        </p:spPr>
      </p:pic>
      <p:grpSp>
        <p:nvGrpSpPr>
          <p:cNvPr id="175" name="Google Shape;47;p6"/>
          <p:cNvGrpSpPr/>
          <p:nvPr/>
        </p:nvGrpSpPr>
        <p:grpSpPr>
          <a:xfrm>
            <a:off x="5214960" y="-635040"/>
            <a:ext cx="4984200" cy="7329240"/>
            <a:chOff x="5214960" y="-635040"/>
            <a:chExt cx="4984200" cy="7329240"/>
          </a:xfrm>
        </p:grpSpPr>
        <p:sp>
          <p:nvSpPr>
            <p:cNvPr id="176" name="Google Shape;48;p6"/>
            <p:cNvSpPr/>
            <p:nvPr/>
          </p:nvSpPr>
          <p:spPr>
            <a:xfrm rot="17052000" flipH="1">
              <a:off x="7079040" y="-987840"/>
              <a:ext cx="2141280" cy="3685680"/>
            </a:xfrm>
            <a:custGeom>
              <a:avLst/>
              <a:gdLst>
                <a:gd name="textAreaLeft" fmla="*/ 360 w 2141280"/>
                <a:gd name="textAreaRight" fmla="*/ 2142000 w 2141280"/>
                <a:gd name="textAreaTop" fmla="*/ 0 h 3685680"/>
                <a:gd name="textAreaBottom" fmla="*/ 3686040 h 3685680"/>
              </a:gdLst>
              <a:ahLst/>
              <a:cxnLst/>
              <a:rect l="textAreaLeft" t="textAreaTop" r="textAreaRight" b="textAreaBottom"/>
              <a:pathLst>
                <a:path w="5948" h="10239">
                  <a:moveTo>
                    <a:pt x="5406" y="8241"/>
                  </a:moveTo>
                  <a:lnTo>
                    <a:pt x="5406" y="8241"/>
                  </a:lnTo>
                  <a:cubicBezTo>
                    <a:pt x="5408" y="7905"/>
                    <a:pt x="5360" y="7555"/>
                    <a:pt x="5227" y="7220"/>
                  </a:cubicBezTo>
                  <a:lnTo>
                    <a:pt x="5227" y="7220"/>
                  </a:lnTo>
                  <a:cubicBezTo>
                    <a:pt x="5067" y="6818"/>
                    <a:pt x="4798" y="6504"/>
                    <a:pt x="4447" y="6256"/>
                  </a:cubicBezTo>
                  <a:lnTo>
                    <a:pt x="4447" y="6256"/>
                  </a:lnTo>
                  <a:cubicBezTo>
                    <a:pt x="4157" y="6050"/>
                    <a:pt x="3835" y="5906"/>
                    <a:pt x="3504" y="5782"/>
                  </a:cubicBezTo>
                  <a:lnTo>
                    <a:pt x="3504" y="5782"/>
                  </a:lnTo>
                  <a:cubicBezTo>
                    <a:pt x="3099" y="5630"/>
                    <a:pt x="2683" y="5513"/>
                    <a:pt x="2274" y="5375"/>
                  </a:cubicBezTo>
                  <a:lnTo>
                    <a:pt x="2274" y="5375"/>
                  </a:lnTo>
                  <a:cubicBezTo>
                    <a:pt x="1960" y="5266"/>
                    <a:pt x="1651" y="5146"/>
                    <a:pt x="1364" y="4983"/>
                  </a:cubicBezTo>
                  <a:lnTo>
                    <a:pt x="1364" y="4983"/>
                  </a:lnTo>
                  <a:cubicBezTo>
                    <a:pt x="1002" y="4783"/>
                    <a:pt x="698" y="4522"/>
                    <a:pt x="481" y="4166"/>
                  </a:cubicBezTo>
                  <a:lnTo>
                    <a:pt x="481" y="4166"/>
                  </a:lnTo>
                  <a:cubicBezTo>
                    <a:pt x="313" y="3884"/>
                    <a:pt x="201" y="3580"/>
                    <a:pt x="124" y="3262"/>
                  </a:cubicBezTo>
                  <a:lnTo>
                    <a:pt x="124" y="3262"/>
                  </a:lnTo>
                  <a:cubicBezTo>
                    <a:pt x="39" y="2909"/>
                    <a:pt x="0" y="2551"/>
                    <a:pt x="12" y="2186"/>
                  </a:cubicBezTo>
                  <a:lnTo>
                    <a:pt x="12" y="2186"/>
                  </a:lnTo>
                  <a:cubicBezTo>
                    <a:pt x="27" y="1440"/>
                    <a:pt x="223" y="742"/>
                    <a:pt x="579" y="87"/>
                  </a:cubicBezTo>
                  <a:lnTo>
                    <a:pt x="579" y="87"/>
                  </a:lnTo>
                  <a:cubicBezTo>
                    <a:pt x="595" y="60"/>
                    <a:pt x="600" y="14"/>
                    <a:pt x="630" y="5"/>
                  </a:cubicBezTo>
                  <a:lnTo>
                    <a:pt x="630" y="5"/>
                  </a:lnTo>
                  <a:cubicBezTo>
                    <a:pt x="659" y="0"/>
                    <a:pt x="690" y="34"/>
                    <a:pt x="720" y="49"/>
                  </a:cubicBezTo>
                  <a:lnTo>
                    <a:pt x="720" y="49"/>
                  </a:lnTo>
                  <a:cubicBezTo>
                    <a:pt x="831" y="112"/>
                    <a:pt x="939" y="177"/>
                    <a:pt x="1051" y="239"/>
                  </a:cubicBezTo>
                  <a:lnTo>
                    <a:pt x="1051" y="239"/>
                  </a:lnTo>
                  <a:cubicBezTo>
                    <a:pt x="1082" y="253"/>
                    <a:pt x="1082" y="267"/>
                    <a:pt x="1067" y="294"/>
                  </a:cubicBezTo>
                  <a:lnTo>
                    <a:pt x="1067" y="294"/>
                  </a:lnTo>
                  <a:cubicBezTo>
                    <a:pt x="872" y="639"/>
                    <a:pt x="727" y="1005"/>
                    <a:pt x="639" y="1391"/>
                  </a:cubicBezTo>
                  <a:lnTo>
                    <a:pt x="639" y="1391"/>
                  </a:lnTo>
                  <a:cubicBezTo>
                    <a:pt x="586" y="1622"/>
                    <a:pt x="554" y="1855"/>
                    <a:pt x="543" y="2091"/>
                  </a:cubicBezTo>
                  <a:lnTo>
                    <a:pt x="543" y="2091"/>
                  </a:lnTo>
                  <a:cubicBezTo>
                    <a:pt x="518" y="2566"/>
                    <a:pt x="579" y="3028"/>
                    <a:pt x="739" y="3477"/>
                  </a:cubicBezTo>
                  <a:lnTo>
                    <a:pt x="739" y="3477"/>
                  </a:lnTo>
                  <a:cubicBezTo>
                    <a:pt x="848" y="3779"/>
                    <a:pt x="997" y="4047"/>
                    <a:pt x="1241" y="4259"/>
                  </a:cubicBezTo>
                  <a:lnTo>
                    <a:pt x="1241" y="4259"/>
                  </a:lnTo>
                  <a:cubicBezTo>
                    <a:pt x="1428" y="4421"/>
                    <a:pt x="1644" y="4547"/>
                    <a:pt x="1868" y="4650"/>
                  </a:cubicBezTo>
                  <a:lnTo>
                    <a:pt x="1868" y="4650"/>
                  </a:lnTo>
                  <a:cubicBezTo>
                    <a:pt x="2211" y="4808"/>
                    <a:pt x="2569" y="4915"/>
                    <a:pt x="2925" y="5032"/>
                  </a:cubicBezTo>
                  <a:lnTo>
                    <a:pt x="2925" y="5032"/>
                  </a:lnTo>
                  <a:cubicBezTo>
                    <a:pt x="3276" y="5144"/>
                    <a:pt x="3628" y="5255"/>
                    <a:pt x="3966" y="5399"/>
                  </a:cubicBezTo>
                  <a:lnTo>
                    <a:pt x="3966" y="5399"/>
                  </a:lnTo>
                  <a:cubicBezTo>
                    <a:pt x="4320" y="5549"/>
                    <a:pt x="4654" y="5729"/>
                    <a:pt x="4948" y="5977"/>
                  </a:cubicBezTo>
                  <a:lnTo>
                    <a:pt x="4948" y="5977"/>
                  </a:lnTo>
                  <a:cubicBezTo>
                    <a:pt x="5398" y="6354"/>
                    <a:pt x="5694" y="6827"/>
                    <a:pt x="5836" y="7394"/>
                  </a:cubicBezTo>
                  <a:lnTo>
                    <a:pt x="5836" y="7394"/>
                  </a:lnTo>
                  <a:cubicBezTo>
                    <a:pt x="5921" y="7740"/>
                    <a:pt x="5947" y="8087"/>
                    <a:pt x="5933" y="8440"/>
                  </a:cubicBezTo>
                  <a:lnTo>
                    <a:pt x="5933" y="8440"/>
                  </a:lnTo>
                  <a:cubicBezTo>
                    <a:pt x="5909" y="8992"/>
                    <a:pt x="5794" y="9523"/>
                    <a:pt x="5637" y="10050"/>
                  </a:cubicBezTo>
                  <a:lnTo>
                    <a:pt x="5637" y="10050"/>
                  </a:lnTo>
                  <a:cubicBezTo>
                    <a:pt x="5624" y="10102"/>
                    <a:pt x="5605" y="10153"/>
                    <a:pt x="5590" y="10206"/>
                  </a:cubicBezTo>
                  <a:lnTo>
                    <a:pt x="5590" y="10206"/>
                  </a:lnTo>
                  <a:cubicBezTo>
                    <a:pt x="5585" y="10233"/>
                    <a:pt x="5571" y="10238"/>
                    <a:pt x="5547" y="10230"/>
                  </a:cubicBezTo>
                  <a:lnTo>
                    <a:pt x="5547" y="10230"/>
                  </a:lnTo>
                  <a:cubicBezTo>
                    <a:pt x="5401" y="10181"/>
                    <a:pt x="5254" y="10135"/>
                    <a:pt x="5107" y="10089"/>
                  </a:cubicBezTo>
                  <a:lnTo>
                    <a:pt x="5107" y="10089"/>
                  </a:lnTo>
                  <a:cubicBezTo>
                    <a:pt x="5075" y="10080"/>
                    <a:pt x="5080" y="10064"/>
                    <a:pt x="5089" y="10045"/>
                  </a:cubicBezTo>
                  <a:lnTo>
                    <a:pt x="5089" y="10045"/>
                  </a:lnTo>
                  <a:cubicBezTo>
                    <a:pt x="5184" y="9746"/>
                    <a:pt x="5262" y="9442"/>
                    <a:pt x="5320" y="9136"/>
                  </a:cubicBezTo>
                  <a:lnTo>
                    <a:pt x="5320" y="9136"/>
                  </a:lnTo>
                  <a:cubicBezTo>
                    <a:pt x="5357" y="8926"/>
                    <a:pt x="5386" y="8717"/>
                    <a:pt x="5401" y="8508"/>
                  </a:cubicBezTo>
                  <a:lnTo>
                    <a:pt x="5401" y="8508"/>
                  </a:lnTo>
                  <a:cubicBezTo>
                    <a:pt x="5403" y="8426"/>
                    <a:pt x="5406" y="8345"/>
                    <a:pt x="5406" y="8241"/>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77" name="Google Shape;49;p6"/>
            <p:cNvSpPr/>
            <p:nvPr/>
          </p:nvSpPr>
          <p:spPr>
            <a:xfrm rot="16693800" flipH="1">
              <a:off x="5878080" y="3654720"/>
              <a:ext cx="2296800" cy="3328560"/>
            </a:xfrm>
            <a:custGeom>
              <a:avLst/>
              <a:gdLst>
                <a:gd name="textAreaLeft" fmla="*/ 360 w 2296800"/>
                <a:gd name="textAreaRight" fmla="*/ 2297520 w 2296800"/>
                <a:gd name="textAreaTop" fmla="*/ 0 h 3328560"/>
                <a:gd name="textAreaBottom" fmla="*/ 3328920 h 3328560"/>
              </a:gdLst>
              <a:ahLst/>
              <a:cxnLst/>
              <a:rect l="textAreaLeft" t="textAreaTop" r="textAreaRight" b="textAreaBottom"/>
              <a:pathLst>
                <a:path w="6383" h="9247">
                  <a:moveTo>
                    <a:pt x="3" y="5119"/>
                  </a:moveTo>
                  <a:lnTo>
                    <a:pt x="3" y="5119"/>
                  </a:lnTo>
                  <a:cubicBezTo>
                    <a:pt x="0" y="4662"/>
                    <a:pt x="86" y="4224"/>
                    <a:pt x="244" y="3802"/>
                  </a:cubicBezTo>
                  <a:lnTo>
                    <a:pt x="244" y="3802"/>
                  </a:lnTo>
                  <a:cubicBezTo>
                    <a:pt x="366" y="3474"/>
                    <a:pt x="526" y="3167"/>
                    <a:pt x="713" y="2871"/>
                  </a:cubicBezTo>
                  <a:lnTo>
                    <a:pt x="713" y="2871"/>
                  </a:lnTo>
                  <a:cubicBezTo>
                    <a:pt x="852" y="2656"/>
                    <a:pt x="1005" y="2455"/>
                    <a:pt x="1165" y="2257"/>
                  </a:cubicBezTo>
                  <a:lnTo>
                    <a:pt x="1165" y="2257"/>
                  </a:lnTo>
                  <a:cubicBezTo>
                    <a:pt x="1350" y="2031"/>
                    <a:pt x="1553" y="1822"/>
                    <a:pt x="1764" y="1621"/>
                  </a:cubicBezTo>
                  <a:lnTo>
                    <a:pt x="1764" y="1621"/>
                  </a:lnTo>
                  <a:cubicBezTo>
                    <a:pt x="2094" y="1312"/>
                    <a:pt x="2452" y="1032"/>
                    <a:pt x="2846" y="804"/>
                  </a:cubicBezTo>
                  <a:lnTo>
                    <a:pt x="2846" y="804"/>
                  </a:lnTo>
                  <a:cubicBezTo>
                    <a:pt x="3163" y="616"/>
                    <a:pt x="3500" y="461"/>
                    <a:pt x="3850" y="339"/>
                  </a:cubicBezTo>
                  <a:lnTo>
                    <a:pt x="3850" y="339"/>
                  </a:lnTo>
                  <a:cubicBezTo>
                    <a:pt x="4135" y="239"/>
                    <a:pt x="4429" y="163"/>
                    <a:pt x="4725" y="106"/>
                  </a:cubicBezTo>
                  <a:lnTo>
                    <a:pt x="4725" y="106"/>
                  </a:lnTo>
                  <a:cubicBezTo>
                    <a:pt x="4885" y="76"/>
                    <a:pt x="5048" y="54"/>
                    <a:pt x="5210" y="38"/>
                  </a:cubicBezTo>
                  <a:lnTo>
                    <a:pt x="5210" y="38"/>
                  </a:lnTo>
                  <a:cubicBezTo>
                    <a:pt x="5404" y="18"/>
                    <a:pt x="5599" y="8"/>
                    <a:pt x="5798" y="3"/>
                  </a:cubicBezTo>
                  <a:lnTo>
                    <a:pt x="5798" y="3"/>
                  </a:lnTo>
                  <a:cubicBezTo>
                    <a:pt x="5925" y="0"/>
                    <a:pt x="6056" y="8"/>
                    <a:pt x="6186" y="8"/>
                  </a:cubicBezTo>
                  <a:lnTo>
                    <a:pt x="6186" y="8"/>
                  </a:lnTo>
                  <a:cubicBezTo>
                    <a:pt x="6241" y="8"/>
                    <a:pt x="6297" y="8"/>
                    <a:pt x="6351" y="18"/>
                  </a:cubicBezTo>
                  <a:lnTo>
                    <a:pt x="6351" y="18"/>
                  </a:lnTo>
                  <a:cubicBezTo>
                    <a:pt x="6375" y="25"/>
                    <a:pt x="6382" y="35"/>
                    <a:pt x="6379" y="57"/>
                  </a:cubicBezTo>
                  <a:lnTo>
                    <a:pt x="6379" y="57"/>
                  </a:lnTo>
                  <a:cubicBezTo>
                    <a:pt x="6365" y="159"/>
                    <a:pt x="6363" y="261"/>
                    <a:pt x="6354" y="363"/>
                  </a:cubicBezTo>
                  <a:lnTo>
                    <a:pt x="6354" y="363"/>
                  </a:lnTo>
                  <a:cubicBezTo>
                    <a:pt x="6348" y="415"/>
                    <a:pt x="6351" y="470"/>
                    <a:pt x="6341" y="521"/>
                  </a:cubicBezTo>
                  <a:lnTo>
                    <a:pt x="6341" y="521"/>
                  </a:lnTo>
                  <a:cubicBezTo>
                    <a:pt x="6336" y="538"/>
                    <a:pt x="6329" y="543"/>
                    <a:pt x="6314" y="543"/>
                  </a:cubicBezTo>
                  <a:lnTo>
                    <a:pt x="6314" y="543"/>
                  </a:lnTo>
                  <a:cubicBezTo>
                    <a:pt x="6229" y="538"/>
                    <a:pt x="6142" y="535"/>
                    <a:pt x="6059" y="529"/>
                  </a:cubicBezTo>
                  <a:lnTo>
                    <a:pt x="6059" y="529"/>
                  </a:lnTo>
                  <a:cubicBezTo>
                    <a:pt x="6047" y="529"/>
                    <a:pt x="6039" y="526"/>
                    <a:pt x="6032" y="526"/>
                  </a:cubicBezTo>
                  <a:lnTo>
                    <a:pt x="6032" y="526"/>
                  </a:lnTo>
                  <a:cubicBezTo>
                    <a:pt x="5760" y="524"/>
                    <a:pt x="5494" y="538"/>
                    <a:pt x="5225" y="565"/>
                  </a:cubicBezTo>
                  <a:lnTo>
                    <a:pt x="5225" y="565"/>
                  </a:lnTo>
                  <a:cubicBezTo>
                    <a:pt x="4811" y="611"/>
                    <a:pt x="4412" y="701"/>
                    <a:pt x="4021" y="837"/>
                  </a:cubicBezTo>
                  <a:lnTo>
                    <a:pt x="4021" y="837"/>
                  </a:lnTo>
                  <a:cubicBezTo>
                    <a:pt x="3717" y="942"/>
                    <a:pt x="3424" y="1076"/>
                    <a:pt x="3145" y="1239"/>
                  </a:cubicBezTo>
                  <a:lnTo>
                    <a:pt x="3145" y="1239"/>
                  </a:lnTo>
                  <a:cubicBezTo>
                    <a:pt x="2929" y="1363"/>
                    <a:pt x="2727" y="1502"/>
                    <a:pt x="2530" y="1654"/>
                  </a:cubicBezTo>
                  <a:lnTo>
                    <a:pt x="2530" y="1654"/>
                  </a:lnTo>
                  <a:cubicBezTo>
                    <a:pt x="2422" y="1738"/>
                    <a:pt x="2319" y="1827"/>
                    <a:pt x="2218" y="1920"/>
                  </a:cubicBezTo>
                  <a:lnTo>
                    <a:pt x="2218" y="1920"/>
                  </a:lnTo>
                  <a:cubicBezTo>
                    <a:pt x="2112" y="2017"/>
                    <a:pt x="2007" y="2115"/>
                    <a:pt x="1909" y="2219"/>
                  </a:cubicBezTo>
                  <a:lnTo>
                    <a:pt x="1909" y="2219"/>
                  </a:lnTo>
                  <a:cubicBezTo>
                    <a:pt x="1591" y="2547"/>
                    <a:pt x="1306" y="2900"/>
                    <a:pt x="1073" y="3291"/>
                  </a:cubicBezTo>
                  <a:lnTo>
                    <a:pt x="1073" y="3291"/>
                  </a:lnTo>
                  <a:cubicBezTo>
                    <a:pt x="915" y="3554"/>
                    <a:pt x="784" y="3829"/>
                    <a:pt x="692" y="4120"/>
                  </a:cubicBezTo>
                  <a:lnTo>
                    <a:pt x="692" y="4120"/>
                  </a:lnTo>
                  <a:cubicBezTo>
                    <a:pt x="627" y="4312"/>
                    <a:pt x="581" y="4509"/>
                    <a:pt x="557" y="4711"/>
                  </a:cubicBezTo>
                  <a:lnTo>
                    <a:pt x="557" y="4711"/>
                  </a:lnTo>
                  <a:cubicBezTo>
                    <a:pt x="540" y="4827"/>
                    <a:pt x="535" y="4944"/>
                    <a:pt x="531" y="5061"/>
                  </a:cubicBezTo>
                  <a:lnTo>
                    <a:pt x="531" y="5061"/>
                  </a:lnTo>
                  <a:cubicBezTo>
                    <a:pt x="518" y="5491"/>
                    <a:pt x="606" y="5897"/>
                    <a:pt x="765" y="6294"/>
                  </a:cubicBezTo>
                  <a:lnTo>
                    <a:pt x="765" y="6294"/>
                  </a:lnTo>
                  <a:cubicBezTo>
                    <a:pt x="890" y="6603"/>
                    <a:pt x="1061" y="6885"/>
                    <a:pt x="1273" y="7150"/>
                  </a:cubicBezTo>
                  <a:lnTo>
                    <a:pt x="1273" y="7150"/>
                  </a:lnTo>
                  <a:cubicBezTo>
                    <a:pt x="1392" y="7301"/>
                    <a:pt x="1526" y="7440"/>
                    <a:pt x="1667" y="7573"/>
                  </a:cubicBezTo>
                  <a:lnTo>
                    <a:pt x="1667" y="7573"/>
                  </a:lnTo>
                  <a:cubicBezTo>
                    <a:pt x="1868" y="7760"/>
                    <a:pt x="2088" y="7921"/>
                    <a:pt x="2321" y="8064"/>
                  </a:cubicBezTo>
                  <a:lnTo>
                    <a:pt x="2321" y="8064"/>
                  </a:lnTo>
                  <a:cubicBezTo>
                    <a:pt x="2634" y="8254"/>
                    <a:pt x="2965" y="8402"/>
                    <a:pt x="3313" y="8510"/>
                  </a:cubicBezTo>
                  <a:lnTo>
                    <a:pt x="3313" y="8510"/>
                  </a:lnTo>
                  <a:cubicBezTo>
                    <a:pt x="3525" y="8575"/>
                    <a:pt x="3739" y="8624"/>
                    <a:pt x="3959" y="8660"/>
                  </a:cubicBezTo>
                  <a:lnTo>
                    <a:pt x="3959" y="8660"/>
                  </a:lnTo>
                  <a:cubicBezTo>
                    <a:pt x="4113" y="8682"/>
                    <a:pt x="4266" y="8700"/>
                    <a:pt x="4420" y="8709"/>
                  </a:cubicBezTo>
                  <a:lnTo>
                    <a:pt x="4420" y="8709"/>
                  </a:lnTo>
                  <a:cubicBezTo>
                    <a:pt x="4486" y="8714"/>
                    <a:pt x="4551" y="8714"/>
                    <a:pt x="4616" y="8714"/>
                  </a:cubicBezTo>
                  <a:lnTo>
                    <a:pt x="4616" y="8714"/>
                  </a:lnTo>
                  <a:cubicBezTo>
                    <a:pt x="4643" y="8716"/>
                    <a:pt x="4654" y="8721"/>
                    <a:pt x="4654" y="8752"/>
                  </a:cubicBezTo>
                  <a:lnTo>
                    <a:pt x="4654" y="8752"/>
                  </a:lnTo>
                  <a:cubicBezTo>
                    <a:pt x="4651" y="8904"/>
                    <a:pt x="4651" y="9056"/>
                    <a:pt x="4654" y="9208"/>
                  </a:cubicBezTo>
                  <a:lnTo>
                    <a:pt x="4654" y="9208"/>
                  </a:lnTo>
                  <a:cubicBezTo>
                    <a:pt x="4654" y="9235"/>
                    <a:pt x="4646" y="9246"/>
                    <a:pt x="4616" y="9246"/>
                  </a:cubicBezTo>
                  <a:lnTo>
                    <a:pt x="4616" y="9246"/>
                  </a:lnTo>
                  <a:cubicBezTo>
                    <a:pt x="4459" y="9241"/>
                    <a:pt x="4301" y="9229"/>
                    <a:pt x="4144" y="9213"/>
                  </a:cubicBezTo>
                  <a:lnTo>
                    <a:pt x="4144" y="9213"/>
                  </a:lnTo>
                  <a:cubicBezTo>
                    <a:pt x="3913" y="9192"/>
                    <a:pt x="3685" y="9151"/>
                    <a:pt x="3459" y="9096"/>
                  </a:cubicBezTo>
                  <a:lnTo>
                    <a:pt x="3459" y="9096"/>
                  </a:lnTo>
                  <a:cubicBezTo>
                    <a:pt x="3231" y="9042"/>
                    <a:pt x="3009" y="8969"/>
                    <a:pt x="2791" y="8882"/>
                  </a:cubicBezTo>
                  <a:lnTo>
                    <a:pt x="2791" y="8882"/>
                  </a:lnTo>
                  <a:cubicBezTo>
                    <a:pt x="2462" y="8752"/>
                    <a:pt x="2150" y="8592"/>
                    <a:pt x="1857" y="8393"/>
                  </a:cubicBezTo>
                  <a:lnTo>
                    <a:pt x="1857" y="8393"/>
                  </a:lnTo>
                  <a:cubicBezTo>
                    <a:pt x="1694" y="8281"/>
                    <a:pt x="1537" y="8162"/>
                    <a:pt x="1387" y="8030"/>
                  </a:cubicBezTo>
                  <a:lnTo>
                    <a:pt x="1387" y="8030"/>
                  </a:lnTo>
                  <a:cubicBezTo>
                    <a:pt x="1297" y="7948"/>
                    <a:pt x="1211" y="7869"/>
                    <a:pt x="1127" y="7782"/>
                  </a:cubicBezTo>
                  <a:lnTo>
                    <a:pt x="1127" y="7782"/>
                  </a:lnTo>
                  <a:cubicBezTo>
                    <a:pt x="978" y="7624"/>
                    <a:pt x="837" y="7459"/>
                    <a:pt x="711" y="7279"/>
                  </a:cubicBezTo>
                  <a:lnTo>
                    <a:pt x="711" y="7279"/>
                  </a:lnTo>
                  <a:cubicBezTo>
                    <a:pt x="584" y="7098"/>
                    <a:pt x="467" y="6907"/>
                    <a:pt x="372" y="6704"/>
                  </a:cubicBezTo>
                  <a:lnTo>
                    <a:pt x="372" y="6704"/>
                  </a:lnTo>
                  <a:cubicBezTo>
                    <a:pt x="234" y="6422"/>
                    <a:pt x="132" y="6126"/>
                    <a:pt x="71" y="5817"/>
                  </a:cubicBezTo>
                  <a:lnTo>
                    <a:pt x="71" y="5817"/>
                  </a:lnTo>
                  <a:cubicBezTo>
                    <a:pt x="40" y="5661"/>
                    <a:pt x="18" y="5506"/>
                    <a:pt x="10" y="5352"/>
                  </a:cubicBezTo>
                  <a:lnTo>
                    <a:pt x="10" y="5352"/>
                  </a:lnTo>
                  <a:cubicBezTo>
                    <a:pt x="5" y="5273"/>
                    <a:pt x="8" y="5194"/>
                    <a:pt x="3" y="5119"/>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sp>
        <p:nvSpPr>
          <p:cNvPr id="178" name="Google Shape;50;p6"/>
          <p:cNvSpPr/>
          <p:nvPr/>
        </p:nvSpPr>
        <p:spPr>
          <a:xfrm>
            <a:off x="298080" y="240480"/>
            <a:ext cx="8547120" cy="4662000"/>
          </a:xfrm>
          <a:custGeom>
            <a:avLst/>
            <a:gdLst>
              <a:gd name="textAreaLeft" fmla="*/ 0 w 8547120"/>
              <a:gd name="textAreaRight" fmla="*/ 8547480 w 8547120"/>
              <a:gd name="textAreaTop" fmla="*/ 0 h 4662000"/>
              <a:gd name="textAreaBottom" fmla="*/ 4662360 h 4662000"/>
            </a:gdLst>
            <a:ahLst/>
            <a:cxnLst/>
            <a:rect l="textAreaLeft" t="textAreaTop" r="textAreaRight" b="textAreaBottom"/>
            <a:pathLst>
              <a:path w="26088" h="14231">
                <a:moveTo>
                  <a:pt x="25327" y="0"/>
                </a:moveTo>
                <a:lnTo>
                  <a:pt x="0" y="0"/>
                </a:lnTo>
                <a:lnTo>
                  <a:pt x="0" y="14230"/>
                </a:lnTo>
                <a:lnTo>
                  <a:pt x="25327" y="14230"/>
                </a:lnTo>
                <a:lnTo>
                  <a:pt x="25327" y="14230"/>
                </a:lnTo>
                <a:cubicBezTo>
                  <a:pt x="25747" y="14230"/>
                  <a:pt x="26087" y="13890"/>
                  <a:pt x="26087" y="13470"/>
                </a:cubicBezTo>
                <a:lnTo>
                  <a:pt x="26087" y="760"/>
                </a:lnTo>
                <a:lnTo>
                  <a:pt x="26087" y="760"/>
                </a:lnTo>
                <a:cubicBezTo>
                  <a:pt x="26087" y="340"/>
                  <a:pt x="25747" y="0"/>
                  <a:pt x="25327" y="0"/>
                </a:cubicBezTo>
                <a:close/>
                <a:moveTo>
                  <a:pt x="633" y="13824"/>
                </a:moveTo>
                <a:lnTo>
                  <a:pt x="633" y="13824"/>
                </a:lnTo>
                <a:cubicBezTo>
                  <a:pt x="493" y="13824"/>
                  <a:pt x="378" y="13709"/>
                  <a:pt x="378" y="13568"/>
                </a:cubicBezTo>
                <a:lnTo>
                  <a:pt x="378" y="13568"/>
                </a:lnTo>
                <a:cubicBezTo>
                  <a:pt x="378" y="13428"/>
                  <a:pt x="493" y="13314"/>
                  <a:pt x="633" y="13314"/>
                </a:cubicBezTo>
                <a:lnTo>
                  <a:pt x="633" y="13314"/>
                </a:lnTo>
                <a:cubicBezTo>
                  <a:pt x="774" y="13314"/>
                  <a:pt x="888" y="13428"/>
                  <a:pt x="888" y="13568"/>
                </a:cubicBezTo>
                <a:lnTo>
                  <a:pt x="888" y="13568"/>
                </a:lnTo>
                <a:cubicBezTo>
                  <a:pt x="888" y="13709"/>
                  <a:pt x="774" y="13824"/>
                  <a:pt x="633" y="13824"/>
                </a:cubicBezTo>
                <a:close/>
                <a:moveTo>
                  <a:pt x="633" y="12210"/>
                </a:moveTo>
                <a:lnTo>
                  <a:pt x="633" y="12210"/>
                </a:lnTo>
                <a:cubicBezTo>
                  <a:pt x="493" y="12210"/>
                  <a:pt x="378" y="12096"/>
                  <a:pt x="378" y="11955"/>
                </a:cubicBezTo>
                <a:lnTo>
                  <a:pt x="378" y="11955"/>
                </a:lnTo>
                <a:cubicBezTo>
                  <a:pt x="378" y="11815"/>
                  <a:pt x="493" y="11700"/>
                  <a:pt x="633" y="11700"/>
                </a:cubicBezTo>
                <a:lnTo>
                  <a:pt x="633" y="11700"/>
                </a:lnTo>
                <a:cubicBezTo>
                  <a:pt x="774" y="11700"/>
                  <a:pt x="888" y="11815"/>
                  <a:pt x="888" y="11955"/>
                </a:cubicBezTo>
                <a:lnTo>
                  <a:pt x="888" y="11955"/>
                </a:lnTo>
                <a:cubicBezTo>
                  <a:pt x="888" y="12096"/>
                  <a:pt x="774" y="12210"/>
                  <a:pt x="633" y="12210"/>
                </a:cubicBezTo>
                <a:close/>
                <a:moveTo>
                  <a:pt x="633" y="10596"/>
                </a:moveTo>
                <a:lnTo>
                  <a:pt x="633" y="10596"/>
                </a:lnTo>
                <a:cubicBezTo>
                  <a:pt x="493" y="10596"/>
                  <a:pt x="378" y="10482"/>
                  <a:pt x="378" y="10341"/>
                </a:cubicBezTo>
                <a:lnTo>
                  <a:pt x="378" y="10341"/>
                </a:lnTo>
                <a:cubicBezTo>
                  <a:pt x="378" y="10201"/>
                  <a:pt x="493" y="10087"/>
                  <a:pt x="633" y="10087"/>
                </a:cubicBezTo>
                <a:lnTo>
                  <a:pt x="633" y="10087"/>
                </a:lnTo>
                <a:cubicBezTo>
                  <a:pt x="774" y="10087"/>
                  <a:pt x="888" y="10201"/>
                  <a:pt x="888" y="10341"/>
                </a:cubicBezTo>
                <a:lnTo>
                  <a:pt x="888" y="10341"/>
                </a:lnTo>
                <a:cubicBezTo>
                  <a:pt x="888" y="10482"/>
                  <a:pt x="774" y="10596"/>
                  <a:pt x="633" y="10596"/>
                </a:cubicBezTo>
                <a:close/>
                <a:moveTo>
                  <a:pt x="633" y="8982"/>
                </a:moveTo>
                <a:lnTo>
                  <a:pt x="633" y="8982"/>
                </a:lnTo>
                <a:cubicBezTo>
                  <a:pt x="493" y="8982"/>
                  <a:pt x="378" y="8869"/>
                  <a:pt x="378" y="8728"/>
                </a:cubicBezTo>
                <a:lnTo>
                  <a:pt x="378" y="8728"/>
                </a:lnTo>
                <a:cubicBezTo>
                  <a:pt x="378" y="8588"/>
                  <a:pt x="493" y="8474"/>
                  <a:pt x="633" y="8474"/>
                </a:cubicBezTo>
                <a:lnTo>
                  <a:pt x="633" y="8474"/>
                </a:lnTo>
                <a:cubicBezTo>
                  <a:pt x="774" y="8474"/>
                  <a:pt x="888" y="8588"/>
                  <a:pt x="888" y="8728"/>
                </a:cubicBezTo>
                <a:lnTo>
                  <a:pt x="888" y="8728"/>
                </a:lnTo>
                <a:cubicBezTo>
                  <a:pt x="888" y="8869"/>
                  <a:pt x="774" y="8982"/>
                  <a:pt x="633" y="8982"/>
                </a:cubicBezTo>
                <a:close/>
                <a:moveTo>
                  <a:pt x="633" y="7369"/>
                </a:moveTo>
                <a:lnTo>
                  <a:pt x="633" y="7369"/>
                </a:lnTo>
                <a:cubicBezTo>
                  <a:pt x="493" y="7369"/>
                  <a:pt x="378" y="7256"/>
                  <a:pt x="378" y="7116"/>
                </a:cubicBezTo>
                <a:lnTo>
                  <a:pt x="378" y="7116"/>
                </a:lnTo>
                <a:cubicBezTo>
                  <a:pt x="378" y="6974"/>
                  <a:pt x="493" y="6861"/>
                  <a:pt x="633" y="6861"/>
                </a:cubicBezTo>
                <a:lnTo>
                  <a:pt x="633" y="6861"/>
                </a:lnTo>
                <a:cubicBezTo>
                  <a:pt x="774" y="6861"/>
                  <a:pt x="888" y="6974"/>
                  <a:pt x="888" y="7116"/>
                </a:cubicBezTo>
                <a:lnTo>
                  <a:pt x="888" y="7116"/>
                </a:lnTo>
                <a:cubicBezTo>
                  <a:pt x="888" y="7256"/>
                  <a:pt x="774" y="7369"/>
                  <a:pt x="633" y="7369"/>
                </a:cubicBezTo>
                <a:close/>
                <a:moveTo>
                  <a:pt x="633" y="5757"/>
                </a:moveTo>
                <a:lnTo>
                  <a:pt x="633" y="5757"/>
                </a:lnTo>
                <a:cubicBezTo>
                  <a:pt x="493" y="5757"/>
                  <a:pt x="378" y="5642"/>
                  <a:pt x="378" y="5502"/>
                </a:cubicBezTo>
                <a:lnTo>
                  <a:pt x="378" y="5502"/>
                </a:lnTo>
                <a:cubicBezTo>
                  <a:pt x="378" y="5361"/>
                  <a:pt x="493" y="5248"/>
                  <a:pt x="633" y="5248"/>
                </a:cubicBezTo>
                <a:lnTo>
                  <a:pt x="633" y="5248"/>
                </a:lnTo>
                <a:cubicBezTo>
                  <a:pt x="774" y="5248"/>
                  <a:pt x="888" y="5361"/>
                  <a:pt x="888" y="5502"/>
                </a:cubicBezTo>
                <a:lnTo>
                  <a:pt x="888" y="5502"/>
                </a:lnTo>
                <a:cubicBezTo>
                  <a:pt x="888" y="5642"/>
                  <a:pt x="774" y="5757"/>
                  <a:pt x="633" y="5757"/>
                </a:cubicBezTo>
                <a:close/>
                <a:moveTo>
                  <a:pt x="633" y="4143"/>
                </a:moveTo>
                <a:lnTo>
                  <a:pt x="633" y="4143"/>
                </a:lnTo>
                <a:cubicBezTo>
                  <a:pt x="493" y="4143"/>
                  <a:pt x="378" y="4029"/>
                  <a:pt x="378" y="3889"/>
                </a:cubicBezTo>
                <a:lnTo>
                  <a:pt x="378" y="3889"/>
                </a:lnTo>
                <a:cubicBezTo>
                  <a:pt x="378" y="3748"/>
                  <a:pt x="493" y="3634"/>
                  <a:pt x="633" y="3634"/>
                </a:cubicBezTo>
                <a:lnTo>
                  <a:pt x="633" y="3634"/>
                </a:lnTo>
                <a:cubicBezTo>
                  <a:pt x="774" y="3634"/>
                  <a:pt x="888" y="3748"/>
                  <a:pt x="888" y="3889"/>
                </a:cubicBezTo>
                <a:lnTo>
                  <a:pt x="888" y="3889"/>
                </a:lnTo>
                <a:cubicBezTo>
                  <a:pt x="888" y="4029"/>
                  <a:pt x="774" y="4143"/>
                  <a:pt x="633" y="4143"/>
                </a:cubicBezTo>
                <a:close/>
                <a:moveTo>
                  <a:pt x="633" y="2530"/>
                </a:moveTo>
                <a:lnTo>
                  <a:pt x="633" y="2530"/>
                </a:lnTo>
                <a:cubicBezTo>
                  <a:pt x="493" y="2530"/>
                  <a:pt x="378" y="2415"/>
                  <a:pt x="378" y="2275"/>
                </a:cubicBezTo>
                <a:lnTo>
                  <a:pt x="378" y="2275"/>
                </a:lnTo>
                <a:cubicBezTo>
                  <a:pt x="378" y="2134"/>
                  <a:pt x="493" y="2020"/>
                  <a:pt x="633" y="2020"/>
                </a:cubicBezTo>
                <a:lnTo>
                  <a:pt x="633" y="2020"/>
                </a:lnTo>
                <a:cubicBezTo>
                  <a:pt x="774" y="2020"/>
                  <a:pt x="888" y="2134"/>
                  <a:pt x="888" y="2275"/>
                </a:cubicBezTo>
                <a:lnTo>
                  <a:pt x="888" y="2275"/>
                </a:lnTo>
                <a:cubicBezTo>
                  <a:pt x="888" y="2415"/>
                  <a:pt x="774" y="2530"/>
                  <a:pt x="633" y="2530"/>
                </a:cubicBezTo>
                <a:close/>
                <a:moveTo>
                  <a:pt x="633" y="917"/>
                </a:moveTo>
                <a:lnTo>
                  <a:pt x="633" y="917"/>
                </a:lnTo>
                <a:cubicBezTo>
                  <a:pt x="493" y="917"/>
                  <a:pt x="378" y="802"/>
                  <a:pt x="378" y="662"/>
                </a:cubicBezTo>
                <a:lnTo>
                  <a:pt x="378" y="662"/>
                </a:lnTo>
                <a:cubicBezTo>
                  <a:pt x="378" y="521"/>
                  <a:pt x="493" y="407"/>
                  <a:pt x="633" y="407"/>
                </a:cubicBezTo>
                <a:lnTo>
                  <a:pt x="633" y="407"/>
                </a:lnTo>
                <a:cubicBezTo>
                  <a:pt x="774" y="407"/>
                  <a:pt x="888" y="521"/>
                  <a:pt x="888" y="662"/>
                </a:cubicBezTo>
                <a:lnTo>
                  <a:pt x="888" y="662"/>
                </a:lnTo>
                <a:cubicBezTo>
                  <a:pt x="888" y="802"/>
                  <a:pt x="774" y="917"/>
                  <a:pt x="633" y="917"/>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2" name="Google Shape;67;p9"/>
          <p:cNvPicPr/>
          <p:nvPr/>
        </p:nvPicPr>
        <p:blipFill>
          <a:blip r:embed="rId3"/>
          <a:stretch/>
        </p:blipFill>
        <p:spPr>
          <a:xfrm>
            <a:off x="0" y="0"/>
            <a:ext cx="9143640" cy="5143320"/>
          </a:xfrm>
          <a:prstGeom prst="rect">
            <a:avLst/>
          </a:prstGeom>
          <a:ln w="0">
            <a:noFill/>
          </a:ln>
        </p:spPr>
      </p:pic>
      <p:grpSp>
        <p:nvGrpSpPr>
          <p:cNvPr id="193" name="Google Shape;68;p9"/>
          <p:cNvGrpSpPr/>
          <p:nvPr/>
        </p:nvGrpSpPr>
        <p:grpSpPr>
          <a:xfrm>
            <a:off x="-1322280" y="-1735200"/>
            <a:ext cx="12290760" cy="8442720"/>
            <a:chOff x="-1322280" y="-1735200"/>
            <a:chExt cx="12290760" cy="8442720"/>
          </a:xfrm>
        </p:grpSpPr>
        <p:sp>
          <p:nvSpPr>
            <p:cNvPr id="194" name="Google Shape;69;p9"/>
            <p:cNvSpPr/>
            <p:nvPr/>
          </p:nvSpPr>
          <p:spPr>
            <a:xfrm rot="14596200" flipH="1">
              <a:off x="7457400" y="2429640"/>
              <a:ext cx="1946880" cy="4701600"/>
            </a:xfrm>
            <a:custGeom>
              <a:avLst/>
              <a:gdLst>
                <a:gd name="textAreaLeft" fmla="*/ 360 w 1946880"/>
                <a:gd name="textAreaRight" fmla="*/ 1947600 w 1946880"/>
                <a:gd name="textAreaTop" fmla="*/ 0 h 4701600"/>
                <a:gd name="textAreaBottom" fmla="*/ 4701960 h 470160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195" name="Google Shape;70;p9"/>
            <p:cNvSpPr/>
            <p:nvPr/>
          </p:nvSpPr>
          <p:spPr>
            <a:xfrm rot="12249000">
              <a:off x="-741600" y="-1410840"/>
              <a:ext cx="2296800" cy="3328560"/>
            </a:xfrm>
            <a:custGeom>
              <a:avLst/>
              <a:gdLst>
                <a:gd name="textAreaLeft" fmla="*/ 0 w 2296800"/>
                <a:gd name="textAreaRight" fmla="*/ 2297160 w 2296800"/>
                <a:gd name="textAreaTop" fmla="*/ 0 h 3328560"/>
                <a:gd name="textAreaBottom" fmla="*/ 3328920 h 3328560"/>
              </a:gdLst>
              <a:ahLst/>
              <a:cxnLst/>
              <a:rect l="textAreaLeft" t="textAreaTop" r="textAreaRight" b="textAreaBottom"/>
              <a:pathLst>
                <a:path w="6383" h="9247">
                  <a:moveTo>
                    <a:pt x="3" y="5119"/>
                  </a:moveTo>
                  <a:lnTo>
                    <a:pt x="3" y="5119"/>
                  </a:lnTo>
                  <a:cubicBezTo>
                    <a:pt x="0" y="4662"/>
                    <a:pt x="86" y="4224"/>
                    <a:pt x="244" y="3802"/>
                  </a:cubicBezTo>
                  <a:lnTo>
                    <a:pt x="244" y="3802"/>
                  </a:lnTo>
                  <a:cubicBezTo>
                    <a:pt x="366" y="3474"/>
                    <a:pt x="526" y="3167"/>
                    <a:pt x="713" y="2871"/>
                  </a:cubicBezTo>
                  <a:lnTo>
                    <a:pt x="713" y="2871"/>
                  </a:lnTo>
                  <a:cubicBezTo>
                    <a:pt x="852" y="2656"/>
                    <a:pt x="1005" y="2455"/>
                    <a:pt x="1165" y="2257"/>
                  </a:cubicBezTo>
                  <a:lnTo>
                    <a:pt x="1165" y="2257"/>
                  </a:lnTo>
                  <a:cubicBezTo>
                    <a:pt x="1350" y="2031"/>
                    <a:pt x="1553" y="1822"/>
                    <a:pt x="1764" y="1621"/>
                  </a:cubicBezTo>
                  <a:lnTo>
                    <a:pt x="1764" y="1621"/>
                  </a:lnTo>
                  <a:cubicBezTo>
                    <a:pt x="2094" y="1312"/>
                    <a:pt x="2452" y="1032"/>
                    <a:pt x="2846" y="804"/>
                  </a:cubicBezTo>
                  <a:lnTo>
                    <a:pt x="2846" y="804"/>
                  </a:lnTo>
                  <a:cubicBezTo>
                    <a:pt x="3163" y="616"/>
                    <a:pt x="3500" y="461"/>
                    <a:pt x="3850" y="339"/>
                  </a:cubicBezTo>
                  <a:lnTo>
                    <a:pt x="3850" y="339"/>
                  </a:lnTo>
                  <a:cubicBezTo>
                    <a:pt x="4135" y="239"/>
                    <a:pt x="4429" y="163"/>
                    <a:pt x="4725" y="106"/>
                  </a:cubicBezTo>
                  <a:lnTo>
                    <a:pt x="4725" y="106"/>
                  </a:lnTo>
                  <a:cubicBezTo>
                    <a:pt x="4885" y="76"/>
                    <a:pt x="5048" y="54"/>
                    <a:pt x="5210" y="38"/>
                  </a:cubicBezTo>
                  <a:lnTo>
                    <a:pt x="5210" y="38"/>
                  </a:lnTo>
                  <a:cubicBezTo>
                    <a:pt x="5404" y="18"/>
                    <a:pt x="5599" y="8"/>
                    <a:pt x="5798" y="3"/>
                  </a:cubicBezTo>
                  <a:lnTo>
                    <a:pt x="5798" y="3"/>
                  </a:lnTo>
                  <a:cubicBezTo>
                    <a:pt x="5925" y="0"/>
                    <a:pt x="6056" y="8"/>
                    <a:pt x="6186" y="8"/>
                  </a:cubicBezTo>
                  <a:lnTo>
                    <a:pt x="6186" y="8"/>
                  </a:lnTo>
                  <a:cubicBezTo>
                    <a:pt x="6241" y="8"/>
                    <a:pt x="6297" y="8"/>
                    <a:pt x="6351" y="18"/>
                  </a:cubicBezTo>
                  <a:lnTo>
                    <a:pt x="6351" y="18"/>
                  </a:lnTo>
                  <a:cubicBezTo>
                    <a:pt x="6375" y="25"/>
                    <a:pt x="6382" y="35"/>
                    <a:pt x="6379" y="57"/>
                  </a:cubicBezTo>
                  <a:lnTo>
                    <a:pt x="6379" y="57"/>
                  </a:lnTo>
                  <a:cubicBezTo>
                    <a:pt x="6365" y="159"/>
                    <a:pt x="6363" y="261"/>
                    <a:pt x="6354" y="363"/>
                  </a:cubicBezTo>
                  <a:lnTo>
                    <a:pt x="6354" y="363"/>
                  </a:lnTo>
                  <a:cubicBezTo>
                    <a:pt x="6348" y="415"/>
                    <a:pt x="6351" y="470"/>
                    <a:pt x="6341" y="521"/>
                  </a:cubicBezTo>
                  <a:lnTo>
                    <a:pt x="6341" y="521"/>
                  </a:lnTo>
                  <a:cubicBezTo>
                    <a:pt x="6336" y="538"/>
                    <a:pt x="6329" y="543"/>
                    <a:pt x="6314" y="543"/>
                  </a:cubicBezTo>
                  <a:lnTo>
                    <a:pt x="6314" y="543"/>
                  </a:lnTo>
                  <a:cubicBezTo>
                    <a:pt x="6229" y="538"/>
                    <a:pt x="6142" y="535"/>
                    <a:pt x="6059" y="529"/>
                  </a:cubicBezTo>
                  <a:lnTo>
                    <a:pt x="6059" y="529"/>
                  </a:lnTo>
                  <a:cubicBezTo>
                    <a:pt x="6047" y="529"/>
                    <a:pt x="6039" y="526"/>
                    <a:pt x="6032" y="526"/>
                  </a:cubicBezTo>
                  <a:lnTo>
                    <a:pt x="6032" y="526"/>
                  </a:lnTo>
                  <a:cubicBezTo>
                    <a:pt x="5760" y="524"/>
                    <a:pt x="5494" y="538"/>
                    <a:pt x="5225" y="565"/>
                  </a:cubicBezTo>
                  <a:lnTo>
                    <a:pt x="5225" y="565"/>
                  </a:lnTo>
                  <a:cubicBezTo>
                    <a:pt x="4811" y="611"/>
                    <a:pt x="4412" y="701"/>
                    <a:pt x="4021" y="837"/>
                  </a:cubicBezTo>
                  <a:lnTo>
                    <a:pt x="4021" y="837"/>
                  </a:lnTo>
                  <a:cubicBezTo>
                    <a:pt x="3717" y="942"/>
                    <a:pt x="3424" y="1076"/>
                    <a:pt x="3145" y="1239"/>
                  </a:cubicBezTo>
                  <a:lnTo>
                    <a:pt x="3145" y="1239"/>
                  </a:lnTo>
                  <a:cubicBezTo>
                    <a:pt x="2929" y="1363"/>
                    <a:pt x="2727" y="1502"/>
                    <a:pt x="2530" y="1654"/>
                  </a:cubicBezTo>
                  <a:lnTo>
                    <a:pt x="2530" y="1654"/>
                  </a:lnTo>
                  <a:cubicBezTo>
                    <a:pt x="2422" y="1738"/>
                    <a:pt x="2319" y="1827"/>
                    <a:pt x="2218" y="1920"/>
                  </a:cubicBezTo>
                  <a:lnTo>
                    <a:pt x="2218" y="1920"/>
                  </a:lnTo>
                  <a:cubicBezTo>
                    <a:pt x="2112" y="2017"/>
                    <a:pt x="2007" y="2115"/>
                    <a:pt x="1909" y="2219"/>
                  </a:cubicBezTo>
                  <a:lnTo>
                    <a:pt x="1909" y="2219"/>
                  </a:lnTo>
                  <a:cubicBezTo>
                    <a:pt x="1591" y="2547"/>
                    <a:pt x="1306" y="2900"/>
                    <a:pt x="1073" y="3291"/>
                  </a:cubicBezTo>
                  <a:lnTo>
                    <a:pt x="1073" y="3291"/>
                  </a:lnTo>
                  <a:cubicBezTo>
                    <a:pt x="915" y="3554"/>
                    <a:pt x="784" y="3829"/>
                    <a:pt x="692" y="4120"/>
                  </a:cubicBezTo>
                  <a:lnTo>
                    <a:pt x="692" y="4120"/>
                  </a:lnTo>
                  <a:cubicBezTo>
                    <a:pt x="627" y="4312"/>
                    <a:pt x="581" y="4509"/>
                    <a:pt x="557" y="4711"/>
                  </a:cubicBezTo>
                  <a:lnTo>
                    <a:pt x="557" y="4711"/>
                  </a:lnTo>
                  <a:cubicBezTo>
                    <a:pt x="540" y="4827"/>
                    <a:pt x="535" y="4944"/>
                    <a:pt x="531" y="5061"/>
                  </a:cubicBezTo>
                  <a:lnTo>
                    <a:pt x="531" y="5061"/>
                  </a:lnTo>
                  <a:cubicBezTo>
                    <a:pt x="518" y="5491"/>
                    <a:pt x="606" y="5897"/>
                    <a:pt x="765" y="6294"/>
                  </a:cubicBezTo>
                  <a:lnTo>
                    <a:pt x="765" y="6294"/>
                  </a:lnTo>
                  <a:cubicBezTo>
                    <a:pt x="890" y="6603"/>
                    <a:pt x="1061" y="6885"/>
                    <a:pt x="1273" y="7150"/>
                  </a:cubicBezTo>
                  <a:lnTo>
                    <a:pt x="1273" y="7150"/>
                  </a:lnTo>
                  <a:cubicBezTo>
                    <a:pt x="1392" y="7301"/>
                    <a:pt x="1526" y="7440"/>
                    <a:pt x="1667" y="7573"/>
                  </a:cubicBezTo>
                  <a:lnTo>
                    <a:pt x="1667" y="7573"/>
                  </a:lnTo>
                  <a:cubicBezTo>
                    <a:pt x="1868" y="7760"/>
                    <a:pt x="2088" y="7921"/>
                    <a:pt x="2321" y="8064"/>
                  </a:cubicBezTo>
                  <a:lnTo>
                    <a:pt x="2321" y="8064"/>
                  </a:lnTo>
                  <a:cubicBezTo>
                    <a:pt x="2634" y="8254"/>
                    <a:pt x="2965" y="8402"/>
                    <a:pt x="3313" y="8510"/>
                  </a:cubicBezTo>
                  <a:lnTo>
                    <a:pt x="3313" y="8510"/>
                  </a:lnTo>
                  <a:cubicBezTo>
                    <a:pt x="3525" y="8575"/>
                    <a:pt x="3739" y="8624"/>
                    <a:pt x="3959" y="8660"/>
                  </a:cubicBezTo>
                  <a:lnTo>
                    <a:pt x="3959" y="8660"/>
                  </a:lnTo>
                  <a:cubicBezTo>
                    <a:pt x="4113" y="8682"/>
                    <a:pt x="4266" y="8700"/>
                    <a:pt x="4420" y="8709"/>
                  </a:cubicBezTo>
                  <a:lnTo>
                    <a:pt x="4420" y="8709"/>
                  </a:lnTo>
                  <a:cubicBezTo>
                    <a:pt x="4486" y="8714"/>
                    <a:pt x="4551" y="8714"/>
                    <a:pt x="4616" y="8714"/>
                  </a:cubicBezTo>
                  <a:lnTo>
                    <a:pt x="4616" y="8714"/>
                  </a:lnTo>
                  <a:cubicBezTo>
                    <a:pt x="4643" y="8716"/>
                    <a:pt x="4654" y="8721"/>
                    <a:pt x="4654" y="8752"/>
                  </a:cubicBezTo>
                  <a:lnTo>
                    <a:pt x="4654" y="8752"/>
                  </a:lnTo>
                  <a:cubicBezTo>
                    <a:pt x="4651" y="8904"/>
                    <a:pt x="4651" y="9056"/>
                    <a:pt x="4654" y="9208"/>
                  </a:cubicBezTo>
                  <a:lnTo>
                    <a:pt x="4654" y="9208"/>
                  </a:lnTo>
                  <a:cubicBezTo>
                    <a:pt x="4654" y="9235"/>
                    <a:pt x="4646" y="9246"/>
                    <a:pt x="4616" y="9246"/>
                  </a:cubicBezTo>
                  <a:lnTo>
                    <a:pt x="4616" y="9246"/>
                  </a:lnTo>
                  <a:cubicBezTo>
                    <a:pt x="4459" y="9241"/>
                    <a:pt x="4301" y="9229"/>
                    <a:pt x="4144" y="9213"/>
                  </a:cubicBezTo>
                  <a:lnTo>
                    <a:pt x="4144" y="9213"/>
                  </a:lnTo>
                  <a:cubicBezTo>
                    <a:pt x="3913" y="9192"/>
                    <a:pt x="3685" y="9151"/>
                    <a:pt x="3459" y="9096"/>
                  </a:cubicBezTo>
                  <a:lnTo>
                    <a:pt x="3459" y="9096"/>
                  </a:lnTo>
                  <a:cubicBezTo>
                    <a:pt x="3231" y="9042"/>
                    <a:pt x="3009" y="8969"/>
                    <a:pt x="2791" y="8882"/>
                  </a:cubicBezTo>
                  <a:lnTo>
                    <a:pt x="2791" y="8882"/>
                  </a:lnTo>
                  <a:cubicBezTo>
                    <a:pt x="2462" y="8752"/>
                    <a:pt x="2150" y="8592"/>
                    <a:pt x="1857" y="8393"/>
                  </a:cubicBezTo>
                  <a:lnTo>
                    <a:pt x="1857" y="8393"/>
                  </a:lnTo>
                  <a:cubicBezTo>
                    <a:pt x="1694" y="8281"/>
                    <a:pt x="1537" y="8162"/>
                    <a:pt x="1387" y="8030"/>
                  </a:cubicBezTo>
                  <a:lnTo>
                    <a:pt x="1387" y="8030"/>
                  </a:lnTo>
                  <a:cubicBezTo>
                    <a:pt x="1297" y="7948"/>
                    <a:pt x="1211" y="7869"/>
                    <a:pt x="1127" y="7782"/>
                  </a:cubicBezTo>
                  <a:lnTo>
                    <a:pt x="1127" y="7782"/>
                  </a:lnTo>
                  <a:cubicBezTo>
                    <a:pt x="978" y="7624"/>
                    <a:pt x="837" y="7459"/>
                    <a:pt x="711" y="7279"/>
                  </a:cubicBezTo>
                  <a:lnTo>
                    <a:pt x="711" y="7279"/>
                  </a:lnTo>
                  <a:cubicBezTo>
                    <a:pt x="584" y="7098"/>
                    <a:pt x="467" y="6907"/>
                    <a:pt x="372" y="6704"/>
                  </a:cubicBezTo>
                  <a:lnTo>
                    <a:pt x="372" y="6704"/>
                  </a:lnTo>
                  <a:cubicBezTo>
                    <a:pt x="234" y="6422"/>
                    <a:pt x="132" y="6126"/>
                    <a:pt x="71" y="5817"/>
                  </a:cubicBezTo>
                  <a:lnTo>
                    <a:pt x="71" y="5817"/>
                  </a:lnTo>
                  <a:cubicBezTo>
                    <a:pt x="40" y="5661"/>
                    <a:pt x="18" y="5506"/>
                    <a:pt x="10" y="5352"/>
                  </a:cubicBezTo>
                  <a:lnTo>
                    <a:pt x="10" y="5352"/>
                  </a:lnTo>
                  <a:cubicBezTo>
                    <a:pt x="5" y="5273"/>
                    <a:pt x="8" y="5194"/>
                    <a:pt x="3" y="5119"/>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96" name="Google Shape;71;p9"/>
            <p:cNvSpPr/>
            <p:nvPr/>
          </p:nvSpPr>
          <p:spPr>
            <a:xfrm rot="20017200">
              <a:off x="-260640" y="2415240"/>
              <a:ext cx="2141280" cy="3685680"/>
            </a:xfrm>
            <a:custGeom>
              <a:avLst/>
              <a:gdLst>
                <a:gd name="textAreaLeft" fmla="*/ 0 w 2141280"/>
                <a:gd name="textAreaRight" fmla="*/ 2141640 w 2141280"/>
                <a:gd name="textAreaTop" fmla="*/ 0 h 3685680"/>
                <a:gd name="textAreaBottom" fmla="*/ 3686040 h 3685680"/>
              </a:gdLst>
              <a:ahLst/>
              <a:cxnLst/>
              <a:rect l="textAreaLeft" t="textAreaTop" r="textAreaRight" b="textAreaBottom"/>
              <a:pathLst>
                <a:path w="5948" h="10239">
                  <a:moveTo>
                    <a:pt x="5406" y="8241"/>
                  </a:moveTo>
                  <a:lnTo>
                    <a:pt x="5406" y="8241"/>
                  </a:lnTo>
                  <a:cubicBezTo>
                    <a:pt x="5408" y="7905"/>
                    <a:pt x="5360" y="7555"/>
                    <a:pt x="5227" y="7220"/>
                  </a:cubicBezTo>
                  <a:lnTo>
                    <a:pt x="5227" y="7220"/>
                  </a:lnTo>
                  <a:cubicBezTo>
                    <a:pt x="5067" y="6818"/>
                    <a:pt x="4798" y="6504"/>
                    <a:pt x="4447" y="6256"/>
                  </a:cubicBezTo>
                  <a:lnTo>
                    <a:pt x="4447" y="6256"/>
                  </a:lnTo>
                  <a:cubicBezTo>
                    <a:pt x="4157" y="6050"/>
                    <a:pt x="3835" y="5906"/>
                    <a:pt x="3504" y="5782"/>
                  </a:cubicBezTo>
                  <a:lnTo>
                    <a:pt x="3504" y="5782"/>
                  </a:lnTo>
                  <a:cubicBezTo>
                    <a:pt x="3099" y="5630"/>
                    <a:pt x="2683" y="5513"/>
                    <a:pt x="2274" y="5375"/>
                  </a:cubicBezTo>
                  <a:lnTo>
                    <a:pt x="2274" y="5375"/>
                  </a:lnTo>
                  <a:cubicBezTo>
                    <a:pt x="1960" y="5266"/>
                    <a:pt x="1651" y="5146"/>
                    <a:pt x="1364" y="4983"/>
                  </a:cubicBezTo>
                  <a:lnTo>
                    <a:pt x="1364" y="4983"/>
                  </a:lnTo>
                  <a:cubicBezTo>
                    <a:pt x="1002" y="4783"/>
                    <a:pt x="698" y="4522"/>
                    <a:pt x="481" y="4166"/>
                  </a:cubicBezTo>
                  <a:lnTo>
                    <a:pt x="481" y="4166"/>
                  </a:lnTo>
                  <a:cubicBezTo>
                    <a:pt x="313" y="3884"/>
                    <a:pt x="201" y="3580"/>
                    <a:pt x="124" y="3262"/>
                  </a:cubicBezTo>
                  <a:lnTo>
                    <a:pt x="124" y="3262"/>
                  </a:lnTo>
                  <a:cubicBezTo>
                    <a:pt x="39" y="2909"/>
                    <a:pt x="0" y="2551"/>
                    <a:pt x="12" y="2186"/>
                  </a:cubicBezTo>
                  <a:lnTo>
                    <a:pt x="12" y="2186"/>
                  </a:lnTo>
                  <a:cubicBezTo>
                    <a:pt x="27" y="1440"/>
                    <a:pt x="223" y="742"/>
                    <a:pt x="579" y="87"/>
                  </a:cubicBezTo>
                  <a:lnTo>
                    <a:pt x="579" y="87"/>
                  </a:lnTo>
                  <a:cubicBezTo>
                    <a:pt x="595" y="60"/>
                    <a:pt x="600" y="14"/>
                    <a:pt x="630" y="5"/>
                  </a:cubicBezTo>
                  <a:lnTo>
                    <a:pt x="630" y="5"/>
                  </a:lnTo>
                  <a:cubicBezTo>
                    <a:pt x="659" y="0"/>
                    <a:pt x="690" y="34"/>
                    <a:pt x="720" y="49"/>
                  </a:cubicBezTo>
                  <a:lnTo>
                    <a:pt x="720" y="49"/>
                  </a:lnTo>
                  <a:cubicBezTo>
                    <a:pt x="831" y="112"/>
                    <a:pt x="939" y="177"/>
                    <a:pt x="1051" y="239"/>
                  </a:cubicBezTo>
                  <a:lnTo>
                    <a:pt x="1051" y="239"/>
                  </a:lnTo>
                  <a:cubicBezTo>
                    <a:pt x="1082" y="253"/>
                    <a:pt x="1082" y="267"/>
                    <a:pt x="1067" y="294"/>
                  </a:cubicBezTo>
                  <a:lnTo>
                    <a:pt x="1067" y="294"/>
                  </a:lnTo>
                  <a:cubicBezTo>
                    <a:pt x="872" y="639"/>
                    <a:pt x="727" y="1005"/>
                    <a:pt x="639" y="1391"/>
                  </a:cubicBezTo>
                  <a:lnTo>
                    <a:pt x="639" y="1391"/>
                  </a:lnTo>
                  <a:cubicBezTo>
                    <a:pt x="586" y="1622"/>
                    <a:pt x="554" y="1855"/>
                    <a:pt x="543" y="2091"/>
                  </a:cubicBezTo>
                  <a:lnTo>
                    <a:pt x="543" y="2091"/>
                  </a:lnTo>
                  <a:cubicBezTo>
                    <a:pt x="518" y="2566"/>
                    <a:pt x="579" y="3028"/>
                    <a:pt x="739" y="3477"/>
                  </a:cubicBezTo>
                  <a:lnTo>
                    <a:pt x="739" y="3477"/>
                  </a:lnTo>
                  <a:cubicBezTo>
                    <a:pt x="848" y="3779"/>
                    <a:pt x="997" y="4047"/>
                    <a:pt x="1241" y="4259"/>
                  </a:cubicBezTo>
                  <a:lnTo>
                    <a:pt x="1241" y="4259"/>
                  </a:lnTo>
                  <a:cubicBezTo>
                    <a:pt x="1428" y="4421"/>
                    <a:pt x="1644" y="4547"/>
                    <a:pt x="1868" y="4650"/>
                  </a:cubicBezTo>
                  <a:lnTo>
                    <a:pt x="1868" y="4650"/>
                  </a:lnTo>
                  <a:cubicBezTo>
                    <a:pt x="2211" y="4808"/>
                    <a:pt x="2569" y="4915"/>
                    <a:pt x="2925" y="5032"/>
                  </a:cubicBezTo>
                  <a:lnTo>
                    <a:pt x="2925" y="5032"/>
                  </a:lnTo>
                  <a:cubicBezTo>
                    <a:pt x="3276" y="5144"/>
                    <a:pt x="3628" y="5255"/>
                    <a:pt x="3966" y="5399"/>
                  </a:cubicBezTo>
                  <a:lnTo>
                    <a:pt x="3966" y="5399"/>
                  </a:lnTo>
                  <a:cubicBezTo>
                    <a:pt x="4320" y="5549"/>
                    <a:pt x="4654" y="5729"/>
                    <a:pt x="4948" y="5977"/>
                  </a:cubicBezTo>
                  <a:lnTo>
                    <a:pt x="4948" y="5977"/>
                  </a:lnTo>
                  <a:cubicBezTo>
                    <a:pt x="5398" y="6354"/>
                    <a:pt x="5694" y="6827"/>
                    <a:pt x="5836" y="7394"/>
                  </a:cubicBezTo>
                  <a:lnTo>
                    <a:pt x="5836" y="7394"/>
                  </a:lnTo>
                  <a:cubicBezTo>
                    <a:pt x="5921" y="7740"/>
                    <a:pt x="5947" y="8087"/>
                    <a:pt x="5933" y="8440"/>
                  </a:cubicBezTo>
                  <a:lnTo>
                    <a:pt x="5933" y="8440"/>
                  </a:lnTo>
                  <a:cubicBezTo>
                    <a:pt x="5909" y="8992"/>
                    <a:pt x="5794" y="9523"/>
                    <a:pt x="5637" y="10050"/>
                  </a:cubicBezTo>
                  <a:lnTo>
                    <a:pt x="5637" y="10050"/>
                  </a:lnTo>
                  <a:cubicBezTo>
                    <a:pt x="5624" y="10102"/>
                    <a:pt x="5605" y="10153"/>
                    <a:pt x="5590" y="10206"/>
                  </a:cubicBezTo>
                  <a:lnTo>
                    <a:pt x="5590" y="10206"/>
                  </a:lnTo>
                  <a:cubicBezTo>
                    <a:pt x="5585" y="10233"/>
                    <a:pt x="5571" y="10238"/>
                    <a:pt x="5547" y="10230"/>
                  </a:cubicBezTo>
                  <a:lnTo>
                    <a:pt x="5547" y="10230"/>
                  </a:lnTo>
                  <a:cubicBezTo>
                    <a:pt x="5401" y="10181"/>
                    <a:pt x="5254" y="10135"/>
                    <a:pt x="5107" y="10089"/>
                  </a:cubicBezTo>
                  <a:lnTo>
                    <a:pt x="5107" y="10089"/>
                  </a:lnTo>
                  <a:cubicBezTo>
                    <a:pt x="5075" y="10080"/>
                    <a:pt x="5080" y="10064"/>
                    <a:pt x="5089" y="10045"/>
                  </a:cubicBezTo>
                  <a:lnTo>
                    <a:pt x="5089" y="10045"/>
                  </a:lnTo>
                  <a:cubicBezTo>
                    <a:pt x="5184" y="9746"/>
                    <a:pt x="5262" y="9442"/>
                    <a:pt x="5320" y="9136"/>
                  </a:cubicBezTo>
                  <a:lnTo>
                    <a:pt x="5320" y="9136"/>
                  </a:lnTo>
                  <a:cubicBezTo>
                    <a:pt x="5357" y="8926"/>
                    <a:pt x="5386" y="8717"/>
                    <a:pt x="5401" y="8508"/>
                  </a:cubicBezTo>
                  <a:lnTo>
                    <a:pt x="5401" y="8508"/>
                  </a:lnTo>
                  <a:cubicBezTo>
                    <a:pt x="5403" y="8426"/>
                    <a:pt x="5406" y="8345"/>
                    <a:pt x="5406" y="8241"/>
                  </a:cubicBezTo>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
        <p:nvSpPr>
          <p:cNvPr id="197" name="Google Shape;72;p9"/>
          <p:cNvSpPr/>
          <p:nvPr/>
        </p:nvSpPr>
        <p:spPr>
          <a:xfrm>
            <a:off x="713520" y="522000"/>
            <a:ext cx="7717320" cy="4091040"/>
          </a:xfrm>
          <a:custGeom>
            <a:avLst/>
            <a:gdLst>
              <a:gd name="textAreaLeft" fmla="*/ 0 w 7717320"/>
              <a:gd name="textAreaRight" fmla="*/ 7717680 w 7717320"/>
              <a:gd name="textAreaTop" fmla="*/ 0 h 4091040"/>
              <a:gd name="textAreaBottom" fmla="*/ 4091400 h 4091040"/>
            </a:gdLst>
            <a:ahLst/>
            <a:cxnLst/>
            <a:rect l="textAreaLeft" t="textAreaTop" r="textAreaRight" b="textAreaBottom"/>
            <a:pathLst>
              <a:path w="23547" h="12485">
                <a:moveTo>
                  <a:pt x="22871" y="0"/>
                </a:moveTo>
                <a:lnTo>
                  <a:pt x="0" y="0"/>
                </a:lnTo>
                <a:lnTo>
                  <a:pt x="0" y="12484"/>
                </a:lnTo>
                <a:lnTo>
                  <a:pt x="22871" y="12484"/>
                </a:lnTo>
                <a:lnTo>
                  <a:pt x="22871" y="12484"/>
                </a:lnTo>
                <a:cubicBezTo>
                  <a:pt x="23244" y="12484"/>
                  <a:pt x="23546" y="12182"/>
                  <a:pt x="23546" y="11809"/>
                </a:cubicBezTo>
                <a:lnTo>
                  <a:pt x="23546" y="676"/>
                </a:lnTo>
                <a:lnTo>
                  <a:pt x="23546" y="676"/>
                </a:lnTo>
                <a:cubicBezTo>
                  <a:pt x="23546" y="302"/>
                  <a:pt x="23244" y="0"/>
                  <a:pt x="22871" y="0"/>
                </a:cubicBezTo>
                <a:close/>
                <a:moveTo>
                  <a:pt x="665" y="12085"/>
                </a:moveTo>
                <a:lnTo>
                  <a:pt x="665" y="12085"/>
                </a:lnTo>
                <a:cubicBezTo>
                  <a:pt x="524" y="12085"/>
                  <a:pt x="409" y="11971"/>
                  <a:pt x="409" y="11831"/>
                </a:cubicBezTo>
                <a:lnTo>
                  <a:pt x="409" y="11831"/>
                </a:lnTo>
                <a:cubicBezTo>
                  <a:pt x="409" y="11690"/>
                  <a:pt x="524" y="11577"/>
                  <a:pt x="665" y="11577"/>
                </a:cubicBezTo>
                <a:lnTo>
                  <a:pt x="665" y="11577"/>
                </a:lnTo>
                <a:cubicBezTo>
                  <a:pt x="805" y="11577"/>
                  <a:pt x="919" y="11690"/>
                  <a:pt x="919" y="11831"/>
                </a:cubicBezTo>
                <a:lnTo>
                  <a:pt x="919" y="11831"/>
                </a:lnTo>
                <a:cubicBezTo>
                  <a:pt x="919" y="11971"/>
                  <a:pt x="805" y="12085"/>
                  <a:pt x="665" y="12085"/>
                </a:cubicBezTo>
                <a:close/>
                <a:moveTo>
                  <a:pt x="665" y="10687"/>
                </a:moveTo>
                <a:lnTo>
                  <a:pt x="665" y="10687"/>
                </a:lnTo>
                <a:cubicBezTo>
                  <a:pt x="524" y="10687"/>
                  <a:pt x="409" y="10575"/>
                  <a:pt x="409" y="10433"/>
                </a:cubicBezTo>
                <a:lnTo>
                  <a:pt x="409" y="10433"/>
                </a:lnTo>
                <a:cubicBezTo>
                  <a:pt x="409" y="10293"/>
                  <a:pt x="524" y="10179"/>
                  <a:pt x="665" y="10179"/>
                </a:cubicBezTo>
                <a:lnTo>
                  <a:pt x="665" y="10179"/>
                </a:lnTo>
                <a:cubicBezTo>
                  <a:pt x="805" y="10179"/>
                  <a:pt x="919" y="10293"/>
                  <a:pt x="919" y="10433"/>
                </a:cubicBezTo>
                <a:lnTo>
                  <a:pt x="919" y="10433"/>
                </a:lnTo>
                <a:cubicBezTo>
                  <a:pt x="919" y="10575"/>
                  <a:pt x="805" y="10687"/>
                  <a:pt x="665" y="10687"/>
                </a:cubicBezTo>
                <a:close/>
                <a:moveTo>
                  <a:pt x="665" y="9291"/>
                </a:moveTo>
                <a:lnTo>
                  <a:pt x="665" y="9291"/>
                </a:lnTo>
                <a:cubicBezTo>
                  <a:pt x="524" y="9291"/>
                  <a:pt x="409" y="9177"/>
                  <a:pt x="409" y="9036"/>
                </a:cubicBezTo>
                <a:lnTo>
                  <a:pt x="409" y="9036"/>
                </a:lnTo>
                <a:cubicBezTo>
                  <a:pt x="409" y="8896"/>
                  <a:pt x="524" y="8782"/>
                  <a:pt x="665" y="8782"/>
                </a:cubicBezTo>
                <a:lnTo>
                  <a:pt x="665" y="8782"/>
                </a:lnTo>
                <a:cubicBezTo>
                  <a:pt x="805" y="8782"/>
                  <a:pt x="919" y="8896"/>
                  <a:pt x="919" y="9036"/>
                </a:cubicBezTo>
                <a:lnTo>
                  <a:pt x="919" y="9036"/>
                </a:lnTo>
                <a:cubicBezTo>
                  <a:pt x="919" y="9177"/>
                  <a:pt x="805" y="9291"/>
                  <a:pt x="665" y="9291"/>
                </a:cubicBezTo>
                <a:close/>
                <a:moveTo>
                  <a:pt x="665" y="7894"/>
                </a:moveTo>
                <a:lnTo>
                  <a:pt x="665" y="7894"/>
                </a:lnTo>
                <a:cubicBezTo>
                  <a:pt x="524" y="7894"/>
                  <a:pt x="409" y="7779"/>
                  <a:pt x="409" y="7639"/>
                </a:cubicBezTo>
                <a:lnTo>
                  <a:pt x="409" y="7639"/>
                </a:lnTo>
                <a:cubicBezTo>
                  <a:pt x="409" y="7498"/>
                  <a:pt x="524" y="7384"/>
                  <a:pt x="665" y="7384"/>
                </a:cubicBezTo>
                <a:lnTo>
                  <a:pt x="665" y="7384"/>
                </a:lnTo>
                <a:cubicBezTo>
                  <a:pt x="805" y="7384"/>
                  <a:pt x="919" y="7498"/>
                  <a:pt x="919" y="7639"/>
                </a:cubicBezTo>
                <a:lnTo>
                  <a:pt x="919" y="7639"/>
                </a:lnTo>
                <a:cubicBezTo>
                  <a:pt x="919" y="7779"/>
                  <a:pt x="805" y="7894"/>
                  <a:pt x="665" y="7894"/>
                </a:cubicBezTo>
                <a:close/>
                <a:moveTo>
                  <a:pt x="665" y="6496"/>
                </a:moveTo>
                <a:lnTo>
                  <a:pt x="665" y="6496"/>
                </a:lnTo>
                <a:cubicBezTo>
                  <a:pt x="524" y="6496"/>
                  <a:pt x="409" y="6383"/>
                  <a:pt x="409" y="6243"/>
                </a:cubicBezTo>
                <a:lnTo>
                  <a:pt x="409" y="6243"/>
                </a:lnTo>
                <a:cubicBezTo>
                  <a:pt x="409" y="6101"/>
                  <a:pt x="524" y="5988"/>
                  <a:pt x="665" y="5988"/>
                </a:cubicBezTo>
                <a:lnTo>
                  <a:pt x="665" y="5988"/>
                </a:lnTo>
                <a:cubicBezTo>
                  <a:pt x="805" y="5988"/>
                  <a:pt x="919" y="6101"/>
                  <a:pt x="919" y="6243"/>
                </a:cubicBezTo>
                <a:lnTo>
                  <a:pt x="919" y="6243"/>
                </a:lnTo>
                <a:cubicBezTo>
                  <a:pt x="919" y="6383"/>
                  <a:pt x="805" y="6496"/>
                  <a:pt x="665" y="6496"/>
                </a:cubicBezTo>
                <a:close/>
                <a:moveTo>
                  <a:pt x="665" y="5100"/>
                </a:moveTo>
                <a:lnTo>
                  <a:pt x="665" y="5100"/>
                </a:lnTo>
                <a:cubicBezTo>
                  <a:pt x="524" y="5100"/>
                  <a:pt x="409" y="4986"/>
                  <a:pt x="409" y="4845"/>
                </a:cubicBezTo>
                <a:lnTo>
                  <a:pt x="409" y="4845"/>
                </a:lnTo>
                <a:cubicBezTo>
                  <a:pt x="409" y="4705"/>
                  <a:pt x="524" y="4591"/>
                  <a:pt x="665" y="4591"/>
                </a:cubicBezTo>
                <a:lnTo>
                  <a:pt x="665" y="4591"/>
                </a:lnTo>
                <a:cubicBezTo>
                  <a:pt x="805" y="4591"/>
                  <a:pt x="919" y="4705"/>
                  <a:pt x="919" y="4845"/>
                </a:cubicBezTo>
                <a:lnTo>
                  <a:pt x="919" y="4845"/>
                </a:lnTo>
                <a:cubicBezTo>
                  <a:pt x="919" y="4986"/>
                  <a:pt x="805" y="5100"/>
                  <a:pt x="665" y="5100"/>
                </a:cubicBezTo>
                <a:close/>
                <a:moveTo>
                  <a:pt x="665" y="3703"/>
                </a:moveTo>
                <a:lnTo>
                  <a:pt x="665" y="3703"/>
                </a:lnTo>
                <a:cubicBezTo>
                  <a:pt x="524" y="3703"/>
                  <a:pt x="409" y="3589"/>
                  <a:pt x="409" y="3449"/>
                </a:cubicBezTo>
                <a:lnTo>
                  <a:pt x="409" y="3449"/>
                </a:lnTo>
                <a:cubicBezTo>
                  <a:pt x="409" y="3307"/>
                  <a:pt x="524" y="3193"/>
                  <a:pt x="665" y="3193"/>
                </a:cubicBezTo>
                <a:lnTo>
                  <a:pt x="665" y="3193"/>
                </a:lnTo>
                <a:cubicBezTo>
                  <a:pt x="805" y="3193"/>
                  <a:pt x="919" y="3307"/>
                  <a:pt x="919" y="3449"/>
                </a:cubicBezTo>
                <a:lnTo>
                  <a:pt x="919" y="3449"/>
                </a:lnTo>
                <a:cubicBezTo>
                  <a:pt x="919" y="3589"/>
                  <a:pt x="805" y="3703"/>
                  <a:pt x="665" y="3703"/>
                </a:cubicBezTo>
                <a:close/>
                <a:moveTo>
                  <a:pt x="665" y="2305"/>
                </a:moveTo>
                <a:lnTo>
                  <a:pt x="665" y="2305"/>
                </a:lnTo>
                <a:cubicBezTo>
                  <a:pt x="524" y="2305"/>
                  <a:pt x="409" y="2191"/>
                  <a:pt x="409" y="2051"/>
                </a:cubicBezTo>
                <a:lnTo>
                  <a:pt x="409" y="2051"/>
                </a:lnTo>
                <a:cubicBezTo>
                  <a:pt x="409" y="1910"/>
                  <a:pt x="524" y="1797"/>
                  <a:pt x="665" y="1797"/>
                </a:cubicBezTo>
                <a:lnTo>
                  <a:pt x="665" y="1797"/>
                </a:lnTo>
                <a:cubicBezTo>
                  <a:pt x="805" y="1797"/>
                  <a:pt x="919" y="1910"/>
                  <a:pt x="919" y="2051"/>
                </a:cubicBezTo>
                <a:lnTo>
                  <a:pt x="919" y="2051"/>
                </a:lnTo>
                <a:cubicBezTo>
                  <a:pt x="919" y="2191"/>
                  <a:pt x="805" y="2305"/>
                  <a:pt x="665" y="2305"/>
                </a:cubicBezTo>
                <a:close/>
                <a:moveTo>
                  <a:pt x="665" y="908"/>
                </a:moveTo>
                <a:lnTo>
                  <a:pt x="665" y="908"/>
                </a:lnTo>
                <a:cubicBezTo>
                  <a:pt x="524" y="908"/>
                  <a:pt x="409" y="795"/>
                  <a:pt x="409" y="654"/>
                </a:cubicBezTo>
                <a:lnTo>
                  <a:pt x="409" y="654"/>
                </a:lnTo>
                <a:cubicBezTo>
                  <a:pt x="409" y="514"/>
                  <a:pt x="524" y="399"/>
                  <a:pt x="665" y="399"/>
                </a:cubicBezTo>
                <a:lnTo>
                  <a:pt x="665" y="399"/>
                </a:lnTo>
                <a:cubicBezTo>
                  <a:pt x="805" y="399"/>
                  <a:pt x="919" y="514"/>
                  <a:pt x="919" y="654"/>
                </a:cubicBezTo>
                <a:lnTo>
                  <a:pt x="919" y="654"/>
                </a:lnTo>
                <a:cubicBezTo>
                  <a:pt x="919" y="795"/>
                  <a:pt x="805" y="908"/>
                  <a:pt x="665" y="90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98" name="PlaceHolder 1"/>
          <p:cNvSpPr>
            <a:spLocks noGrp="1"/>
          </p:cNvSpPr>
          <p:nvPr>
            <p:ph type="title"/>
          </p:nvPr>
        </p:nvSpPr>
        <p:spPr>
          <a:xfrm>
            <a:off x="1736280" y="1240560"/>
            <a:ext cx="5671440" cy="11610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19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914400" y="1133640"/>
            <a:ext cx="7324200" cy="2028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400" b="1" strike="noStrike" spc="-1">
                <a:solidFill>
                  <a:schemeClr val="dk1"/>
                </a:solidFill>
                <a:latin typeface="Golos Text"/>
                <a:ea typeface="Golos Text"/>
              </a:rPr>
              <a:t>Real-Time Task Scheduling</a:t>
            </a:r>
            <a:endParaRPr lang="fr-FR" sz="5400" b="0" strike="noStrike" spc="-1">
              <a:solidFill>
                <a:schemeClr val="dk1"/>
              </a:solidFill>
              <a:latin typeface="Arial"/>
            </a:endParaRPr>
          </a:p>
        </p:txBody>
      </p:sp>
      <p:sp>
        <p:nvSpPr>
          <p:cNvPr id="204" name="PlaceHolder 2"/>
          <p:cNvSpPr>
            <a:spLocks noGrp="1"/>
          </p:cNvSpPr>
          <p:nvPr>
            <p:ph type="subTitle"/>
          </p:nvPr>
        </p:nvSpPr>
        <p:spPr>
          <a:xfrm>
            <a:off x="2066760" y="3362400"/>
            <a:ext cx="5000400" cy="694800"/>
          </a:xfrm>
          <a:prstGeom prst="rect">
            <a:avLst/>
          </a:prstGeom>
          <a:noFill/>
          <a:ln w="9360">
            <a:solidFill>
              <a:schemeClr val="dk1"/>
            </a:solidFill>
            <a:round/>
          </a:ln>
        </p:spPr>
        <p:txBody>
          <a:bodyPr lIns="91440" tIns="91440" rIns="91440" bIns="91440" anchor="t">
            <a:normAutofit/>
          </a:bodyPr>
          <a:lstStyle/>
          <a:p>
            <a:pPr indent="0" algn="ctr">
              <a:lnSpc>
                <a:spcPct val="100000"/>
              </a:lnSpc>
              <a:buNone/>
              <a:tabLst>
                <a:tab pos="0" algn="l"/>
              </a:tabLst>
            </a:pPr>
            <a:r>
              <a:rPr lang="en-US" sz="1600" b="0" strike="noStrike" spc="-1" dirty="0">
                <a:solidFill>
                  <a:srgbClr val="000000"/>
                </a:solidFill>
                <a:latin typeface="OpenSymbol"/>
              </a:rPr>
              <a:t>      A.NIHAL UR RAHMAN  </a:t>
            </a:r>
          </a:p>
          <a:p>
            <a:pPr indent="0" algn="ctr">
              <a:lnSpc>
                <a:spcPct val="100000"/>
              </a:lnSpc>
              <a:buNone/>
              <a:tabLst>
                <a:tab pos="0" algn="l"/>
              </a:tabLst>
            </a:pPr>
            <a:r>
              <a:rPr lang="en-US" sz="1600" b="0" strike="noStrike" spc="-1" dirty="0">
                <a:solidFill>
                  <a:srgbClr val="000000"/>
                </a:solidFill>
                <a:latin typeface="OpenSymbol"/>
              </a:rPr>
              <a:t>192111024</a:t>
            </a:r>
          </a:p>
        </p:txBody>
      </p:sp>
      <p:sp>
        <p:nvSpPr>
          <p:cNvPr id="205" name="Google Shape;301;p35"/>
          <p:cNvSpPr/>
          <p:nvPr/>
        </p:nvSpPr>
        <p:spPr>
          <a:xfrm rot="6406800">
            <a:off x="-321120" y="2480760"/>
            <a:ext cx="1946880" cy="4701240"/>
          </a:xfrm>
          <a:custGeom>
            <a:avLst/>
            <a:gdLst>
              <a:gd name="textAreaLeft" fmla="*/ 0 w 1946880"/>
              <a:gd name="textAreaRight" fmla="*/ 1947240 w 194688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206" name="Google Shape;302;p35"/>
          <p:cNvSpPr/>
          <p:nvPr/>
        </p:nvSpPr>
        <p:spPr>
          <a:xfrm>
            <a:off x="7493040" y="-945720"/>
            <a:ext cx="2141280" cy="3685680"/>
          </a:xfrm>
          <a:custGeom>
            <a:avLst/>
            <a:gdLst>
              <a:gd name="textAreaLeft" fmla="*/ 0 w 2141280"/>
              <a:gd name="textAreaRight" fmla="*/ 2141640 w 2141280"/>
              <a:gd name="textAreaTop" fmla="*/ 0 h 3685680"/>
              <a:gd name="textAreaBottom" fmla="*/ 3686040 h 3685680"/>
            </a:gdLst>
            <a:ahLst/>
            <a:cxnLst/>
            <a:rect l="textAreaLeft" t="textAreaTop" r="textAreaRight" b="textAreaBottom"/>
            <a:pathLst>
              <a:path w="5948" h="10239">
                <a:moveTo>
                  <a:pt x="5406" y="8241"/>
                </a:moveTo>
                <a:lnTo>
                  <a:pt x="5406" y="8241"/>
                </a:lnTo>
                <a:cubicBezTo>
                  <a:pt x="5408" y="7905"/>
                  <a:pt x="5360" y="7555"/>
                  <a:pt x="5227" y="7220"/>
                </a:cubicBezTo>
                <a:lnTo>
                  <a:pt x="5227" y="7220"/>
                </a:lnTo>
                <a:cubicBezTo>
                  <a:pt x="5067" y="6818"/>
                  <a:pt x="4798" y="6504"/>
                  <a:pt x="4447" y="6256"/>
                </a:cubicBezTo>
                <a:lnTo>
                  <a:pt x="4447" y="6256"/>
                </a:lnTo>
                <a:cubicBezTo>
                  <a:pt x="4157" y="6050"/>
                  <a:pt x="3835" y="5906"/>
                  <a:pt x="3504" y="5782"/>
                </a:cubicBezTo>
                <a:lnTo>
                  <a:pt x="3504" y="5782"/>
                </a:lnTo>
                <a:cubicBezTo>
                  <a:pt x="3099" y="5630"/>
                  <a:pt x="2683" y="5513"/>
                  <a:pt x="2274" y="5375"/>
                </a:cubicBezTo>
                <a:lnTo>
                  <a:pt x="2274" y="5375"/>
                </a:lnTo>
                <a:cubicBezTo>
                  <a:pt x="1960" y="5266"/>
                  <a:pt x="1651" y="5146"/>
                  <a:pt x="1364" y="4983"/>
                </a:cubicBezTo>
                <a:lnTo>
                  <a:pt x="1364" y="4983"/>
                </a:lnTo>
                <a:cubicBezTo>
                  <a:pt x="1002" y="4783"/>
                  <a:pt x="698" y="4522"/>
                  <a:pt x="481" y="4166"/>
                </a:cubicBezTo>
                <a:lnTo>
                  <a:pt x="481" y="4166"/>
                </a:lnTo>
                <a:cubicBezTo>
                  <a:pt x="313" y="3884"/>
                  <a:pt x="201" y="3580"/>
                  <a:pt x="124" y="3262"/>
                </a:cubicBezTo>
                <a:lnTo>
                  <a:pt x="124" y="3262"/>
                </a:lnTo>
                <a:cubicBezTo>
                  <a:pt x="39" y="2909"/>
                  <a:pt x="0" y="2551"/>
                  <a:pt x="12" y="2186"/>
                </a:cubicBezTo>
                <a:lnTo>
                  <a:pt x="12" y="2186"/>
                </a:lnTo>
                <a:cubicBezTo>
                  <a:pt x="27" y="1440"/>
                  <a:pt x="223" y="742"/>
                  <a:pt x="579" y="87"/>
                </a:cubicBezTo>
                <a:lnTo>
                  <a:pt x="579" y="87"/>
                </a:lnTo>
                <a:cubicBezTo>
                  <a:pt x="595" y="60"/>
                  <a:pt x="600" y="14"/>
                  <a:pt x="630" y="5"/>
                </a:cubicBezTo>
                <a:lnTo>
                  <a:pt x="630" y="5"/>
                </a:lnTo>
                <a:cubicBezTo>
                  <a:pt x="659" y="0"/>
                  <a:pt x="690" y="34"/>
                  <a:pt x="720" y="49"/>
                </a:cubicBezTo>
                <a:lnTo>
                  <a:pt x="720" y="49"/>
                </a:lnTo>
                <a:cubicBezTo>
                  <a:pt x="831" y="112"/>
                  <a:pt x="939" y="177"/>
                  <a:pt x="1051" y="239"/>
                </a:cubicBezTo>
                <a:lnTo>
                  <a:pt x="1051" y="239"/>
                </a:lnTo>
                <a:cubicBezTo>
                  <a:pt x="1082" y="253"/>
                  <a:pt x="1082" y="267"/>
                  <a:pt x="1067" y="294"/>
                </a:cubicBezTo>
                <a:lnTo>
                  <a:pt x="1067" y="294"/>
                </a:lnTo>
                <a:cubicBezTo>
                  <a:pt x="872" y="639"/>
                  <a:pt x="727" y="1005"/>
                  <a:pt x="639" y="1391"/>
                </a:cubicBezTo>
                <a:lnTo>
                  <a:pt x="639" y="1391"/>
                </a:lnTo>
                <a:cubicBezTo>
                  <a:pt x="586" y="1622"/>
                  <a:pt x="554" y="1855"/>
                  <a:pt x="543" y="2091"/>
                </a:cubicBezTo>
                <a:lnTo>
                  <a:pt x="543" y="2091"/>
                </a:lnTo>
                <a:cubicBezTo>
                  <a:pt x="518" y="2566"/>
                  <a:pt x="579" y="3028"/>
                  <a:pt x="739" y="3477"/>
                </a:cubicBezTo>
                <a:lnTo>
                  <a:pt x="739" y="3477"/>
                </a:lnTo>
                <a:cubicBezTo>
                  <a:pt x="848" y="3779"/>
                  <a:pt x="997" y="4047"/>
                  <a:pt x="1241" y="4259"/>
                </a:cubicBezTo>
                <a:lnTo>
                  <a:pt x="1241" y="4259"/>
                </a:lnTo>
                <a:cubicBezTo>
                  <a:pt x="1428" y="4421"/>
                  <a:pt x="1644" y="4547"/>
                  <a:pt x="1868" y="4650"/>
                </a:cubicBezTo>
                <a:lnTo>
                  <a:pt x="1868" y="4650"/>
                </a:lnTo>
                <a:cubicBezTo>
                  <a:pt x="2211" y="4808"/>
                  <a:pt x="2569" y="4915"/>
                  <a:pt x="2925" y="5032"/>
                </a:cubicBezTo>
                <a:lnTo>
                  <a:pt x="2925" y="5032"/>
                </a:lnTo>
                <a:cubicBezTo>
                  <a:pt x="3276" y="5144"/>
                  <a:pt x="3628" y="5255"/>
                  <a:pt x="3966" y="5399"/>
                </a:cubicBezTo>
                <a:lnTo>
                  <a:pt x="3966" y="5399"/>
                </a:lnTo>
                <a:cubicBezTo>
                  <a:pt x="4320" y="5549"/>
                  <a:pt x="4654" y="5729"/>
                  <a:pt x="4948" y="5977"/>
                </a:cubicBezTo>
                <a:lnTo>
                  <a:pt x="4948" y="5977"/>
                </a:lnTo>
                <a:cubicBezTo>
                  <a:pt x="5398" y="6354"/>
                  <a:pt x="5694" y="6827"/>
                  <a:pt x="5836" y="7394"/>
                </a:cubicBezTo>
                <a:lnTo>
                  <a:pt x="5836" y="7394"/>
                </a:lnTo>
                <a:cubicBezTo>
                  <a:pt x="5921" y="7740"/>
                  <a:pt x="5947" y="8087"/>
                  <a:pt x="5933" y="8440"/>
                </a:cubicBezTo>
                <a:lnTo>
                  <a:pt x="5933" y="8440"/>
                </a:lnTo>
                <a:cubicBezTo>
                  <a:pt x="5909" y="8992"/>
                  <a:pt x="5794" y="9523"/>
                  <a:pt x="5637" y="10050"/>
                </a:cubicBezTo>
                <a:lnTo>
                  <a:pt x="5637" y="10050"/>
                </a:lnTo>
                <a:cubicBezTo>
                  <a:pt x="5624" y="10102"/>
                  <a:pt x="5605" y="10153"/>
                  <a:pt x="5590" y="10206"/>
                </a:cubicBezTo>
                <a:lnTo>
                  <a:pt x="5590" y="10206"/>
                </a:lnTo>
                <a:cubicBezTo>
                  <a:pt x="5585" y="10233"/>
                  <a:pt x="5571" y="10238"/>
                  <a:pt x="5547" y="10230"/>
                </a:cubicBezTo>
                <a:lnTo>
                  <a:pt x="5547" y="10230"/>
                </a:lnTo>
                <a:cubicBezTo>
                  <a:pt x="5401" y="10181"/>
                  <a:pt x="5254" y="10135"/>
                  <a:pt x="5107" y="10089"/>
                </a:cubicBezTo>
                <a:lnTo>
                  <a:pt x="5107" y="10089"/>
                </a:lnTo>
                <a:cubicBezTo>
                  <a:pt x="5075" y="10080"/>
                  <a:pt x="5080" y="10064"/>
                  <a:pt x="5089" y="10045"/>
                </a:cubicBezTo>
                <a:lnTo>
                  <a:pt x="5089" y="10045"/>
                </a:lnTo>
                <a:cubicBezTo>
                  <a:pt x="5184" y="9746"/>
                  <a:pt x="5262" y="9442"/>
                  <a:pt x="5320" y="9136"/>
                </a:cubicBezTo>
                <a:lnTo>
                  <a:pt x="5320" y="9136"/>
                </a:lnTo>
                <a:cubicBezTo>
                  <a:pt x="5357" y="8926"/>
                  <a:pt x="5386" y="8717"/>
                  <a:pt x="5401" y="8508"/>
                </a:cubicBezTo>
                <a:lnTo>
                  <a:pt x="5401" y="8508"/>
                </a:lnTo>
                <a:cubicBezTo>
                  <a:pt x="5403" y="8426"/>
                  <a:pt x="5406" y="8345"/>
                  <a:pt x="5406" y="8241"/>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Google Shape;485;p49"/>
          <p:cNvSpPr/>
          <p:nvPr/>
        </p:nvSpPr>
        <p:spPr>
          <a:xfrm>
            <a:off x="5273280" y="533880"/>
            <a:ext cx="2909520" cy="4075560"/>
          </a:xfrm>
          <a:prstGeom prst="roundRect">
            <a:avLst>
              <a:gd name="adj" fmla="val 7046"/>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38" name="PlaceHolder 1"/>
          <p:cNvSpPr>
            <a:spLocks noGrp="1"/>
          </p:cNvSpPr>
          <p:nvPr>
            <p:ph type="title"/>
          </p:nvPr>
        </p:nvSpPr>
        <p:spPr>
          <a:xfrm>
            <a:off x="661916" y="533880"/>
            <a:ext cx="3762000" cy="124877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500" b="1" strike="noStrike" spc="-1" dirty="0">
                <a:solidFill>
                  <a:schemeClr val="dk1"/>
                </a:solidFill>
                <a:latin typeface="Golos Text"/>
                <a:ea typeface="Golos Text"/>
              </a:rPr>
              <a:t>Case Studies and Applications</a:t>
            </a:r>
            <a:endParaRPr lang="fr-FR" sz="3500" b="0" strike="noStrike" spc="-1" dirty="0">
              <a:solidFill>
                <a:schemeClr val="dk1"/>
              </a:solidFill>
              <a:latin typeface="Arial"/>
            </a:endParaRPr>
          </a:p>
        </p:txBody>
      </p:sp>
      <p:sp>
        <p:nvSpPr>
          <p:cNvPr id="239" name="PlaceHolder 2"/>
          <p:cNvSpPr>
            <a:spLocks noGrp="1"/>
          </p:cNvSpPr>
          <p:nvPr>
            <p:ph type="subTitle"/>
          </p:nvPr>
        </p:nvSpPr>
        <p:spPr>
          <a:xfrm>
            <a:off x="661916" y="1782649"/>
            <a:ext cx="4455993" cy="3082777"/>
          </a:xfrm>
          <a:prstGeom prst="rect">
            <a:avLst/>
          </a:prstGeom>
          <a:noFill/>
          <a:ln w="0">
            <a:noFill/>
          </a:ln>
        </p:spPr>
        <p:txBody>
          <a:bodyPr lIns="91440" tIns="91440" rIns="91440" bIns="91440" anchor="t">
            <a:normAutofit fontScale="94988"/>
          </a:bodyPr>
          <a:lstStyle/>
          <a:p>
            <a:pPr indent="0" algn="ctr">
              <a:buNone/>
            </a:pPr>
            <a:r>
              <a:rPr lang="en" sz="1400" b="0" strike="noStrike" spc="-1" dirty="0">
                <a:solidFill>
                  <a:schemeClr val="dk1"/>
                </a:solidFill>
                <a:latin typeface="Manrope"/>
                <a:ea typeface="Manrope"/>
              </a:rPr>
              <a:t>Numerous case studies illustrate the practical applications of real-time task scheduling simulations. These include:</a:t>
            </a:r>
            <a:endParaRPr lang="en-US" sz="1400" b="0" strike="noStrike" spc="-1" dirty="0">
              <a:solidFill>
                <a:srgbClr val="000000"/>
              </a:solidFill>
              <a:latin typeface="OpenSymbol"/>
            </a:endParaRPr>
          </a:p>
          <a:p>
            <a:pPr indent="0" algn="ctr">
              <a:buNone/>
            </a:pPr>
            <a:r>
              <a:rPr lang="en" sz="1400" b="0" strike="noStrike" spc="-1" dirty="0">
                <a:solidFill>
                  <a:schemeClr val="dk1"/>
                </a:solidFill>
                <a:latin typeface="Manrope"/>
                <a:ea typeface="Manrope"/>
              </a:rPr>
              <a:t>- **Automotive Systems**: Simulations improve the scheduling of tasks in braking and engine control systems, enhancing safety.</a:t>
            </a:r>
            <a:endParaRPr lang="en-US" sz="1400" b="0" strike="noStrike" spc="-1" dirty="0">
              <a:solidFill>
                <a:srgbClr val="000000"/>
              </a:solidFill>
              <a:latin typeface="OpenSymbol"/>
            </a:endParaRPr>
          </a:p>
          <a:p>
            <a:pPr indent="0" algn="ctr">
              <a:buNone/>
            </a:pPr>
            <a:r>
              <a:rPr lang="en" sz="1400" b="0" strike="noStrike" spc="-1" dirty="0">
                <a:solidFill>
                  <a:schemeClr val="dk1"/>
                </a:solidFill>
                <a:latin typeface="Manrope"/>
                <a:ea typeface="Manrope"/>
              </a:rPr>
              <a:t>- **Robotic Applications**: Real-time scheduling ensures that robotic tasks are executed efficiently, allowing for better responsiveness in dynamic environments.</a:t>
            </a:r>
            <a:endParaRPr lang="en-US" sz="1400" b="0" strike="noStrike" spc="-1" dirty="0">
              <a:solidFill>
                <a:srgbClr val="000000"/>
              </a:solidFill>
              <a:latin typeface="OpenSymbol"/>
            </a:endParaRPr>
          </a:p>
          <a:p>
            <a:pPr indent="0">
              <a:lnSpc>
                <a:spcPct val="100000"/>
              </a:lnSpc>
              <a:buNone/>
              <a:tabLst>
                <a:tab pos="0" algn="l"/>
              </a:tabLst>
            </a:pPr>
            <a:r>
              <a:rPr lang="en" sz="1400" b="0" strike="noStrike" spc="-1" dirty="0">
                <a:solidFill>
                  <a:schemeClr val="dk1"/>
                </a:solidFill>
                <a:latin typeface="Manrope"/>
                <a:ea typeface="Manrope"/>
              </a:rPr>
              <a:t>- **Telecommunications**: Effective task scheduling impacts data transmission reliability and quality, crucial for maintaining service-level agreements.</a:t>
            </a:r>
            <a:endParaRPr lang="en-US" sz="1400" b="0" strike="noStrike" spc="-1" dirty="0">
              <a:solidFill>
                <a:srgbClr val="000000"/>
              </a:solidFill>
              <a:latin typeface="OpenSymbol"/>
            </a:endParaRPr>
          </a:p>
          <a:p>
            <a:pPr indent="0" algn="ctr">
              <a:buNone/>
            </a:pPr>
            <a:endParaRPr lang="en-US" sz="1400" b="0" strike="noStrike" spc="-1" dirty="0">
              <a:solidFill>
                <a:srgbClr val="000000"/>
              </a:solidFill>
              <a:latin typeface="OpenSymbol"/>
            </a:endParaRPr>
          </a:p>
        </p:txBody>
      </p:sp>
      <p:sp>
        <p:nvSpPr>
          <p:cNvPr id="240" name="Google Shape;488;p49"/>
          <p:cNvSpPr/>
          <p:nvPr/>
        </p:nvSpPr>
        <p:spPr>
          <a:xfrm rot="17476200" flipH="1">
            <a:off x="7573680" y="2956680"/>
            <a:ext cx="1946880" cy="4701240"/>
          </a:xfrm>
          <a:custGeom>
            <a:avLst/>
            <a:gdLst>
              <a:gd name="textAreaLeft" fmla="*/ 360 w 1946880"/>
              <a:gd name="textAreaRight" fmla="*/ 1947600 w 194688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906206" y="1465195"/>
            <a:ext cx="7540388" cy="990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dirty="0">
                <a:solidFill>
                  <a:schemeClr val="dk1"/>
                </a:solidFill>
                <a:latin typeface="Golos Text"/>
                <a:ea typeface="Golos Text"/>
              </a:rPr>
              <a:t>                       Conclusions</a:t>
            </a:r>
            <a:endParaRPr lang="fr-FR" sz="3500" b="0" strike="noStrike" spc="-1" dirty="0">
              <a:solidFill>
                <a:schemeClr val="dk1"/>
              </a:solidFill>
              <a:latin typeface="Arial"/>
            </a:endParaRPr>
          </a:p>
        </p:txBody>
      </p:sp>
      <p:sp>
        <p:nvSpPr>
          <p:cNvPr id="243" name="PlaceHolder 2"/>
          <p:cNvSpPr>
            <a:spLocks noGrp="1"/>
          </p:cNvSpPr>
          <p:nvPr>
            <p:ph type="subTitle"/>
          </p:nvPr>
        </p:nvSpPr>
        <p:spPr>
          <a:xfrm>
            <a:off x="844791" y="2687945"/>
            <a:ext cx="7663218" cy="1719010"/>
          </a:xfrm>
          <a:prstGeom prst="rect">
            <a:avLst/>
          </a:prstGeom>
          <a:noFill/>
          <a:ln w="0">
            <a:noFill/>
          </a:ln>
        </p:spPr>
        <p:txBody>
          <a:bodyPr lIns="91440" tIns="91440" rIns="91440" bIns="91440" anchor="t">
            <a:normAutofit fontScale="95696"/>
          </a:bodyPr>
          <a:lstStyle/>
          <a:p>
            <a:pPr indent="0">
              <a:lnSpc>
                <a:spcPct val="100000"/>
              </a:lnSpc>
              <a:buNone/>
              <a:tabLst>
                <a:tab pos="0" algn="l"/>
              </a:tabLst>
            </a:pPr>
            <a:r>
              <a:rPr lang="en" sz="1400" b="0" strike="noStrike" spc="-1" dirty="0">
                <a:solidFill>
                  <a:schemeClr val="dk1"/>
                </a:solidFill>
                <a:latin typeface="Manrope"/>
                <a:ea typeface="Manrope"/>
              </a:rPr>
              <a:t>Simulating real-time task scheduling in embedded systems is critical for optimizing performance. By understanding the challenges, employing effective simulation techniques, and learning from case studies, developers can enhance system efficiency, responsiveness, and reliability, leading to improved outcomes in real-world applications.</a:t>
            </a:r>
            <a:endParaRPr lang="en-US" sz="1400" b="0" strike="noStrike" spc="-1" dirty="0">
              <a:solidFill>
                <a:srgbClr val="000000"/>
              </a:solidFill>
              <a:latin typeface="OpenSymbol"/>
            </a:endParaRPr>
          </a:p>
        </p:txBody>
      </p:sp>
      <p:sp>
        <p:nvSpPr>
          <p:cNvPr id="244" name="Google Shape;488;p49"/>
          <p:cNvSpPr/>
          <p:nvPr/>
        </p:nvSpPr>
        <p:spPr>
          <a:xfrm rot="17476200" flipH="1">
            <a:off x="7573680" y="2956680"/>
            <a:ext cx="1946880" cy="4701240"/>
          </a:xfrm>
          <a:custGeom>
            <a:avLst/>
            <a:gdLst>
              <a:gd name="textAreaLeft" fmla="*/ 360 w 1946880"/>
              <a:gd name="textAreaRight" fmla="*/ 1947600 w 194688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C805-C5C1-3404-CEC0-FDB40D31A356}"/>
              </a:ext>
            </a:extLst>
          </p:cNvPr>
          <p:cNvSpPr>
            <a:spLocks noGrp="1"/>
          </p:cNvSpPr>
          <p:nvPr>
            <p:ph type="title"/>
          </p:nvPr>
        </p:nvSpPr>
        <p:spPr>
          <a:xfrm>
            <a:off x="1563840" y="753840"/>
            <a:ext cx="6305542" cy="3471796"/>
          </a:xfrm>
        </p:spPr>
        <p:txBody>
          <a:bodyPr/>
          <a:lstStyle/>
          <a:p>
            <a:r>
              <a:rPr lang="en-US" dirty="0"/>
              <a:t>        THANK YOU</a:t>
            </a:r>
            <a:endParaRPr lang="en-IN" dirty="0"/>
          </a:p>
        </p:txBody>
      </p:sp>
    </p:spTree>
    <p:extLst>
      <p:ext uri="{BB962C8B-B14F-4D97-AF65-F5344CB8AC3E}">
        <p14:creationId xmlns:p14="http://schemas.microsoft.com/office/powerpoint/2010/main" val="276699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485;p49"/>
          <p:cNvSpPr/>
          <p:nvPr/>
        </p:nvSpPr>
        <p:spPr>
          <a:xfrm>
            <a:off x="5273280" y="533880"/>
            <a:ext cx="2909520" cy="4075560"/>
          </a:xfrm>
          <a:prstGeom prst="roundRect">
            <a:avLst>
              <a:gd name="adj" fmla="val 7046"/>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08" name="PlaceHolder 1"/>
          <p:cNvSpPr>
            <a:spLocks noGrp="1"/>
          </p:cNvSpPr>
          <p:nvPr>
            <p:ph type="title"/>
          </p:nvPr>
        </p:nvSpPr>
        <p:spPr>
          <a:xfrm>
            <a:off x="914400" y="838080"/>
            <a:ext cx="3762000" cy="22950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Golos Text"/>
                <a:ea typeface="Golos Text"/>
              </a:rPr>
              <a:t>Introduction</a:t>
            </a:r>
            <a:endParaRPr lang="fr-FR" sz="3500" b="0" strike="noStrike" spc="-1">
              <a:solidFill>
                <a:schemeClr val="dk1"/>
              </a:solidFill>
              <a:latin typeface="Arial"/>
            </a:endParaRPr>
          </a:p>
        </p:txBody>
      </p:sp>
      <p:sp>
        <p:nvSpPr>
          <p:cNvPr id="209" name="PlaceHolder 2"/>
          <p:cNvSpPr>
            <a:spLocks noGrp="1"/>
          </p:cNvSpPr>
          <p:nvPr>
            <p:ph type="subTitle"/>
          </p:nvPr>
        </p:nvSpPr>
        <p:spPr>
          <a:xfrm>
            <a:off x="914400" y="3133800"/>
            <a:ext cx="3762000" cy="990360"/>
          </a:xfrm>
          <a:prstGeom prst="rect">
            <a:avLst/>
          </a:prstGeom>
          <a:noFill/>
          <a:ln w="0">
            <a:noFill/>
          </a:ln>
        </p:spPr>
        <p:txBody>
          <a:bodyPr lIns="91440" tIns="91440" rIns="91440" bIns="91440" anchor="t">
            <a:normAutofit fontScale="93550"/>
          </a:bodyPr>
          <a:lstStyle/>
          <a:p>
            <a:pPr indent="0">
              <a:lnSpc>
                <a:spcPct val="100000"/>
              </a:lnSpc>
              <a:buNone/>
              <a:tabLst>
                <a:tab pos="0" algn="l"/>
              </a:tabLst>
            </a:pPr>
            <a:r>
              <a:rPr lang="en" sz="1400" b="0" strike="noStrike" spc="-1">
                <a:solidFill>
                  <a:schemeClr val="dk1"/>
                </a:solidFill>
                <a:latin typeface="Manrope"/>
                <a:ea typeface="Manrope"/>
              </a:rPr>
              <a:t>This presentation covers essential aspects of simulating real-time task scheduling for embedded systems, focusing on its importance, various types of scheduling algorithms, and the challenges faced in practical applications.</a:t>
            </a:r>
            <a:endParaRPr lang="en-US" sz="1400" b="0" strike="noStrike" spc="-1">
              <a:solidFill>
                <a:srgbClr val="000000"/>
              </a:solidFill>
              <a:latin typeface="OpenSymbol"/>
            </a:endParaRPr>
          </a:p>
        </p:txBody>
      </p:sp>
      <p:sp>
        <p:nvSpPr>
          <p:cNvPr id="210" name="Google Shape;488;p49"/>
          <p:cNvSpPr/>
          <p:nvPr/>
        </p:nvSpPr>
        <p:spPr>
          <a:xfrm rot="17476200" flipH="1">
            <a:off x="7573680" y="2956680"/>
            <a:ext cx="1946880" cy="4701240"/>
          </a:xfrm>
          <a:custGeom>
            <a:avLst/>
            <a:gdLst>
              <a:gd name="textAreaLeft" fmla="*/ 360 w 1946880"/>
              <a:gd name="textAreaRight" fmla="*/ 1947600 w 194688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305000" y="2076480"/>
            <a:ext cx="5067000" cy="1514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Golos Text"/>
                <a:ea typeface="Golos Text"/>
              </a:rPr>
              <a:t>Task Scheduling</a:t>
            </a:r>
            <a:endParaRPr lang="fr-FR" sz="5000" b="0" strike="noStrike" spc="-1">
              <a:solidFill>
                <a:schemeClr val="dk1"/>
              </a:solidFill>
              <a:latin typeface="Arial"/>
            </a:endParaRPr>
          </a:p>
        </p:txBody>
      </p:sp>
      <p:sp>
        <p:nvSpPr>
          <p:cNvPr id="212" name="PlaceHolder 2"/>
          <p:cNvSpPr>
            <a:spLocks noGrp="1"/>
          </p:cNvSpPr>
          <p:nvPr>
            <p:ph type="title"/>
          </p:nvPr>
        </p:nvSpPr>
        <p:spPr>
          <a:xfrm>
            <a:off x="1305000" y="1009800"/>
            <a:ext cx="1180800" cy="914040"/>
          </a:xfrm>
          <a:prstGeom prst="rect">
            <a:avLst/>
          </a:prstGeom>
          <a:noFill/>
          <a:ln w="9360">
            <a:solidFill>
              <a:schemeClr val="dk1"/>
            </a:solidFill>
            <a:round/>
          </a:ln>
        </p:spPr>
        <p:txBody>
          <a:bodyPr lIns="91440" tIns="91440" rIns="91440" bIns="91440" anchor="ctr">
            <a:normAutofit fontScale="81153"/>
          </a:bodyPr>
          <a:lstStyle/>
          <a:p>
            <a:pPr indent="0">
              <a:lnSpc>
                <a:spcPct val="100000"/>
              </a:lnSpc>
              <a:buNone/>
              <a:tabLst>
                <a:tab pos="0" algn="l"/>
              </a:tabLst>
            </a:pPr>
            <a:r>
              <a:rPr lang="en" sz="6000" b="1" strike="noStrike" spc="-1">
                <a:solidFill>
                  <a:schemeClr val="dk1"/>
                </a:solidFill>
                <a:latin typeface="Golos Text"/>
                <a:ea typeface="Golos Text"/>
              </a:rPr>
              <a:t>01</a:t>
            </a:r>
            <a:endParaRPr lang="fr-FR" sz="6000" b="0" strike="noStrike" spc="-1">
              <a:solidFill>
                <a:schemeClr val="dk1"/>
              </a:solidFill>
              <a:latin typeface="Arial"/>
            </a:endParaRPr>
          </a:p>
        </p:txBody>
      </p:sp>
      <p:sp>
        <p:nvSpPr>
          <p:cNvPr id="213" name="PlaceHolder 3"/>
          <p:cNvSpPr>
            <a:spLocks noGrp="1"/>
          </p:cNvSpPr>
          <p:nvPr>
            <p:ph type="subTitle"/>
          </p:nvPr>
        </p:nvSpPr>
        <p:spPr>
          <a:xfrm>
            <a:off x="1305000" y="3591000"/>
            <a:ext cx="5067000" cy="371160"/>
          </a:xfrm>
          <a:prstGeom prst="rect">
            <a:avLst/>
          </a:prstGeom>
          <a:noFill/>
          <a:ln w="0">
            <a:noFill/>
          </a:ln>
        </p:spPr>
        <p:txBody>
          <a:bodyPr lIns="91440" tIns="91440" rIns="91440" bIns="91440" anchor="t">
            <a:normAutofit fontScale="68178"/>
          </a:bodyPr>
          <a:lstStyle/>
          <a:p>
            <a:pPr indent="0" algn="ctr">
              <a:buNone/>
            </a:pPr>
            <a:endParaRPr lang="en-US" sz="1600" b="0" strike="noStrike" spc="-1">
              <a:solidFill>
                <a:schemeClr val="dk1"/>
              </a:solidFill>
              <a:latin typeface="Manrope"/>
              <a:ea typeface="Manrope"/>
            </a:endParaRPr>
          </a:p>
        </p:txBody>
      </p:sp>
      <p:sp>
        <p:nvSpPr>
          <p:cNvPr id="214" name="Google Shape;350;p39"/>
          <p:cNvSpPr/>
          <p:nvPr/>
        </p:nvSpPr>
        <p:spPr>
          <a:xfrm rot="19800000" flipH="1">
            <a:off x="7089840" y="2749680"/>
            <a:ext cx="1946880" cy="4700880"/>
          </a:xfrm>
          <a:custGeom>
            <a:avLst/>
            <a:gdLst>
              <a:gd name="textAreaLeft" fmla="*/ 360 w 1946880"/>
              <a:gd name="textAreaRight" fmla="*/ 1947600 w 1946880"/>
              <a:gd name="textAreaTop" fmla="*/ 0 h 4700880"/>
              <a:gd name="textAreaBottom" fmla="*/ 4701240 h 470088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15" name="Google Shape;351;p39"/>
          <p:cNvSpPr/>
          <p:nvPr/>
        </p:nvSpPr>
        <p:spPr>
          <a:xfrm rot="5767200" flipH="1">
            <a:off x="5015880" y="-2468160"/>
            <a:ext cx="1946880" cy="4701240"/>
          </a:xfrm>
          <a:custGeom>
            <a:avLst/>
            <a:gdLst>
              <a:gd name="textAreaLeft" fmla="*/ 360 w 1946880"/>
              <a:gd name="textAreaRight" fmla="*/ 1947600 w 194688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Google Shape;485;p49"/>
          <p:cNvSpPr/>
          <p:nvPr/>
        </p:nvSpPr>
        <p:spPr>
          <a:xfrm>
            <a:off x="5273280" y="533880"/>
            <a:ext cx="2909520" cy="4075560"/>
          </a:xfrm>
          <a:prstGeom prst="roundRect">
            <a:avLst>
              <a:gd name="adj" fmla="val 7046"/>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17" name="PlaceHolder 1"/>
          <p:cNvSpPr>
            <a:spLocks noGrp="1"/>
          </p:cNvSpPr>
          <p:nvPr>
            <p:ph type="title"/>
          </p:nvPr>
        </p:nvSpPr>
        <p:spPr>
          <a:xfrm>
            <a:off x="914400" y="838080"/>
            <a:ext cx="3762000" cy="1836881"/>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dirty="0">
                <a:solidFill>
                  <a:schemeClr val="dk1"/>
                </a:solidFill>
                <a:latin typeface="Golos Text"/>
                <a:ea typeface="Golos Text"/>
              </a:rPr>
              <a:t> Definition and                  	 Importance</a:t>
            </a:r>
            <a:endParaRPr lang="fr-FR" sz="3500" b="0" strike="noStrike" spc="-1" dirty="0">
              <a:solidFill>
                <a:schemeClr val="dk1"/>
              </a:solidFill>
              <a:latin typeface="Arial"/>
            </a:endParaRPr>
          </a:p>
        </p:txBody>
      </p:sp>
      <p:sp>
        <p:nvSpPr>
          <p:cNvPr id="218" name="PlaceHolder 2"/>
          <p:cNvSpPr>
            <a:spLocks noGrp="1"/>
          </p:cNvSpPr>
          <p:nvPr>
            <p:ph type="subTitle"/>
          </p:nvPr>
        </p:nvSpPr>
        <p:spPr>
          <a:xfrm>
            <a:off x="914400" y="2653233"/>
            <a:ext cx="3762000" cy="1836880"/>
          </a:xfrm>
          <a:prstGeom prst="rect">
            <a:avLst/>
          </a:prstGeom>
          <a:noFill/>
          <a:ln w="0">
            <a:noFill/>
          </a:ln>
        </p:spPr>
        <p:txBody>
          <a:bodyPr lIns="91440" tIns="91440" rIns="91440" bIns="91440" anchor="t">
            <a:normAutofit fontScale="95696"/>
          </a:bodyPr>
          <a:lstStyle/>
          <a:p>
            <a:pPr indent="0">
              <a:lnSpc>
                <a:spcPct val="100000"/>
              </a:lnSpc>
              <a:buNone/>
              <a:tabLst>
                <a:tab pos="0" algn="l"/>
              </a:tabLst>
            </a:pPr>
            <a:r>
              <a:rPr lang="en" sz="1400" b="0" strike="noStrike" spc="-1" dirty="0">
                <a:solidFill>
                  <a:schemeClr val="dk1"/>
                </a:solidFill>
                <a:latin typeface="Manrope"/>
                <a:ea typeface="Manrope"/>
              </a:rPr>
              <a:t>Task scheduling in embedded systems is crucial for managing how tasks are allocated time on processors. Proper scheduling ensures efficiency, timely task completion, and optimal resource usage. Understanding its importance can significantly impact system reliability and performance, especially in real-time applications where timing is critical.</a:t>
            </a:r>
            <a:endParaRPr lang="en-US" sz="1400" b="0" strike="noStrike" spc="-1" dirty="0">
              <a:solidFill>
                <a:srgbClr val="000000"/>
              </a:solidFill>
              <a:latin typeface="OpenSymbol"/>
            </a:endParaRPr>
          </a:p>
        </p:txBody>
      </p:sp>
      <p:sp>
        <p:nvSpPr>
          <p:cNvPr id="219" name="Google Shape;488;p49"/>
          <p:cNvSpPr/>
          <p:nvPr/>
        </p:nvSpPr>
        <p:spPr>
          <a:xfrm rot="17476200" flipH="1">
            <a:off x="7573680" y="2956680"/>
            <a:ext cx="1946880" cy="4701240"/>
          </a:xfrm>
          <a:custGeom>
            <a:avLst/>
            <a:gdLst>
              <a:gd name="textAreaLeft" fmla="*/ 360 w 1946880"/>
              <a:gd name="textAreaRight" fmla="*/ 1947600 w 194688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733400" y="1238400"/>
            <a:ext cx="5667120" cy="1161720"/>
          </a:xfrm>
          <a:prstGeom prst="rect">
            <a:avLst/>
          </a:prstGeom>
          <a:noFill/>
          <a:ln w="0">
            <a:noFill/>
          </a:ln>
        </p:spPr>
        <p:txBody>
          <a:bodyPr lIns="91440" tIns="91440" rIns="91440" bIns="91440" anchor="b">
            <a:normAutofit fontScale="77995" lnSpcReduction="20000"/>
          </a:bodyPr>
          <a:lstStyle/>
          <a:p>
            <a:pPr indent="0" algn="ctr">
              <a:lnSpc>
                <a:spcPct val="100000"/>
              </a:lnSpc>
              <a:buNone/>
              <a:tabLst>
                <a:tab pos="0" algn="l"/>
              </a:tabLst>
            </a:pPr>
            <a:r>
              <a:rPr lang="en" sz="5000" b="1" strike="noStrike" spc="-1">
                <a:solidFill>
                  <a:schemeClr val="dk1"/>
                </a:solidFill>
                <a:latin typeface="Golos Text"/>
                <a:ea typeface="Golos Text"/>
              </a:rPr>
              <a:t>Types of Scheduling Algorithms</a:t>
            </a:r>
            <a:endParaRPr lang="fr-FR" sz="5000" b="0" strike="noStrike" spc="-1">
              <a:solidFill>
                <a:schemeClr val="dk1"/>
              </a:solidFill>
              <a:latin typeface="Arial"/>
            </a:endParaRPr>
          </a:p>
        </p:txBody>
      </p:sp>
      <p:sp>
        <p:nvSpPr>
          <p:cNvPr id="221" name="PlaceHolder 2"/>
          <p:cNvSpPr>
            <a:spLocks noGrp="1"/>
          </p:cNvSpPr>
          <p:nvPr>
            <p:ph type="subTitle"/>
          </p:nvPr>
        </p:nvSpPr>
        <p:spPr>
          <a:xfrm>
            <a:off x="1733400" y="2400479"/>
            <a:ext cx="5667120" cy="1878093"/>
          </a:xfrm>
          <a:prstGeom prst="rect">
            <a:avLst/>
          </a:prstGeom>
          <a:noFill/>
          <a:ln w="9360">
            <a:solidFill>
              <a:schemeClr val="dk1"/>
            </a:solidFill>
            <a:round/>
          </a:ln>
        </p:spPr>
        <p:txBody>
          <a:bodyPr lIns="91440" tIns="91440" rIns="91440" bIns="91440" anchor="ctr">
            <a:noAutofit/>
          </a:bodyPr>
          <a:lstStyle/>
          <a:p>
            <a:pPr indent="0" algn="ctr">
              <a:buNone/>
            </a:pPr>
            <a:r>
              <a:rPr lang="en" sz="1000" b="0" strike="noStrike" spc="-1" dirty="0">
                <a:solidFill>
                  <a:schemeClr val="dk1"/>
                </a:solidFill>
                <a:latin typeface="Manrope"/>
                <a:ea typeface="Manrope"/>
              </a:rPr>
              <a:t>There are several types of scheduling algorithms commonly used in embedded systems, including:</a:t>
            </a:r>
            <a:endParaRPr lang="en-US" sz="1000" spc="-1" dirty="0">
              <a:solidFill>
                <a:srgbClr val="000000"/>
              </a:solidFill>
              <a:latin typeface="OpenSymbol"/>
            </a:endParaRPr>
          </a:p>
          <a:p>
            <a:pPr indent="0" algn="ctr">
              <a:buNone/>
            </a:pPr>
            <a:r>
              <a:rPr lang="en" sz="1000" b="0" strike="noStrike" spc="-1" dirty="0">
                <a:solidFill>
                  <a:schemeClr val="dk1"/>
                </a:solidFill>
                <a:latin typeface="Manrope"/>
                <a:ea typeface="Manrope"/>
              </a:rPr>
              <a:t> **Rate Monotonic Scheduling (RMS)**: Prioritizes tasks based on their periodic execution rates.</a:t>
            </a:r>
            <a:endParaRPr lang="en-US" sz="1000" b="0" strike="noStrike" spc="-1" dirty="0">
              <a:solidFill>
                <a:srgbClr val="000000"/>
              </a:solidFill>
              <a:latin typeface="OpenSymbol"/>
            </a:endParaRPr>
          </a:p>
          <a:p>
            <a:pPr indent="0" algn="ctr">
              <a:buNone/>
            </a:pPr>
            <a:r>
              <a:rPr lang="en" sz="1000" b="0" strike="noStrike" spc="-1" dirty="0">
                <a:solidFill>
                  <a:schemeClr val="dk1"/>
                </a:solidFill>
                <a:latin typeface="Manrope"/>
                <a:ea typeface="Manrope"/>
              </a:rPr>
              <a:t>- **Earliest Deadline First (EDF)**: Schedules tasks based on their deadlines, favoring those with the nearest deadlines.</a:t>
            </a:r>
            <a:endParaRPr lang="en-US" sz="1000" b="0" strike="noStrike" spc="-1" dirty="0">
              <a:solidFill>
                <a:srgbClr val="000000"/>
              </a:solidFill>
              <a:latin typeface="OpenSymbol"/>
            </a:endParaRPr>
          </a:p>
          <a:p>
            <a:pPr indent="0" algn="ctr">
              <a:buNone/>
            </a:pPr>
            <a:r>
              <a:rPr lang="en" sz="1000" b="0" strike="noStrike" spc="-1" dirty="0">
                <a:solidFill>
                  <a:schemeClr val="dk1"/>
                </a:solidFill>
                <a:latin typeface="Manrope"/>
                <a:ea typeface="Manrope"/>
              </a:rPr>
              <a:t>- **Least Laxity First (LLF)**: Focuses on task 'laxity', scheduling tasks that can afford to wait the least time.</a:t>
            </a:r>
            <a:endParaRPr lang="en-US" sz="1000" b="0" strike="noStrike" spc="-1" dirty="0">
              <a:solidFill>
                <a:srgbClr val="000000"/>
              </a:solidFill>
              <a:latin typeface="OpenSymbol"/>
            </a:endParaRPr>
          </a:p>
          <a:p>
            <a:pPr indent="0" algn="ctr">
              <a:lnSpc>
                <a:spcPct val="100000"/>
              </a:lnSpc>
              <a:buNone/>
              <a:tabLst>
                <a:tab pos="0" algn="l"/>
              </a:tabLst>
            </a:pPr>
            <a:r>
              <a:rPr lang="en" sz="1000" b="0" strike="noStrike" spc="-1" dirty="0">
                <a:solidFill>
                  <a:schemeClr val="dk1"/>
                </a:solidFill>
                <a:latin typeface="Manrope"/>
                <a:ea typeface="Manrope"/>
              </a:rPr>
              <a:t>Each algorithm has its strengths and ideal use cases, influencing how tasks are processed and ensuring system responsiveness.</a:t>
            </a:r>
            <a:endParaRPr lang="en-US" sz="1000" b="0" strike="noStrike" spc="-1" dirty="0">
              <a:solidFill>
                <a:srgbClr val="000000"/>
              </a:solidFill>
              <a:latin typeface="OpenSymbol"/>
            </a:endParaRPr>
          </a:p>
        </p:txBody>
      </p:sp>
      <p:sp>
        <p:nvSpPr>
          <p:cNvPr id="222" name="Google Shape;342;p38"/>
          <p:cNvSpPr/>
          <p:nvPr/>
        </p:nvSpPr>
        <p:spPr>
          <a:xfrm rot="8291400" flipH="1">
            <a:off x="5678640" y="-2858760"/>
            <a:ext cx="1947240" cy="4701240"/>
          </a:xfrm>
          <a:custGeom>
            <a:avLst/>
            <a:gdLst>
              <a:gd name="textAreaLeft" fmla="*/ -360 w 1947240"/>
              <a:gd name="textAreaRight" fmla="*/ 1947240 w 194724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733400" y="1238400"/>
            <a:ext cx="5667120" cy="1161720"/>
          </a:xfrm>
          <a:prstGeom prst="rect">
            <a:avLst/>
          </a:prstGeom>
          <a:noFill/>
          <a:ln w="0">
            <a:noFill/>
          </a:ln>
        </p:spPr>
        <p:txBody>
          <a:bodyPr lIns="91440" tIns="91440" rIns="91440" bIns="91440" anchor="b">
            <a:normAutofit fontScale="93594"/>
          </a:bodyPr>
          <a:lstStyle/>
          <a:p>
            <a:pPr indent="0" algn="ctr">
              <a:lnSpc>
                <a:spcPct val="100000"/>
              </a:lnSpc>
              <a:buNone/>
              <a:tabLst>
                <a:tab pos="0" algn="l"/>
              </a:tabLst>
            </a:pPr>
            <a:r>
              <a:rPr lang="en" sz="5000" b="1" strike="noStrike" spc="-1">
                <a:solidFill>
                  <a:schemeClr val="dk1"/>
                </a:solidFill>
                <a:latin typeface="Golos Text"/>
                <a:ea typeface="Golos Text"/>
              </a:rPr>
              <a:t>Challenges in Scheduling</a:t>
            </a:r>
            <a:endParaRPr lang="fr-FR" sz="5000" b="0" strike="noStrike" spc="-1">
              <a:solidFill>
                <a:schemeClr val="dk1"/>
              </a:solidFill>
              <a:latin typeface="Arial"/>
            </a:endParaRPr>
          </a:p>
        </p:txBody>
      </p:sp>
      <p:sp>
        <p:nvSpPr>
          <p:cNvPr id="224" name="PlaceHolder 2"/>
          <p:cNvSpPr>
            <a:spLocks noGrp="1"/>
          </p:cNvSpPr>
          <p:nvPr>
            <p:ph type="subTitle"/>
          </p:nvPr>
        </p:nvSpPr>
        <p:spPr>
          <a:xfrm>
            <a:off x="1733400" y="2400479"/>
            <a:ext cx="5667120" cy="2089633"/>
          </a:xfrm>
          <a:prstGeom prst="rect">
            <a:avLst/>
          </a:prstGeom>
          <a:noFill/>
          <a:ln w="9360">
            <a:solidFill>
              <a:schemeClr val="dk1"/>
            </a:solidFill>
            <a:round/>
          </a:ln>
        </p:spPr>
        <p:txBody>
          <a:bodyPr lIns="91440" tIns="91440" rIns="91440" bIns="91440" anchor="ctr">
            <a:normAutofit fontScale="91923" lnSpcReduction="20000"/>
          </a:bodyPr>
          <a:lstStyle/>
          <a:p>
            <a:pPr indent="0" algn="ctr">
              <a:buNone/>
            </a:pPr>
            <a:r>
              <a:rPr lang="en" sz="1600" b="0" strike="noStrike" spc="-1" dirty="0">
                <a:solidFill>
                  <a:schemeClr val="dk1"/>
                </a:solidFill>
                <a:latin typeface="Manrope"/>
                <a:ea typeface="Manrope"/>
              </a:rPr>
              <a:t>Scheduling in embedded systems presents several challenges, including:</a:t>
            </a:r>
            <a:endParaRPr lang="en-US" sz="1600" b="0" strike="noStrike" spc="-1" dirty="0">
              <a:solidFill>
                <a:srgbClr val="000000"/>
              </a:solidFill>
              <a:latin typeface="OpenSymbol"/>
            </a:endParaRPr>
          </a:p>
          <a:p>
            <a:pPr indent="0" algn="ctr">
              <a:buNone/>
            </a:pPr>
            <a:r>
              <a:rPr lang="en" sz="1600" b="0" strike="noStrike" spc="-1" dirty="0">
                <a:solidFill>
                  <a:schemeClr val="dk1"/>
                </a:solidFill>
                <a:latin typeface="Manrope"/>
                <a:ea typeface="Manrope"/>
              </a:rPr>
              <a:t>- **Resource Contention**: Multiple tasks may compete for limited processing resources, leading to delays.</a:t>
            </a:r>
            <a:endParaRPr lang="en-US" sz="1600" b="0" strike="noStrike" spc="-1" dirty="0">
              <a:solidFill>
                <a:srgbClr val="000000"/>
              </a:solidFill>
              <a:latin typeface="OpenSymbol"/>
            </a:endParaRPr>
          </a:p>
          <a:p>
            <a:pPr indent="0" algn="ctr">
              <a:buNone/>
            </a:pPr>
            <a:r>
              <a:rPr lang="en" sz="1600" b="0" strike="noStrike" spc="-1" dirty="0">
                <a:solidFill>
                  <a:schemeClr val="dk1"/>
                </a:solidFill>
                <a:latin typeface="Manrope"/>
                <a:ea typeface="Manrope"/>
              </a:rPr>
              <a:t>- **Task Variability**: The unpredictable nature of task execution times can complicate scheduling strategies.</a:t>
            </a:r>
            <a:endParaRPr lang="en-US" sz="1600" b="0" strike="noStrike" spc="-1" dirty="0">
              <a:solidFill>
                <a:srgbClr val="000000"/>
              </a:solidFill>
              <a:latin typeface="OpenSymbol"/>
            </a:endParaRPr>
          </a:p>
          <a:p>
            <a:pPr indent="0" algn="ctr">
              <a:lnSpc>
                <a:spcPct val="100000"/>
              </a:lnSpc>
              <a:buNone/>
              <a:tabLst>
                <a:tab pos="0" algn="l"/>
              </a:tabLst>
            </a:pPr>
            <a:r>
              <a:rPr lang="en" sz="1600" b="0" strike="noStrike" spc="-1" dirty="0">
                <a:solidFill>
                  <a:schemeClr val="dk1"/>
                </a:solidFill>
                <a:latin typeface="Manrope"/>
                <a:ea typeface="Manrope"/>
              </a:rPr>
              <a:t>- **Dynamic Changes**: Real-time systems often face varying operational conditions, necessitating adaptive scheduling solutions to maintain performance and meet deadlines.</a:t>
            </a:r>
            <a:endParaRPr lang="en-US" sz="1600" b="0" strike="noStrike" spc="-1" dirty="0">
              <a:solidFill>
                <a:srgbClr val="000000"/>
              </a:solidFill>
              <a:latin typeface="OpenSymbol"/>
            </a:endParaRPr>
          </a:p>
        </p:txBody>
      </p:sp>
      <p:sp>
        <p:nvSpPr>
          <p:cNvPr id="225" name="Google Shape;342;p38"/>
          <p:cNvSpPr/>
          <p:nvPr/>
        </p:nvSpPr>
        <p:spPr>
          <a:xfrm rot="8291400" flipH="1">
            <a:off x="5678640" y="-2858760"/>
            <a:ext cx="1947240" cy="4701240"/>
          </a:xfrm>
          <a:custGeom>
            <a:avLst/>
            <a:gdLst>
              <a:gd name="textAreaLeft" fmla="*/ -360 w 1947240"/>
              <a:gd name="textAreaRight" fmla="*/ 1947240 w 194724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305000" y="2076480"/>
            <a:ext cx="5067000" cy="1514160"/>
          </a:xfrm>
          <a:prstGeom prst="rect">
            <a:avLst/>
          </a:prstGeom>
          <a:noFill/>
          <a:ln w="0">
            <a:noFill/>
          </a:ln>
        </p:spPr>
        <p:txBody>
          <a:bodyPr lIns="91440" tIns="91440" rIns="91440" bIns="91440" anchor="b">
            <a:normAutofit fontScale="99193" lnSpcReduction="20000"/>
          </a:bodyPr>
          <a:lstStyle/>
          <a:p>
            <a:pPr indent="0">
              <a:lnSpc>
                <a:spcPct val="100000"/>
              </a:lnSpc>
              <a:buNone/>
              <a:tabLst>
                <a:tab pos="0" algn="l"/>
              </a:tabLst>
            </a:pPr>
            <a:r>
              <a:rPr lang="en" sz="5000" b="1" strike="noStrike" spc="-1">
                <a:solidFill>
                  <a:schemeClr val="dk1"/>
                </a:solidFill>
                <a:latin typeface="Golos Text"/>
                <a:ea typeface="Golos Text"/>
              </a:rPr>
              <a:t>Simulation Techniques</a:t>
            </a:r>
            <a:endParaRPr lang="fr-FR" sz="5000" b="0" strike="noStrike" spc="-1">
              <a:solidFill>
                <a:schemeClr val="dk1"/>
              </a:solidFill>
              <a:latin typeface="Arial"/>
            </a:endParaRPr>
          </a:p>
        </p:txBody>
      </p:sp>
      <p:sp>
        <p:nvSpPr>
          <p:cNvPr id="227" name="PlaceHolder 2"/>
          <p:cNvSpPr>
            <a:spLocks noGrp="1"/>
          </p:cNvSpPr>
          <p:nvPr>
            <p:ph type="title"/>
          </p:nvPr>
        </p:nvSpPr>
        <p:spPr>
          <a:xfrm>
            <a:off x="1305000" y="1009800"/>
            <a:ext cx="1180800" cy="914040"/>
          </a:xfrm>
          <a:prstGeom prst="rect">
            <a:avLst/>
          </a:prstGeom>
          <a:noFill/>
          <a:ln w="9360">
            <a:solidFill>
              <a:schemeClr val="dk1"/>
            </a:solidFill>
            <a:round/>
          </a:ln>
        </p:spPr>
        <p:txBody>
          <a:bodyPr lIns="91440" tIns="91440" rIns="91440" bIns="91440" anchor="ctr">
            <a:normAutofit fontScale="81153"/>
          </a:bodyPr>
          <a:lstStyle/>
          <a:p>
            <a:pPr indent="0">
              <a:lnSpc>
                <a:spcPct val="100000"/>
              </a:lnSpc>
              <a:buNone/>
              <a:tabLst>
                <a:tab pos="0" algn="l"/>
              </a:tabLst>
            </a:pPr>
            <a:r>
              <a:rPr lang="en" sz="6000" b="1" strike="noStrike" spc="-1">
                <a:solidFill>
                  <a:schemeClr val="dk1"/>
                </a:solidFill>
                <a:latin typeface="Golos Text"/>
                <a:ea typeface="Golos Text"/>
              </a:rPr>
              <a:t>02</a:t>
            </a:r>
            <a:endParaRPr lang="fr-FR" sz="6000" b="0" strike="noStrike" spc="-1">
              <a:solidFill>
                <a:schemeClr val="dk1"/>
              </a:solidFill>
              <a:latin typeface="Arial"/>
            </a:endParaRPr>
          </a:p>
        </p:txBody>
      </p:sp>
      <p:sp>
        <p:nvSpPr>
          <p:cNvPr id="228" name="PlaceHolder 3"/>
          <p:cNvSpPr>
            <a:spLocks noGrp="1"/>
          </p:cNvSpPr>
          <p:nvPr>
            <p:ph type="subTitle"/>
          </p:nvPr>
        </p:nvSpPr>
        <p:spPr>
          <a:xfrm>
            <a:off x="1305000" y="3591000"/>
            <a:ext cx="5067000" cy="371160"/>
          </a:xfrm>
          <a:prstGeom prst="rect">
            <a:avLst/>
          </a:prstGeom>
          <a:noFill/>
          <a:ln w="0">
            <a:noFill/>
          </a:ln>
        </p:spPr>
        <p:txBody>
          <a:bodyPr lIns="91440" tIns="91440" rIns="91440" bIns="91440" anchor="t">
            <a:normAutofit fontScale="68178"/>
          </a:bodyPr>
          <a:lstStyle/>
          <a:p>
            <a:pPr indent="0" algn="ctr">
              <a:buNone/>
            </a:pPr>
            <a:endParaRPr lang="en-US" sz="1600" b="0" strike="noStrike" spc="-1">
              <a:solidFill>
                <a:schemeClr val="dk1"/>
              </a:solidFill>
              <a:latin typeface="Manrope"/>
              <a:ea typeface="Manrope"/>
            </a:endParaRPr>
          </a:p>
        </p:txBody>
      </p:sp>
      <p:sp>
        <p:nvSpPr>
          <p:cNvPr id="229" name="Google Shape;350;p39"/>
          <p:cNvSpPr/>
          <p:nvPr/>
        </p:nvSpPr>
        <p:spPr>
          <a:xfrm rot="19800000" flipH="1">
            <a:off x="7089840" y="2749680"/>
            <a:ext cx="1946880" cy="4700880"/>
          </a:xfrm>
          <a:custGeom>
            <a:avLst/>
            <a:gdLst>
              <a:gd name="textAreaLeft" fmla="*/ 360 w 1946880"/>
              <a:gd name="textAreaRight" fmla="*/ 1947600 w 1946880"/>
              <a:gd name="textAreaTop" fmla="*/ 0 h 4700880"/>
              <a:gd name="textAreaBottom" fmla="*/ 4701240 h 470088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30" name="Google Shape;351;p39"/>
          <p:cNvSpPr/>
          <p:nvPr/>
        </p:nvSpPr>
        <p:spPr>
          <a:xfrm rot="5767200" flipH="1">
            <a:off x="5015880" y="-2468160"/>
            <a:ext cx="1946880" cy="4701240"/>
          </a:xfrm>
          <a:custGeom>
            <a:avLst/>
            <a:gdLst>
              <a:gd name="textAreaLeft" fmla="*/ 360 w 1946880"/>
              <a:gd name="textAreaRight" fmla="*/ 1947600 w 194688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733400" y="1238400"/>
            <a:ext cx="5667120" cy="1161720"/>
          </a:xfrm>
          <a:prstGeom prst="rect">
            <a:avLst/>
          </a:prstGeom>
          <a:noFill/>
          <a:ln w="0">
            <a:noFill/>
          </a:ln>
        </p:spPr>
        <p:txBody>
          <a:bodyPr lIns="91440" tIns="91440" rIns="91440" bIns="91440" anchor="b">
            <a:normAutofit fontScale="71795" lnSpcReduction="10000"/>
          </a:bodyPr>
          <a:lstStyle/>
          <a:p>
            <a:pPr indent="0" algn="ctr">
              <a:lnSpc>
                <a:spcPct val="100000"/>
              </a:lnSpc>
              <a:buNone/>
              <a:tabLst>
                <a:tab pos="0" algn="l"/>
              </a:tabLst>
            </a:pPr>
            <a:r>
              <a:rPr lang="en" sz="5000" b="1" strike="noStrike" spc="-1">
                <a:solidFill>
                  <a:schemeClr val="dk1"/>
                </a:solidFill>
                <a:latin typeface="Golos Text"/>
                <a:ea typeface="Golos Text"/>
              </a:rPr>
              <a:t>Real-Time Simulation Environments</a:t>
            </a:r>
            <a:endParaRPr lang="fr-FR" sz="5000" b="0" strike="noStrike" spc="-1">
              <a:solidFill>
                <a:schemeClr val="dk1"/>
              </a:solidFill>
              <a:latin typeface="Arial"/>
            </a:endParaRPr>
          </a:p>
        </p:txBody>
      </p:sp>
      <p:sp>
        <p:nvSpPr>
          <p:cNvPr id="232" name="PlaceHolder 2"/>
          <p:cNvSpPr>
            <a:spLocks noGrp="1"/>
          </p:cNvSpPr>
          <p:nvPr>
            <p:ph type="subTitle"/>
          </p:nvPr>
        </p:nvSpPr>
        <p:spPr>
          <a:xfrm>
            <a:off x="1733400" y="2400479"/>
            <a:ext cx="5667120" cy="1659729"/>
          </a:xfrm>
          <a:prstGeom prst="rect">
            <a:avLst/>
          </a:prstGeom>
          <a:noFill/>
          <a:ln w="9360">
            <a:solidFill>
              <a:schemeClr val="dk1"/>
            </a:solidFill>
            <a:round/>
          </a:ln>
        </p:spPr>
        <p:txBody>
          <a:bodyPr lIns="91440" tIns="91440" rIns="91440" bIns="91440" anchor="ctr">
            <a:normAutofit fontScale="89433" lnSpcReduction="10000"/>
          </a:bodyPr>
          <a:lstStyle/>
          <a:p>
            <a:pPr indent="0" algn="ctr">
              <a:lnSpc>
                <a:spcPct val="100000"/>
              </a:lnSpc>
              <a:buNone/>
              <a:tabLst>
                <a:tab pos="0" algn="l"/>
              </a:tabLst>
            </a:pPr>
            <a:r>
              <a:rPr lang="en" sz="1600" b="0" strike="noStrike" spc="-1" dirty="0">
                <a:solidFill>
                  <a:schemeClr val="dk1"/>
                </a:solidFill>
                <a:latin typeface="Manrope"/>
                <a:ea typeface="Manrope"/>
              </a:rPr>
              <a:t>Real-time simulation environments allow developers to model, test, and debug embedded systems effectively. These environments simulate various aspects, such as hardware interactions and software processes, providing insights into system behavior under realistic conditions. Popular environments include co-simulation platforms that integrate hardware and software simulations, enabling a comprehensive analysis of task scheduling and performance metrics.</a:t>
            </a:r>
            <a:endParaRPr lang="en-US" sz="1600" b="0" strike="noStrike" spc="-1" dirty="0">
              <a:solidFill>
                <a:srgbClr val="000000"/>
              </a:solidFill>
              <a:latin typeface="OpenSymbol"/>
            </a:endParaRPr>
          </a:p>
        </p:txBody>
      </p:sp>
      <p:sp>
        <p:nvSpPr>
          <p:cNvPr id="233" name="Google Shape;342;p38"/>
          <p:cNvSpPr/>
          <p:nvPr/>
        </p:nvSpPr>
        <p:spPr>
          <a:xfrm rot="8291400" flipH="1">
            <a:off x="5678640" y="-2858760"/>
            <a:ext cx="1947240" cy="4701240"/>
          </a:xfrm>
          <a:custGeom>
            <a:avLst/>
            <a:gdLst>
              <a:gd name="textAreaLeft" fmla="*/ -360 w 1947240"/>
              <a:gd name="textAreaRight" fmla="*/ 1947240 w 194724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733400" y="1238400"/>
            <a:ext cx="5667120" cy="1161720"/>
          </a:xfrm>
          <a:prstGeom prst="rect">
            <a:avLst/>
          </a:prstGeom>
          <a:noFill/>
          <a:ln w="0">
            <a:noFill/>
          </a:ln>
        </p:spPr>
        <p:txBody>
          <a:bodyPr lIns="91440" tIns="91440" rIns="91440" bIns="91440" anchor="b">
            <a:normAutofit fontScale="77995" lnSpcReduction="20000"/>
          </a:bodyPr>
          <a:lstStyle/>
          <a:p>
            <a:pPr indent="0" algn="ctr">
              <a:lnSpc>
                <a:spcPct val="100000"/>
              </a:lnSpc>
              <a:buNone/>
              <a:tabLst>
                <a:tab pos="0" algn="l"/>
              </a:tabLst>
            </a:pPr>
            <a:r>
              <a:rPr lang="en" sz="5000" b="1" strike="noStrike" spc="-1">
                <a:solidFill>
                  <a:schemeClr val="dk1"/>
                </a:solidFill>
                <a:latin typeface="Golos Text"/>
                <a:ea typeface="Golos Text"/>
              </a:rPr>
              <a:t>Simulation Tools and Frameworks</a:t>
            </a:r>
            <a:endParaRPr lang="fr-FR" sz="5000" b="0" strike="noStrike" spc="-1">
              <a:solidFill>
                <a:schemeClr val="dk1"/>
              </a:solidFill>
              <a:latin typeface="Arial"/>
            </a:endParaRPr>
          </a:p>
        </p:txBody>
      </p:sp>
      <p:sp>
        <p:nvSpPr>
          <p:cNvPr id="235" name="PlaceHolder 2"/>
          <p:cNvSpPr>
            <a:spLocks noGrp="1"/>
          </p:cNvSpPr>
          <p:nvPr>
            <p:ph type="subTitle"/>
          </p:nvPr>
        </p:nvSpPr>
        <p:spPr>
          <a:xfrm>
            <a:off x="1733400" y="2400480"/>
            <a:ext cx="5667120" cy="2035042"/>
          </a:xfrm>
          <a:prstGeom prst="rect">
            <a:avLst/>
          </a:prstGeom>
          <a:noFill/>
          <a:ln w="9360">
            <a:solidFill>
              <a:schemeClr val="dk1"/>
            </a:solidFill>
            <a:round/>
          </a:ln>
        </p:spPr>
        <p:txBody>
          <a:bodyPr lIns="91440" tIns="91440" rIns="91440" bIns="91440" anchor="ctr">
            <a:normAutofit fontScale="76923" lnSpcReduction="20000"/>
          </a:bodyPr>
          <a:lstStyle/>
          <a:p>
            <a:pPr indent="0" algn="ctr">
              <a:buNone/>
            </a:pPr>
            <a:r>
              <a:rPr lang="en" sz="1600" b="0" strike="noStrike" spc="-1" dirty="0">
                <a:solidFill>
                  <a:schemeClr val="dk1"/>
                </a:solidFill>
                <a:latin typeface="Manrope"/>
                <a:ea typeface="Manrope"/>
              </a:rPr>
              <a:t>Several tools and frameworks facilitate the simulation of task scheduling in embedded systems, including:</a:t>
            </a:r>
            <a:endParaRPr lang="en-US" sz="1600" b="0" strike="noStrike" spc="-1" dirty="0">
              <a:solidFill>
                <a:srgbClr val="000000"/>
              </a:solidFill>
              <a:latin typeface="OpenSymbol"/>
            </a:endParaRPr>
          </a:p>
          <a:p>
            <a:pPr indent="0" algn="ctr">
              <a:buNone/>
            </a:pPr>
            <a:r>
              <a:rPr lang="en" sz="1600" b="0" strike="noStrike" spc="-1" dirty="0">
                <a:solidFill>
                  <a:schemeClr val="dk1"/>
                </a:solidFill>
                <a:latin typeface="Manrope"/>
                <a:ea typeface="Manrope"/>
              </a:rPr>
              <a:t>- **MATLAB/Simulink**: Offers extensive libraries for modeling and simulating complex systems.</a:t>
            </a:r>
            <a:endParaRPr lang="en-US" sz="1600" b="0" strike="noStrike" spc="-1" dirty="0">
              <a:solidFill>
                <a:srgbClr val="000000"/>
              </a:solidFill>
              <a:latin typeface="OpenSymbol"/>
            </a:endParaRPr>
          </a:p>
          <a:p>
            <a:pPr indent="0" algn="ctr">
              <a:buNone/>
            </a:pPr>
            <a:r>
              <a:rPr lang="en" sz="1600" b="0" strike="noStrike" spc="-1" dirty="0">
                <a:solidFill>
                  <a:schemeClr val="dk1"/>
                </a:solidFill>
                <a:latin typeface="Manrope"/>
                <a:ea typeface="Manrope"/>
              </a:rPr>
              <a:t>- **OMNeT++**: A versatile, modular platform for network simulations applicable in task scheduling scenarios.</a:t>
            </a:r>
            <a:endParaRPr lang="en-US" sz="1600" b="0" strike="noStrike" spc="-1" dirty="0">
              <a:solidFill>
                <a:srgbClr val="000000"/>
              </a:solidFill>
              <a:latin typeface="OpenSymbol"/>
            </a:endParaRPr>
          </a:p>
          <a:p>
            <a:pPr indent="0" algn="ctr">
              <a:lnSpc>
                <a:spcPct val="100000"/>
              </a:lnSpc>
              <a:buNone/>
              <a:tabLst>
                <a:tab pos="0" algn="l"/>
              </a:tabLst>
            </a:pPr>
            <a:r>
              <a:rPr lang="en" sz="1600" b="0" strike="noStrike" spc="-1" dirty="0">
                <a:solidFill>
                  <a:schemeClr val="dk1"/>
                </a:solidFill>
                <a:latin typeface="Manrope"/>
                <a:ea typeface="Manrope"/>
              </a:rPr>
              <a:t>- **SystemC**: Provides a set of C++ classes and macros to model hardware and software systems, crucial for simulation purposes. Using these tools can enhance understanding and optimization of scheduling algorithms in embedded applications.</a:t>
            </a:r>
            <a:endParaRPr lang="en-US" sz="1600" b="0" strike="noStrike" spc="-1" dirty="0">
              <a:solidFill>
                <a:srgbClr val="000000"/>
              </a:solidFill>
              <a:latin typeface="OpenSymbol"/>
            </a:endParaRPr>
          </a:p>
        </p:txBody>
      </p:sp>
      <p:sp>
        <p:nvSpPr>
          <p:cNvPr id="236" name="Google Shape;342;p38"/>
          <p:cNvSpPr/>
          <p:nvPr/>
        </p:nvSpPr>
        <p:spPr>
          <a:xfrm rot="8291400" flipH="1">
            <a:off x="5678640" y="-2858760"/>
            <a:ext cx="1947240" cy="4701240"/>
          </a:xfrm>
          <a:custGeom>
            <a:avLst/>
            <a:gdLst>
              <a:gd name="textAreaLeft" fmla="*/ -360 w 1947240"/>
              <a:gd name="textAreaRight" fmla="*/ 1947240 w 1947240"/>
              <a:gd name="textAreaTop" fmla="*/ 0 h 4701240"/>
              <a:gd name="textAreaBottom" fmla="*/ 4701600 h 4701240"/>
            </a:gdLst>
            <a:ahLst/>
            <a:cxnLst/>
            <a:rect l="textAreaLeft" t="textAreaTop" r="textAreaRight" b="textAreaBottom"/>
            <a:pathLst>
              <a:path w="4254" h="10275">
                <a:moveTo>
                  <a:pt x="4253" y="3928"/>
                </a:moveTo>
                <a:lnTo>
                  <a:pt x="4253" y="3928"/>
                </a:lnTo>
                <a:cubicBezTo>
                  <a:pt x="4253" y="4278"/>
                  <a:pt x="4241" y="4630"/>
                  <a:pt x="4226" y="4980"/>
                </a:cubicBezTo>
                <a:lnTo>
                  <a:pt x="4226" y="4980"/>
                </a:lnTo>
                <a:cubicBezTo>
                  <a:pt x="4204" y="5362"/>
                  <a:pt x="4180" y="5748"/>
                  <a:pt x="4146" y="6130"/>
                </a:cubicBezTo>
                <a:lnTo>
                  <a:pt x="4146" y="6130"/>
                </a:lnTo>
                <a:cubicBezTo>
                  <a:pt x="4114" y="6516"/>
                  <a:pt x="4078" y="6901"/>
                  <a:pt x="4039" y="7287"/>
                </a:cubicBezTo>
                <a:lnTo>
                  <a:pt x="4039" y="7287"/>
                </a:lnTo>
                <a:cubicBezTo>
                  <a:pt x="3990" y="7735"/>
                  <a:pt x="3935" y="8183"/>
                  <a:pt x="3878" y="8628"/>
                </a:cubicBezTo>
                <a:lnTo>
                  <a:pt x="3878" y="8628"/>
                </a:lnTo>
                <a:cubicBezTo>
                  <a:pt x="3813" y="9136"/>
                  <a:pt x="3742" y="9644"/>
                  <a:pt x="3667" y="10150"/>
                </a:cubicBezTo>
                <a:lnTo>
                  <a:pt x="3667" y="10150"/>
                </a:lnTo>
                <a:cubicBezTo>
                  <a:pt x="3664" y="10165"/>
                  <a:pt x="3660" y="10182"/>
                  <a:pt x="3658" y="10199"/>
                </a:cubicBezTo>
                <a:lnTo>
                  <a:pt x="3658" y="10199"/>
                </a:lnTo>
                <a:cubicBezTo>
                  <a:pt x="3647" y="10274"/>
                  <a:pt x="3647" y="10274"/>
                  <a:pt x="3568" y="10261"/>
                </a:cubicBezTo>
                <a:lnTo>
                  <a:pt x="3568" y="10261"/>
                </a:lnTo>
                <a:cubicBezTo>
                  <a:pt x="3191" y="10204"/>
                  <a:pt x="2813" y="10136"/>
                  <a:pt x="2441" y="10048"/>
                </a:cubicBezTo>
                <a:lnTo>
                  <a:pt x="2441" y="10048"/>
                </a:lnTo>
                <a:cubicBezTo>
                  <a:pt x="1938" y="9929"/>
                  <a:pt x="1442" y="9788"/>
                  <a:pt x="975" y="9560"/>
                </a:cubicBezTo>
                <a:lnTo>
                  <a:pt x="975" y="9560"/>
                </a:lnTo>
                <a:cubicBezTo>
                  <a:pt x="761" y="9454"/>
                  <a:pt x="557" y="9330"/>
                  <a:pt x="381" y="9167"/>
                </a:cubicBezTo>
                <a:lnTo>
                  <a:pt x="381" y="9167"/>
                </a:lnTo>
                <a:cubicBezTo>
                  <a:pt x="211" y="9009"/>
                  <a:pt x="84" y="8824"/>
                  <a:pt x="38" y="8593"/>
                </a:cubicBezTo>
                <a:lnTo>
                  <a:pt x="38" y="8593"/>
                </a:lnTo>
                <a:cubicBezTo>
                  <a:pt x="0" y="8401"/>
                  <a:pt x="33" y="8216"/>
                  <a:pt x="111" y="8037"/>
                </a:cubicBezTo>
                <a:lnTo>
                  <a:pt x="111" y="8037"/>
                </a:lnTo>
                <a:cubicBezTo>
                  <a:pt x="204" y="7828"/>
                  <a:pt x="340" y="7645"/>
                  <a:pt x="481" y="7463"/>
                </a:cubicBezTo>
                <a:lnTo>
                  <a:pt x="481" y="7463"/>
                </a:lnTo>
                <a:cubicBezTo>
                  <a:pt x="666" y="7230"/>
                  <a:pt x="861" y="7005"/>
                  <a:pt x="1033" y="6760"/>
                </a:cubicBezTo>
                <a:lnTo>
                  <a:pt x="1033" y="6760"/>
                </a:lnTo>
                <a:cubicBezTo>
                  <a:pt x="1222" y="6488"/>
                  <a:pt x="1379" y="6203"/>
                  <a:pt x="1458" y="5880"/>
                </a:cubicBezTo>
                <a:lnTo>
                  <a:pt x="1458" y="5880"/>
                </a:lnTo>
                <a:cubicBezTo>
                  <a:pt x="1556" y="5473"/>
                  <a:pt x="1521" y="5075"/>
                  <a:pt x="1388" y="4684"/>
                </a:cubicBezTo>
                <a:lnTo>
                  <a:pt x="1388" y="4684"/>
                </a:lnTo>
                <a:cubicBezTo>
                  <a:pt x="1290" y="4390"/>
                  <a:pt x="1143" y="4115"/>
                  <a:pt x="994" y="3847"/>
                </a:cubicBezTo>
                <a:lnTo>
                  <a:pt x="994" y="3847"/>
                </a:lnTo>
                <a:cubicBezTo>
                  <a:pt x="844" y="3578"/>
                  <a:pt x="687" y="3315"/>
                  <a:pt x="573" y="3030"/>
                </a:cubicBezTo>
                <a:lnTo>
                  <a:pt x="573" y="3030"/>
                </a:lnTo>
                <a:cubicBezTo>
                  <a:pt x="472" y="2777"/>
                  <a:pt x="413" y="2517"/>
                  <a:pt x="423" y="2242"/>
                </a:cubicBezTo>
                <a:lnTo>
                  <a:pt x="423" y="2242"/>
                </a:lnTo>
                <a:cubicBezTo>
                  <a:pt x="435" y="1963"/>
                  <a:pt x="518" y="1705"/>
                  <a:pt x="649" y="1460"/>
                </a:cubicBezTo>
                <a:lnTo>
                  <a:pt x="649" y="1460"/>
                </a:lnTo>
                <a:cubicBezTo>
                  <a:pt x="861" y="1066"/>
                  <a:pt x="1162" y="751"/>
                  <a:pt x="1524" y="494"/>
                </a:cubicBezTo>
                <a:lnTo>
                  <a:pt x="1524" y="494"/>
                </a:lnTo>
                <a:cubicBezTo>
                  <a:pt x="1801" y="295"/>
                  <a:pt x="2101" y="143"/>
                  <a:pt x="2439" y="68"/>
                </a:cubicBezTo>
                <a:lnTo>
                  <a:pt x="2439" y="68"/>
                </a:lnTo>
                <a:cubicBezTo>
                  <a:pt x="2667" y="12"/>
                  <a:pt x="2898" y="0"/>
                  <a:pt x="3125" y="73"/>
                </a:cubicBezTo>
                <a:lnTo>
                  <a:pt x="3125" y="73"/>
                </a:lnTo>
                <a:cubicBezTo>
                  <a:pt x="3351" y="143"/>
                  <a:pt x="3516" y="292"/>
                  <a:pt x="3652" y="482"/>
                </a:cubicBezTo>
                <a:lnTo>
                  <a:pt x="3652" y="482"/>
                </a:lnTo>
                <a:cubicBezTo>
                  <a:pt x="3810" y="705"/>
                  <a:pt x="3908" y="958"/>
                  <a:pt x="3983" y="1218"/>
                </a:cubicBezTo>
                <a:lnTo>
                  <a:pt x="3983" y="1218"/>
                </a:lnTo>
                <a:cubicBezTo>
                  <a:pt x="4076" y="1530"/>
                  <a:pt x="4131" y="1846"/>
                  <a:pt x="4171" y="2167"/>
                </a:cubicBezTo>
                <a:lnTo>
                  <a:pt x="4171" y="2167"/>
                </a:lnTo>
                <a:cubicBezTo>
                  <a:pt x="4226" y="2625"/>
                  <a:pt x="4250" y="3086"/>
                  <a:pt x="4253" y="3546"/>
                </a:cubicBezTo>
                <a:lnTo>
                  <a:pt x="4253" y="3546"/>
                </a:lnTo>
                <a:cubicBezTo>
                  <a:pt x="4253" y="3673"/>
                  <a:pt x="4253" y="3801"/>
                  <a:pt x="4253" y="3928"/>
                </a:cubicBezTo>
                <a:close/>
                <a:moveTo>
                  <a:pt x="3728" y="3901"/>
                </a:moveTo>
                <a:lnTo>
                  <a:pt x="3728" y="3901"/>
                </a:lnTo>
                <a:cubicBezTo>
                  <a:pt x="3728" y="3774"/>
                  <a:pt x="3728" y="3630"/>
                  <a:pt x="3726" y="3483"/>
                </a:cubicBezTo>
                <a:lnTo>
                  <a:pt x="3726" y="3483"/>
                </a:lnTo>
                <a:cubicBezTo>
                  <a:pt x="3718" y="3076"/>
                  <a:pt x="3699" y="2666"/>
                  <a:pt x="3650" y="2259"/>
                </a:cubicBezTo>
                <a:lnTo>
                  <a:pt x="3650" y="2259"/>
                </a:lnTo>
                <a:cubicBezTo>
                  <a:pt x="3611" y="1943"/>
                  <a:pt x="3560" y="1632"/>
                  <a:pt x="3468" y="1327"/>
                </a:cubicBezTo>
                <a:lnTo>
                  <a:pt x="3468" y="1327"/>
                </a:lnTo>
                <a:cubicBezTo>
                  <a:pt x="3405" y="1129"/>
                  <a:pt x="3329" y="939"/>
                  <a:pt x="3210" y="771"/>
                </a:cubicBezTo>
                <a:lnTo>
                  <a:pt x="3210" y="771"/>
                </a:lnTo>
                <a:cubicBezTo>
                  <a:pt x="3098" y="615"/>
                  <a:pt x="2952" y="537"/>
                  <a:pt x="2759" y="550"/>
                </a:cubicBezTo>
                <a:lnTo>
                  <a:pt x="2759" y="550"/>
                </a:lnTo>
                <a:cubicBezTo>
                  <a:pt x="2658" y="556"/>
                  <a:pt x="2561" y="572"/>
                  <a:pt x="2466" y="605"/>
                </a:cubicBezTo>
                <a:lnTo>
                  <a:pt x="2466" y="605"/>
                </a:lnTo>
                <a:cubicBezTo>
                  <a:pt x="1890" y="798"/>
                  <a:pt x="1444" y="1153"/>
                  <a:pt x="1135" y="1671"/>
                </a:cubicBezTo>
                <a:lnTo>
                  <a:pt x="1135" y="1671"/>
                </a:lnTo>
                <a:cubicBezTo>
                  <a:pt x="1013" y="1875"/>
                  <a:pt x="943" y="2096"/>
                  <a:pt x="950" y="2337"/>
                </a:cubicBezTo>
                <a:lnTo>
                  <a:pt x="950" y="2337"/>
                </a:lnTo>
                <a:cubicBezTo>
                  <a:pt x="953" y="2525"/>
                  <a:pt x="1007" y="2702"/>
                  <a:pt x="1077" y="2872"/>
                </a:cubicBezTo>
                <a:lnTo>
                  <a:pt x="1077" y="2872"/>
                </a:lnTo>
                <a:cubicBezTo>
                  <a:pt x="1189" y="3130"/>
                  <a:pt x="1330" y="3373"/>
                  <a:pt x="1466" y="3616"/>
                </a:cubicBezTo>
                <a:lnTo>
                  <a:pt x="1466" y="3616"/>
                </a:lnTo>
                <a:cubicBezTo>
                  <a:pt x="1624" y="3899"/>
                  <a:pt x="1773" y="4181"/>
                  <a:pt x="1879" y="4485"/>
                </a:cubicBezTo>
                <a:lnTo>
                  <a:pt x="1879" y="4485"/>
                </a:lnTo>
                <a:cubicBezTo>
                  <a:pt x="2072" y="5044"/>
                  <a:pt x="2101" y="5607"/>
                  <a:pt x="1923" y="6174"/>
                </a:cubicBezTo>
                <a:lnTo>
                  <a:pt x="1923" y="6174"/>
                </a:lnTo>
                <a:cubicBezTo>
                  <a:pt x="1806" y="6538"/>
                  <a:pt x="1612" y="6860"/>
                  <a:pt x="1388" y="7168"/>
                </a:cubicBezTo>
                <a:lnTo>
                  <a:pt x="1388" y="7168"/>
                </a:lnTo>
                <a:cubicBezTo>
                  <a:pt x="1206" y="7414"/>
                  <a:pt x="1002" y="7645"/>
                  <a:pt x="817" y="7890"/>
                </a:cubicBezTo>
                <a:lnTo>
                  <a:pt x="817" y="7890"/>
                </a:lnTo>
                <a:cubicBezTo>
                  <a:pt x="727" y="8012"/>
                  <a:pt x="641" y="8137"/>
                  <a:pt x="583" y="8278"/>
                </a:cubicBezTo>
                <a:lnTo>
                  <a:pt x="583" y="8278"/>
                </a:lnTo>
                <a:cubicBezTo>
                  <a:pt x="527" y="8414"/>
                  <a:pt x="546" y="8540"/>
                  <a:pt x="632" y="8659"/>
                </a:cubicBezTo>
                <a:lnTo>
                  <a:pt x="632" y="8659"/>
                </a:lnTo>
                <a:cubicBezTo>
                  <a:pt x="698" y="8751"/>
                  <a:pt x="782" y="8824"/>
                  <a:pt x="875" y="8890"/>
                </a:cubicBezTo>
                <a:lnTo>
                  <a:pt x="875" y="8890"/>
                </a:lnTo>
                <a:cubicBezTo>
                  <a:pt x="1116" y="9061"/>
                  <a:pt x="1385" y="9177"/>
                  <a:pt x="1662" y="9275"/>
                </a:cubicBezTo>
                <a:lnTo>
                  <a:pt x="1662" y="9275"/>
                </a:lnTo>
                <a:cubicBezTo>
                  <a:pt x="2154" y="9452"/>
                  <a:pt x="2665" y="9566"/>
                  <a:pt x="3178" y="9664"/>
                </a:cubicBezTo>
                <a:lnTo>
                  <a:pt x="3178" y="9664"/>
                </a:lnTo>
                <a:cubicBezTo>
                  <a:pt x="3207" y="9669"/>
                  <a:pt x="3207" y="9656"/>
                  <a:pt x="3210" y="9637"/>
                </a:cubicBezTo>
                <a:lnTo>
                  <a:pt x="3210" y="9637"/>
                </a:lnTo>
                <a:cubicBezTo>
                  <a:pt x="3232" y="9474"/>
                  <a:pt x="3256" y="9311"/>
                  <a:pt x="3275" y="9148"/>
                </a:cubicBezTo>
                <a:lnTo>
                  <a:pt x="3275" y="9148"/>
                </a:lnTo>
                <a:cubicBezTo>
                  <a:pt x="3321" y="8805"/>
                  <a:pt x="3368" y="8460"/>
                  <a:pt x="3411" y="8117"/>
                </a:cubicBezTo>
                <a:lnTo>
                  <a:pt x="3411" y="8117"/>
                </a:lnTo>
                <a:cubicBezTo>
                  <a:pt x="3457" y="7740"/>
                  <a:pt x="3497" y="7366"/>
                  <a:pt x="3536" y="6991"/>
                </a:cubicBezTo>
                <a:lnTo>
                  <a:pt x="3536" y="6991"/>
                </a:lnTo>
                <a:cubicBezTo>
                  <a:pt x="3577" y="6614"/>
                  <a:pt x="3609" y="6239"/>
                  <a:pt x="3638" y="5862"/>
                </a:cubicBezTo>
                <a:lnTo>
                  <a:pt x="3638" y="5862"/>
                </a:lnTo>
                <a:cubicBezTo>
                  <a:pt x="3667" y="5514"/>
                  <a:pt x="3688" y="5169"/>
                  <a:pt x="3704" y="4822"/>
                </a:cubicBezTo>
                <a:lnTo>
                  <a:pt x="3704" y="4822"/>
                </a:lnTo>
                <a:cubicBezTo>
                  <a:pt x="3718" y="4521"/>
                  <a:pt x="3723" y="4222"/>
                  <a:pt x="3728" y="390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Brazilian National High School Exam by Slidesgo">
  <a:themeElements>
    <a:clrScheme name="Simple Light">
      <a:dk1>
        <a:srgbClr val="021541"/>
      </a:dk1>
      <a:lt1>
        <a:srgbClr val="E8E7E2"/>
      </a:lt1>
      <a:dk2>
        <a:srgbClr val="FEE000"/>
      </a:dk2>
      <a:lt2>
        <a:srgbClr val="009C37"/>
      </a:lt2>
      <a:accent1>
        <a:srgbClr val="002277"/>
      </a:accent1>
      <a:accent2>
        <a:srgbClr val="FFFFFF"/>
      </a:accent2>
      <a:accent3>
        <a:srgbClr val="FFFFFF"/>
      </a:accent3>
      <a:accent4>
        <a:srgbClr val="FFFFFF"/>
      </a:accent4>
      <a:accent5>
        <a:srgbClr val="FFFFFF"/>
      </a:accent5>
      <a:accent6>
        <a:srgbClr val="FFFFFF"/>
      </a:accent6>
      <a:hlink>
        <a:srgbClr val="02154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razilian National High School Exam by Slidesgo">
  <a:themeElements>
    <a:clrScheme name="Simple Light">
      <a:dk1>
        <a:srgbClr val="021541"/>
      </a:dk1>
      <a:lt1>
        <a:srgbClr val="E8E7E2"/>
      </a:lt1>
      <a:dk2>
        <a:srgbClr val="FEE000"/>
      </a:dk2>
      <a:lt2>
        <a:srgbClr val="009C37"/>
      </a:lt2>
      <a:accent1>
        <a:srgbClr val="002277"/>
      </a:accent1>
      <a:accent2>
        <a:srgbClr val="FFFFFF"/>
      </a:accent2>
      <a:accent3>
        <a:srgbClr val="FFFFFF"/>
      </a:accent3>
      <a:accent4>
        <a:srgbClr val="FFFFFF"/>
      </a:accent4>
      <a:accent5>
        <a:srgbClr val="FFFFFF"/>
      </a:accent5>
      <a:accent6>
        <a:srgbClr val="FFFFFF"/>
      </a:accent6>
      <a:hlink>
        <a:srgbClr val="02154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razilian National High School Exam by Slidesgo">
  <a:themeElements>
    <a:clrScheme name="Simple Light">
      <a:dk1>
        <a:srgbClr val="021541"/>
      </a:dk1>
      <a:lt1>
        <a:srgbClr val="E8E7E2"/>
      </a:lt1>
      <a:dk2>
        <a:srgbClr val="FEE000"/>
      </a:dk2>
      <a:lt2>
        <a:srgbClr val="009C37"/>
      </a:lt2>
      <a:accent1>
        <a:srgbClr val="002277"/>
      </a:accent1>
      <a:accent2>
        <a:srgbClr val="FFFFFF"/>
      </a:accent2>
      <a:accent3>
        <a:srgbClr val="FFFFFF"/>
      </a:accent3>
      <a:accent4>
        <a:srgbClr val="FFFFFF"/>
      </a:accent4>
      <a:accent5>
        <a:srgbClr val="FFFFFF"/>
      </a:accent5>
      <a:accent6>
        <a:srgbClr val="FFFFFF"/>
      </a:accent6>
      <a:hlink>
        <a:srgbClr val="02154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razilian National High School Exam by Slidesgo">
  <a:themeElements>
    <a:clrScheme name="Simple Light">
      <a:dk1>
        <a:srgbClr val="021541"/>
      </a:dk1>
      <a:lt1>
        <a:srgbClr val="E8E7E2"/>
      </a:lt1>
      <a:dk2>
        <a:srgbClr val="FEE000"/>
      </a:dk2>
      <a:lt2>
        <a:srgbClr val="009C37"/>
      </a:lt2>
      <a:accent1>
        <a:srgbClr val="002277"/>
      </a:accent1>
      <a:accent2>
        <a:srgbClr val="FFFFFF"/>
      </a:accent2>
      <a:accent3>
        <a:srgbClr val="FFFFFF"/>
      </a:accent3>
      <a:accent4>
        <a:srgbClr val="FFFFFF"/>
      </a:accent4>
      <a:accent5>
        <a:srgbClr val="FFFFFF"/>
      </a:accent5>
      <a:accent6>
        <a:srgbClr val="FFFFFF"/>
      </a:accent6>
      <a:hlink>
        <a:srgbClr val="02154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razilian National High School Exam by Slidesgo">
  <a:themeElements>
    <a:clrScheme name="Simple Light">
      <a:dk1>
        <a:srgbClr val="021541"/>
      </a:dk1>
      <a:lt1>
        <a:srgbClr val="E8E7E2"/>
      </a:lt1>
      <a:dk2>
        <a:srgbClr val="FEE000"/>
      </a:dk2>
      <a:lt2>
        <a:srgbClr val="009C37"/>
      </a:lt2>
      <a:accent1>
        <a:srgbClr val="002277"/>
      </a:accent1>
      <a:accent2>
        <a:srgbClr val="FFFFFF"/>
      </a:accent2>
      <a:accent3>
        <a:srgbClr val="FFFFFF"/>
      </a:accent3>
      <a:accent4>
        <a:srgbClr val="FFFFFF"/>
      </a:accent4>
      <a:accent5>
        <a:srgbClr val="FFFFFF"/>
      </a:accent5>
      <a:accent6>
        <a:srgbClr val="FFFFFF"/>
      </a:accent6>
      <a:hlink>
        <a:srgbClr val="02154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577</Words>
  <Application>Microsoft Office PowerPoint</Application>
  <PresentationFormat>On-screen Show (16:9)</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Arial</vt:lpstr>
      <vt:lpstr>Golos Text</vt:lpstr>
      <vt:lpstr>Manrope</vt:lpstr>
      <vt:lpstr>OpenSymbol</vt:lpstr>
      <vt:lpstr>Symbol</vt:lpstr>
      <vt:lpstr>Wingdings</vt:lpstr>
      <vt:lpstr>Brazilian National High School Exam by Slidesgo</vt:lpstr>
      <vt:lpstr>Brazilian National High School Exam by Slidesgo</vt:lpstr>
      <vt:lpstr>Brazilian National High School Exam by Slidesgo</vt:lpstr>
      <vt:lpstr>Brazilian National High School Exam by Slidesgo</vt:lpstr>
      <vt:lpstr>Brazilian National High School Exam by Slidesgo</vt:lpstr>
      <vt:lpstr>Real-Time Task Scheduling</vt:lpstr>
      <vt:lpstr>Introduction</vt:lpstr>
      <vt:lpstr>Task Scheduling</vt:lpstr>
      <vt:lpstr> Definition and                    Importance</vt:lpstr>
      <vt:lpstr>Types of Scheduling Algorithms</vt:lpstr>
      <vt:lpstr>Challenges in Scheduling</vt:lpstr>
      <vt:lpstr>Simulation Techniques</vt:lpstr>
      <vt:lpstr>Real-Time Simulation Environments</vt:lpstr>
      <vt:lpstr>Simulation Tools and Frameworks</vt:lpstr>
      <vt:lpstr>Case Studies and Applications</vt:lpstr>
      <vt:lpstr>                       Conclusions</vt:lpstr>
      <vt:lpstr>        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Task Scheduling</dc:title>
  <dc:creator>Nihal rahmna</dc:creator>
  <cp:lastModifiedBy>Nihal rahmna</cp:lastModifiedBy>
  <cp:revision>2</cp:revision>
  <dcterms:modified xsi:type="dcterms:W3CDTF">2025-02-27T03:39:12Z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2025-02-27T03:14:10Z</dcterms:created>
  <dc:creator>Unknown Creator</dc:creator>
  <dc:description/>
  <dc:language>en-US</dc:language>
  <cp:lastModifiedBy>Unknown Creator</cp:lastModifiedBy>
  <dcterms:modified xsi:type="dcterms:W3CDTF">2025-02-27T03:14:10Z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