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sldIdLst>
    <p:sldId id="256" r:id="rId2"/>
    <p:sldId id="257" r:id="rId3"/>
    <p:sldId id="258" r:id="rId4"/>
    <p:sldId id="259" r:id="rId5"/>
    <p:sldId id="260" r:id="rId6"/>
    <p:sldId id="261" r:id="rId7"/>
    <p:sldId id="262" r:id="rId8"/>
    <p:sldId id="263"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637758-847B-427C-81FA-DEAEA42F9017}" v="4" dt="2025-03-07T16:07:57.8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100" d="100"/>
          <a:sy n="100" d="100"/>
        </p:scale>
        <p:origin x="58" y="-3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ba Adenusi" userId="d2ceaccab9941667" providerId="LiveId" clId="{21637758-847B-427C-81FA-DEAEA42F9017}"/>
    <pc:docChg chg="custSel modSld">
      <pc:chgData name="Alaba Adenusi" userId="d2ceaccab9941667" providerId="LiveId" clId="{21637758-847B-427C-81FA-DEAEA42F9017}" dt="2025-03-07T17:26:25.369" v="7" actId="22"/>
      <pc:docMkLst>
        <pc:docMk/>
      </pc:docMkLst>
      <pc:sldChg chg="addSp delSp modSp mod">
        <pc:chgData name="Alaba Adenusi" userId="d2ceaccab9941667" providerId="LiveId" clId="{21637758-847B-427C-81FA-DEAEA42F9017}" dt="2025-03-07T17:20:59.372" v="3" actId="14100"/>
        <pc:sldMkLst>
          <pc:docMk/>
          <pc:sldMk cId="1698736839" sldId="259"/>
        </pc:sldMkLst>
        <pc:picChg chg="add mod">
          <ac:chgData name="Alaba Adenusi" userId="d2ceaccab9941667" providerId="LiveId" clId="{21637758-847B-427C-81FA-DEAEA42F9017}" dt="2025-03-07T17:20:59.372" v="3" actId="14100"/>
          <ac:picMkLst>
            <pc:docMk/>
            <pc:sldMk cId="1698736839" sldId="259"/>
            <ac:picMk id="3" creationId="{ED7EBBA5-4940-3716-181D-48E4C5C5E127}"/>
          </ac:picMkLst>
        </pc:picChg>
        <pc:picChg chg="del">
          <ac:chgData name="Alaba Adenusi" userId="d2ceaccab9941667" providerId="LiveId" clId="{21637758-847B-427C-81FA-DEAEA42F9017}" dt="2025-03-07T17:20:24.172" v="0" actId="478"/>
          <ac:picMkLst>
            <pc:docMk/>
            <pc:sldMk cId="1698736839" sldId="259"/>
            <ac:picMk id="5" creationId="{A314B5E7-E974-9E4E-6E8D-9905510F980E}"/>
          </ac:picMkLst>
        </pc:picChg>
      </pc:sldChg>
      <pc:sldChg chg="addSp delSp mod">
        <pc:chgData name="Alaba Adenusi" userId="d2ceaccab9941667" providerId="LiveId" clId="{21637758-847B-427C-81FA-DEAEA42F9017}" dt="2025-03-07T17:25:12.660" v="5" actId="22"/>
        <pc:sldMkLst>
          <pc:docMk/>
          <pc:sldMk cId="2427199343" sldId="260"/>
        </pc:sldMkLst>
        <pc:picChg chg="del">
          <ac:chgData name="Alaba Adenusi" userId="d2ceaccab9941667" providerId="LiveId" clId="{21637758-847B-427C-81FA-DEAEA42F9017}" dt="2025-03-07T17:25:10.391" v="4" actId="478"/>
          <ac:picMkLst>
            <pc:docMk/>
            <pc:sldMk cId="2427199343" sldId="260"/>
            <ac:picMk id="3" creationId="{37CA255E-EE78-86C4-B28F-8A9C88A83D7F}"/>
          </ac:picMkLst>
        </pc:picChg>
        <pc:picChg chg="add">
          <ac:chgData name="Alaba Adenusi" userId="d2ceaccab9941667" providerId="LiveId" clId="{21637758-847B-427C-81FA-DEAEA42F9017}" dt="2025-03-07T17:25:12.660" v="5" actId="22"/>
          <ac:picMkLst>
            <pc:docMk/>
            <pc:sldMk cId="2427199343" sldId="260"/>
            <ac:picMk id="4" creationId="{AD85E9F6-65F9-EEC0-292C-C3650DBA657E}"/>
          </ac:picMkLst>
        </pc:picChg>
      </pc:sldChg>
      <pc:sldChg chg="addSp delSp mod">
        <pc:chgData name="Alaba Adenusi" userId="d2ceaccab9941667" providerId="LiveId" clId="{21637758-847B-427C-81FA-DEAEA42F9017}" dt="2025-03-07T17:26:25.369" v="7" actId="22"/>
        <pc:sldMkLst>
          <pc:docMk/>
          <pc:sldMk cId="3607714750" sldId="261"/>
        </pc:sldMkLst>
        <pc:picChg chg="del">
          <ac:chgData name="Alaba Adenusi" userId="d2ceaccab9941667" providerId="LiveId" clId="{21637758-847B-427C-81FA-DEAEA42F9017}" dt="2025-03-07T17:26:23.046" v="6" actId="478"/>
          <ac:picMkLst>
            <pc:docMk/>
            <pc:sldMk cId="3607714750" sldId="261"/>
            <ac:picMk id="3" creationId="{D6424E9C-CF1E-6EA0-3571-17104012D256}"/>
          </ac:picMkLst>
        </pc:picChg>
        <pc:picChg chg="add">
          <ac:chgData name="Alaba Adenusi" userId="d2ceaccab9941667" providerId="LiveId" clId="{21637758-847B-427C-81FA-DEAEA42F9017}" dt="2025-03-07T17:26:25.369" v="7" actId="22"/>
          <ac:picMkLst>
            <pc:docMk/>
            <pc:sldMk cId="3607714750" sldId="261"/>
            <ac:picMk id="4" creationId="{0153FE79-D3D8-505B-ECD4-DF17990DC8F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Only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anchor="b"/>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p:nvGrpSpPr>
        <p:grpSpPr>
          <a:xfrm>
            <a:off x="8161510"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815907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anchor="ctr" anchorCtr="0"/>
          <a:lstStyle>
            <a:lvl1pPr algn="l">
              <a:defRPr sz="4000" b="1" cap="all" spc="0" baseline="0">
                <a:solidFill>
                  <a:schemeClr val="tx1"/>
                </a:solidFill>
              </a:defRPr>
            </a:lvl1pPr>
          </a:lstStyle>
          <a:p>
            <a:r>
              <a:rPr lang="en-US" dirty="0"/>
              <a:t>Click to add title</a:t>
            </a:r>
          </a:p>
        </p:txBody>
      </p:sp>
      <p:sp>
        <p:nvSpPr>
          <p:cNvPr id="16" name="Slide Number Placeholder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a:lstStyle>
            <a:lvl1pPr>
              <a:defRPr>
                <a:solidFill>
                  <a:schemeClr val="accent2"/>
                </a:solidFill>
              </a:defRPr>
            </a:lvl1pPr>
          </a:lstStyle>
          <a:p>
            <a:fld id="{4EF6DC9A-A082-4E40-8DE4-EE32AC65620B}" type="slidenum">
              <a:rPr lang="en-US" smtClean="0"/>
              <a:t>‹#›</a:t>
            </a:fld>
            <a:endParaRPr lang="en-US"/>
          </a:p>
        </p:txBody>
      </p:sp>
      <p:sp>
        <p:nvSpPr>
          <p:cNvPr id="15" name="Content Placeholder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anchor="ctr" anchorCtr="0">
            <a:normAutofit/>
          </a:bodyPr>
          <a:lstStyle>
            <a:lvl1pPr marL="0" indent="0">
              <a:lnSpc>
                <a:spcPct val="110000"/>
              </a:lnSpc>
              <a:buNone/>
              <a:defRPr sz="1800">
                <a:solidFill>
                  <a:schemeClr val="tx1"/>
                </a:solidFill>
              </a:defRPr>
            </a:lvl1pPr>
            <a:lvl2pPr marL="228600">
              <a:lnSpc>
                <a:spcPct val="100000"/>
              </a:lnSpc>
              <a:defRPr sz="1600">
                <a:solidFill>
                  <a:schemeClr val="tx1"/>
                </a:solidFill>
              </a:defRPr>
            </a:lvl2pPr>
            <a:lvl3pPr marL="457200">
              <a:lnSpc>
                <a:spcPct val="100000"/>
              </a:lnSpc>
              <a:defRPr sz="1400">
                <a:solidFill>
                  <a:schemeClr val="tx1"/>
                </a:solidFill>
              </a:defRPr>
            </a:lvl3pPr>
            <a:lvl4pPr marL="685800">
              <a:lnSpc>
                <a:spcPct val="100000"/>
              </a:lnSpc>
              <a:defRPr sz="1200">
                <a:solidFill>
                  <a:schemeClr val="tx1"/>
                </a:solidFill>
              </a:defRPr>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cxnSp>
        <p:nvCxnSpPr>
          <p:cNvPr id="4" name="Straight Connector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a:lstStyle/>
          <a:p>
            <a:endParaRPr lang="en-US"/>
          </a:p>
        </p:txBody>
      </p:sp>
    </p:spTree>
    <p:extLst>
      <p:ext uri="{BB962C8B-B14F-4D97-AF65-F5344CB8AC3E}">
        <p14:creationId xmlns:p14="http://schemas.microsoft.com/office/powerpoint/2010/main" val="971487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anchor="b" anchorCtr="0"/>
          <a:lstStyle>
            <a:lvl1pPr algn="l">
              <a:defRPr sz="4000" b="1" cap="all" spc="0" baseline="0">
                <a:solidFill>
                  <a:schemeClr val="tx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a:lstStyle/>
          <a:p>
            <a:fld id="{4EF6DC9A-A082-4E40-8DE4-EE32AC65620B}" type="slidenum">
              <a:rPr lang="en-US" smtClean="0"/>
              <a:t>‹#›</a:t>
            </a:fld>
            <a:endParaRPr lang="en-US"/>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a:noAutofit/>
          </a:bodyPr>
          <a:lstStyle>
            <a:lvl1pPr marL="0" indent="0">
              <a:spcBef>
                <a:spcPts val="1200"/>
              </a:spcBef>
              <a:buNone/>
              <a:defRPr sz="1800"/>
            </a:lvl1pPr>
            <a:lvl2pPr marL="457200">
              <a:spcBef>
                <a:spcPts val="1200"/>
              </a:spcBef>
              <a:defRPr sz="1800"/>
            </a:lvl2pPr>
            <a:lvl3pPr marL="914400">
              <a:spcBef>
                <a:spcPts val="1200"/>
              </a:spcBef>
              <a:defRPr sz="1800"/>
            </a:lvl3pPr>
            <a:lvl4pPr marL="1371600">
              <a:spcBef>
                <a:spcPts val="1200"/>
              </a:spcBef>
              <a:defRPr sz="1800"/>
            </a:lvl4pPr>
            <a:lvl5pPr marL="18288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3" name="Group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p:nvGrpSpPr>
        <p:grpSpPr>
          <a:xfrm>
            <a:off x="5322570" y="5680647"/>
            <a:ext cx="465456" cy="581432"/>
            <a:chOff x="7843462" y="2744546"/>
            <a:chExt cx="465456" cy="581432"/>
          </a:xfrm>
        </p:grpSpPr>
        <p:sp>
          <p:nvSpPr>
            <p:cNvPr id="15" name="Graphic 12">
              <a:extLst>
                <a:ext uri="{FF2B5EF4-FFF2-40B4-BE49-F238E27FC236}">
                  <a16:creationId xmlns:a16="http://schemas.microsoft.com/office/drawing/2014/main" id="{CC935CF3-75DF-0DC7-1B2A-E0E0205DF64B}"/>
                </a:ext>
              </a:extLst>
            </p:cNvPr>
            <p:cNvSpPr/>
            <p:nvPr/>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id="{D5782BEB-6319-DEC1-F9ED-BA9201C6B9B7}"/>
                </a:ext>
              </a:extLst>
            </p:cNvPr>
            <p:cNvSpPr/>
            <p:nvPr/>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id="{6E59DFAF-9794-BD12-D89A-422FFFFCE023}"/>
                </a:ext>
              </a:extLst>
            </p:cNvPr>
            <p:cNvSpPr/>
            <p:nvPr/>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21" name="Footer Placeholder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a:p>
        </p:txBody>
      </p:sp>
      <p:cxnSp>
        <p:nvCxnSpPr>
          <p:cNvPr id="23" name="Straight Connector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p:nvGrpSpPr>
        <p:grpSpPr>
          <a:xfrm rot="5400000">
            <a:off x="10711518" y="5393214"/>
            <a:ext cx="1097341" cy="736658"/>
            <a:chOff x="10508317" y="446637"/>
            <a:chExt cx="1097341" cy="736658"/>
          </a:xfrm>
        </p:grpSpPr>
        <p:sp>
          <p:nvSpPr>
            <p:cNvPr id="25" name="Graphic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26" name="Graphic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27" name="Graphic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085986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1280160" y="640080"/>
            <a:ext cx="10087699" cy="1280160"/>
          </a:xfrm>
        </p:spPr>
        <p:txBody>
          <a:bodyPr lIns="0" tIns="0" rIns="0" bIns="0" anchor="b" anchorCtr="0"/>
          <a:lstStyle>
            <a:lvl1pPr>
              <a:defRPr sz="4000" b="1" cap="all" baseline="0"/>
            </a:lvl1pPr>
          </a:lstStyle>
          <a:p>
            <a:r>
              <a:rPr lang="en-US" dirty="0"/>
              <a:t>Click to add title</a:t>
            </a:r>
          </a:p>
        </p:txBody>
      </p:sp>
      <p:sp>
        <p:nvSpPr>
          <p:cNvPr id="10" name="Slide Number Placeholder 9">
            <a:extLst>
              <a:ext uri="{FF2B5EF4-FFF2-40B4-BE49-F238E27FC236}">
                <a16:creationId xmlns:a16="http://schemas.microsoft.com/office/drawing/2014/main" id="{116B8DF0-B7E6-5032-C3C7-E457E793BE37}"/>
              </a:ext>
            </a:extLst>
          </p:cNvPr>
          <p:cNvSpPr>
            <a:spLocks noGrp="1"/>
          </p:cNvSpPr>
          <p:nvPr>
            <p:ph type="sldNum" sz="quarter" idx="12"/>
          </p:nvPr>
        </p:nvSpPr>
        <p:spPr/>
        <p:txBody>
          <a:bodyPr/>
          <a:lstStyle/>
          <a:p>
            <a:fld id="{4EF6DC9A-A082-4E40-8DE4-EE32AC65620B}" type="slidenum">
              <a:rPr lang="en-US" smtClean="0"/>
              <a:t>‹#›</a:t>
            </a:fld>
            <a:endParaRPr lang="en-US"/>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1280160" y="2103119"/>
            <a:ext cx="10087699" cy="4114800"/>
          </a:xfrm>
        </p:spPr>
        <p:txBody>
          <a:bodyPr lIns="0" tIns="0" rIns="0" bIns="0"/>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DC5F4D40-ADE4-5EEB-436C-8563A49C55F8}"/>
              </a:ext>
            </a:extLst>
          </p:cNvPr>
          <p:cNvSpPr>
            <a:spLocks noGrp="1"/>
          </p:cNvSpPr>
          <p:nvPr>
            <p:ph type="ftr" sz="quarter" idx="11"/>
          </p:nvPr>
        </p:nvSpPr>
        <p:spPr>
          <a:xfrm>
            <a:off x="1280160" y="6356350"/>
            <a:ext cx="4114800" cy="365125"/>
          </a:xfrm>
        </p:spPr>
        <p:txBody>
          <a:bodyPr lIns="0"/>
          <a:lstStyle>
            <a:lvl1pPr algn="l">
              <a:defRPr/>
            </a:lvl1pPr>
          </a:lstStyle>
          <a:p>
            <a:endParaRPr lang="en-US"/>
          </a:p>
        </p:txBody>
      </p:sp>
    </p:spTree>
    <p:extLst>
      <p:ext uri="{BB962C8B-B14F-4D97-AF65-F5344CB8AC3E}">
        <p14:creationId xmlns:p14="http://schemas.microsoft.com/office/powerpoint/2010/main" val="4072879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mage Bubbles and Title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anchor="b"/>
          <a:lstStyle>
            <a:lvl1pPr algn="r">
              <a:lnSpc>
                <a:spcPts val="4800"/>
              </a:lnSpc>
              <a:defRPr sz="4800" b="1" cap="all" spc="0" baseline="0">
                <a:solidFill>
                  <a:schemeClr val="bg1"/>
                </a:solidFill>
              </a:defRPr>
            </a:lvl1pPr>
          </a:lstStyle>
          <a:p>
            <a:r>
              <a:rPr lang="en-US"/>
              <a:t>Click to edit Master title style</a:t>
            </a:r>
            <a:endParaRPr lang="en-US" dirty="0"/>
          </a:p>
        </p:txBody>
      </p:sp>
      <p:sp>
        <p:nvSpPr>
          <p:cNvPr id="7" name="Picture Placeholder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a:normAutofit/>
          </a:bodyPr>
          <a:lstStyle>
            <a:lvl1pPr marL="0" indent="0" algn="r">
              <a:spcBef>
                <a:spcPts val="1200"/>
              </a:spcBef>
              <a:buNone/>
              <a:defRPr sz="2400">
                <a:solidFill>
                  <a:schemeClr val="bg1"/>
                </a:solidFill>
              </a:defRPr>
            </a:lvl1pPr>
          </a:lstStyle>
          <a:p>
            <a:pPr lvl="0"/>
            <a:r>
              <a:rPr lang="en-US" dirty="0"/>
              <a:t>Click to add text</a:t>
            </a:r>
          </a:p>
        </p:txBody>
      </p:sp>
      <p:grpSp>
        <p:nvGrpSpPr>
          <p:cNvPr id="3" name="Group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p:nvGrpSpPr>
        <p:grpSpPr>
          <a:xfrm rot="18614240">
            <a:off x="3975343" y="2819532"/>
            <a:ext cx="465456" cy="581432"/>
            <a:chOff x="7843462" y="2744546"/>
            <a:chExt cx="465456" cy="581432"/>
          </a:xfrm>
        </p:grpSpPr>
        <p:sp>
          <p:nvSpPr>
            <p:cNvPr id="4" name="Graphic 12">
              <a:extLst>
                <a:ext uri="{FF2B5EF4-FFF2-40B4-BE49-F238E27FC236}">
                  <a16:creationId xmlns:a16="http://schemas.microsoft.com/office/drawing/2014/main" id="{3EFED0E0-17D4-C5B0-09D0-B43338A856B3}"/>
                </a:ext>
              </a:extLst>
            </p:cNvPr>
            <p:cNvSpPr/>
            <p:nvPr/>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8F798BBE-9B6F-700D-08A1-09ABC5388CCE}"/>
                </a:ext>
              </a:extLst>
            </p:cNvPr>
            <p:cNvSpPr/>
            <p:nvPr/>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4AE2D1C5-9D85-9049-690C-3AFCE7E2DA56}"/>
                </a:ext>
              </a:extLst>
            </p:cNvPr>
            <p:cNvSpPr/>
            <p:nvPr/>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13" name="Straight Connector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618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a:off x="72390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484632" y="726630"/>
            <a:ext cx="520991" cy="517379"/>
          </a:xfrm>
        </p:spPr>
        <p:txBody>
          <a:bodyPr/>
          <a:lstStyle/>
          <a:p>
            <a:fld id="{4EF6DC9A-A082-4E40-8DE4-EE32AC65620B}" type="slidenum">
              <a:rPr lang="en-US" smtClean="0"/>
              <a:t>‹#›</a:t>
            </a:fld>
            <a:endParaRPr lang="en-US"/>
          </a:p>
        </p:txBody>
      </p:sp>
      <p:cxnSp>
        <p:nvCxnSpPr>
          <p:cNvPr id="3" name="Straight Connector 2">
            <a:extLst>
              <a:ext uri="{FF2B5EF4-FFF2-40B4-BE49-F238E27FC236}">
                <a16:creationId xmlns:a16="http://schemas.microsoft.com/office/drawing/2014/main" id="{B5B2B208-F5B9-0151-C982-A389CB0B2996}"/>
              </a:ext>
              <a:ext uri="{C183D7F6-B498-43B3-948B-1728B52AA6E4}">
                <adec:decorative xmlns:adec="http://schemas.microsoft.com/office/drawing/2017/decorative" val="1"/>
              </a:ext>
            </a:extLst>
          </p:cNvPr>
          <p:cNvCxnSpPr>
            <a:cxnSpLocks/>
          </p:cNvCxnSpPr>
          <p:nvPr/>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86818"/>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0EEA6CA-DE1E-18ED-E69E-54A1372FE216}"/>
              </a:ext>
              <a:ext uri="{C183D7F6-B498-43B3-948B-1728B52AA6E4}">
                <adec:decorative xmlns:adec="http://schemas.microsoft.com/office/drawing/2017/decorative" val="1"/>
              </a:ext>
            </a:extLst>
          </p:cNvPr>
          <p:cNvCxnSpPr>
            <a:cxnSpLocks/>
          </p:cNvCxnSpPr>
          <p:nvPr/>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2F973C81-5E94-41F6-CE15-3B4763B3AB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835B5C-F994-9D57-3118-919EE90F57E1}"/>
              </a:ext>
            </a:extLst>
          </p:cNvPr>
          <p:cNvSpPr>
            <a:spLocks noGrp="1"/>
          </p:cNvSpPr>
          <p:nvPr>
            <p:ph type="sldNum" sz="quarter" idx="12"/>
          </p:nvPr>
        </p:nvSpPr>
        <p:spPr/>
        <p:txBody>
          <a:bodyPr/>
          <a:lstStyle/>
          <a:p>
            <a:fld id="{4EF6DC9A-A082-4E40-8DE4-EE32AC65620B}" type="slidenum">
              <a:rPr lang="en-US" smtClean="0"/>
              <a:t>‹#›</a:t>
            </a:fld>
            <a:endParaRPr lang="en-US"/>
          </a:p>
        </p:txBody>
      </p:sp>
    </p:spTree>
    <p:extLst>
      <p:ext uri="{BB962C8B-B14F-4D97-AF65-F5344CB8AC3E}">
        <p14:creationId xmlns:p14="http://schemas.microsoft.com/office/powerpoint/2010/main" val="22832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anchor="b"/>
          <a:lstStyle>
            <a:lvl1pPr algn="r">
              <a:lnSpc>
                <a:spcPts val="4000"/>
              </a:lnSpc>
              <a:defRPr sz="4000" b="1" cap="all" spc="0" baseline="0">
                <a:solidFill>
                  <a:schemeClr val="bg1"/>
                </a:solidFill>
              </a:defRPr>
            </a:lvl1pPr>
          </a:lstStyle>
          <a:p>
            <a:r>
              <a:rPr lang="en-US" dirty="0"/>
              <a:t>Click to add title</a:t>
            </a:r>
          </a:p>
        </p:txBody>
      </p:sp>
      <p:sp>
        <p:nvSpPr>
          <p:cNvPr id="8" name="Slide Number Placeholder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a:lstStyle>
            <a:lvl1pPr>
              <a:defRPr>
                <a:solidFill>
                  <a:schemeClr val="bg1"/>
                </a:solidFill>
              </a:defRPr>
            </a:lvl1pPr>
          </a:lstStyle>
          <a:p>
            <a:fld id="{4EF6DC9A-A082-4E40-8DE4-EE32AC65620B}" type="slidenum">
              <a:rPr lang="en-US" smtClean="0"/>
              <a:t>‹#›</a:t>
            </a:fld>
            <a:endParaRPr lang="en-US"/>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4" name="Text Placeholder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a:normAutofit/>
          </a:bodyPr>
          <a:lstStyle>
            <a:lvl1pPr marL="0" indent="0" algn="r">
              <a:spcBef>
                <a:spcPts val="1200"/>
              </a:spcBef>
              <a:buNone/>
              <a:defRPr sz="2400">
                <a:solidFill>
                  <a:schemeClr val="bg1"/>
                </a:solidFill>
              </a:defRPr>
            </a:lvl1pPr>
            <a:lvl2pPr marL="457200" indent="0" algn="r">
              <a:spcBef>
                <a:spcPts val="1200"/>
              </a:spcBef>
              <a:buNone/>
              <a:defRPr sz="2400">
                <a:solidFill>
                  <a:schemeClr val="bg1"/>
                </a:solidFill>
              </a:defRPr>
            </a:lvl2pPr>
            <a:lvl3pPr marL="914400" indent="0" algn="r">
              <a:spcBef>
                <a:spcPts val="1200"/>
              </a:spcBef>
              <a:buNone/>
              <a:defRPr sz="2400">
                <a:solidFill>
                  <a:schemeClr val="bg1"/>
                </a:solidFill>
              </a:defRPr>
            </a:lvl3pPr>
            <a:lvl4pPr marL="1371600" indent="0" algn="r">
              <a:spcBef>
                <a:spcPts val="1200"/>
              </a:spcBef>
              <a:buNone/>
              <a:defRPr sz="2400">
                <a:solidFill>
                  <a:schemeClr val="bg1"/>
                </a:solidFill>
              </a:defRPr>
            </a:lvl4pPr>
            <a:lvl5pPr marL="1828800" indent="0" algn="r">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Footer Placeholder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a:lstStyle>
            <a:lvl1pPr>
              <a:defRPr>
                <a:solidFill>
                  <a:schemeClr val="bg1"/>
                </a:solidFill>
              </a:defRPr>
            </a:lvl1pPr>
          </a:lstStyle>
          <a:p>
            <a:endParaRPr lang="en-US"/>
          </a:p>
        </p:txBody>
      </p:sp>
    </p:spTree>
    <p:extLst>
      <p:ext uri="{BB962C8B-B14F-4D97-AF65-F5344CB8AC3E}">
        <p14:creationId xmlns:p14="http://schemas.microsoft.com/office/powerpoint/2010/main" val="2050983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 Picture">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anchor="t" anchorCtr="0"/>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p:nvGrpSpPr>
        <p:grpSpPr>
          <a:xfrm rot="19670435">
            <a:off x="7632743" y="794953"/>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3" name="Picture Placeholder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697922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 Subtitle + Pictur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anchor="b"/>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anchor="t"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p:nvGrpSpPr>
        <p:grpSpPr>
          <a:xfrm flipH="1">
            <a:off x="7659974" y="445645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5" name="Picture Placeholder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2252924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anchor="b" anchorCtr="0"/>
          <a:lstStyle>
            <a:lvl1pPr>
              <a:defRPr sz="4000" b="1" cap="all" spc="0" baseline="0"/>
            </a:lvl1pPr>
          </a:lstStyle>
          <a:p>
            <a:r>
              <a:rPr lang="en-US" dirty="0"/>
              <a:t>Click to add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anchor="t" anchorCtr="0"/>
          <a:lstStyle>
            <a:lvl1pPr>
              <a:defRPr>
                <a:solidFill>
                  <a:schemeClr val="accent2"/>
                </a:solidFill>
              </a:defRPr>
            </a:lvl1pPr>
          </a:lstStyle>
          <a:p>
            <a:fld id="{4EF6DC9A-A082-4E40-8DE4-EE32AC65620B}" type="slidenum">
              <a:rPr lang="en-US" smtClean="0"/>
              <a:t>‹#›</a:t>
            </a:fld>
            <a:endParaRPr lang="en-US"/>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anchor="t" anchorCtr="0">
            <a:noAutofit/>
          </a:bodyPr>
          <a:lstStyle>
            <a:lvl1pPr algn="ctr">
              <a:buNone/>
              <a:defRPr sz="1800"/>
            </a:lvl1pPr>
          </a:lstStyle>
          <a:p>
            <a:r>
              <a:rPr lang="en-US" dirty="0"/>
              <a:t>Click to add picture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a:no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grpSp>
        <p:nvGrpSpPr>
          <p:cNvPr id="7" name="Group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p:nvGrpSpPr>
        <p:grpSpPr>
          <a:xfrm>
            <a:off x="2970685" y="620661"/>
            <a:ext cx="403448" cy="381782"/>
            <a:chOff x="10969280" y="1780012"/>
            <a:chExt cx="403448" cy="381782"/>
          </a:xfrm>
        </p:grpSpPr>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grpSp>
      <p:sp>
        <p:nvSpPr>
          <p:cNvPr id="4" name="Footer Placeholder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a:lstStyle>
            <a:lvl1pPr algn="l">
              <a:defRPr/>
            </a:lvl1pPr>
          </a:lstStyle>
          <a:p>
            <a:endParaRPr lang="en-US"/>
          </a:p>
        </p:txBody>
      </p:sp>
      <p:cxnSp>
        <p:nvCxnSpPr>
          <p:cNvPr id="10" name="Straight Connector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846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 Subtitle slide">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3383280"/>
            <a:ext cx="10302240" cy="1852046"/>
          </a:xfrm>
        </p:spPr>
        <p:txBody>
          <a:bodyPr lIns="0" tIns="274320" rIns="0" bIns="0" anchor="t" anchorCtr="0"/>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966886"/>
            <a:ext cx="10302237" cy="397191"/>
          </a:xfrm>
        </p:spPr>
        <p:txBody>
          <a:bodyPr lIns="0" tIns="0" rIns="0" bIns="0" anchor="b"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p:nvGrpSpPr>
        <p:grpSpPr>
          <a:xfrm>
            <a:off x="10897692" y="62029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5" name="Straight Connector 4">
            <a:extLst>
              <a:ext uri="{FF2B5EF4-FFF2-40B4-BE49-F238E27FC236}">
                <a16:creationId xmlns:a16="http://schemas.microsoft.com/office/drawing/2014/main" id="{57912362-D30D-7B0B-BA94-0993B1EBC4E4}"/>
              </a:ext>
              <a:ext uri="{C183D7F6-B498-43B3-948B-1728B52AA6E4}">
                <adec:decorative xmlns:adec="http://schemas.microsoft.com/office/drawing/2017/decorative" val="1"/>
              </a:ext>
            </a:extLst>
          </p:cNvPr>
          <p:cNvCxnSpPr>
            <a:cxnSpLocks/>
          </p:cNvCxnSpPr>
          <p:nvPr/>
        </p:nvCxnSpPr>
        <p:spPr>
          <a:xfrm>
            <a:off x="1280160" y="0"/>
            <a:ext cx="0" cy="2775857"/>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895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a:lstStyle>
            <a:lvl1pPr>
              <a:defRPr sz="4000" b="1" cap="all" spc="0" baseline="0"/>
            </a:lvl1pPr>
          </a:lstStyle>
          <a:p>
            <a:r>
              <a:rPr lang="en-US" dirty="0"/>
              <a:t>Click to add title</a:t>
            </a:r>
          </a:p>
        </p:txBody>
      </p:sp>
      <p:sp>
        <p:nvSpPr>
          <p:cNvPr id="15" name="Slide Number Placeholder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a:lstStyle/>
          <a:p>
            <a:fld id="{4EF6DC9A-A082-4E40-8DE4-EE32AC65620B}" type="slidenum">
              <a:rPr lang="en-US" smtClean="0"/>
              <a:t>‹#›</a:t>
            </a:fld>
            <a:endParaRPr lang="en-US"/>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3" name="Footer Placeholder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a:lstStyle>
            <a:lvl1pPr algn="l">
              <a:defRPr/>
            </a:lvl1pPr>
          </a:lstStyle>
          <a:p>
            <a:endParaRPr lang="en-US"/>
          </a:p>
        </p:txBody>
      </p:sp>
    </p:spTree>
    <p:extLst>
      <p:ext uri="{BB962C8B-B14F-4D97-AF65-F5344CB8AC3E}">
        <p14:creationId xmlns:p14="http://schemas.microsoft.com/office/powerpoint/2010/main" val="1311403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anchor="ctr" anchorCtr="0"/>
          <a:lstStyle>
            <a:lvl1pPr algn="l">
              <a:defRPr sz="4000" b="1" cap="all" spc="0" baseline="0">
                <a:solidFill>
                  <a:schemeClr val="bg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a:lstStyle/>
          <a:p>
            <a:fld id="{4EF6DC9A-A082-4E40-8DE4-EE32AC65620B}" type="slidenum">
              <a:rPr lang="en-US" smtClean="0"/>
              <a:t>‹#›</a:t>
            </a:fld>
            <a:endParaRPr lang="en-US"/>
          </a:p>
        </p:txBody>
      </p:sp>
      <p:sp>
        <p:nvSpPr>
          <p:cNvPr id="4" name="Content Placeholder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anchor="t" anchorCtr="0">
            <a:noAutofit/>
          </a:bodyPr>
          <a:lstStyle>
            <a:lvl1pPr marL="342900" indent="-512064">
              <a:spcBef>
                <a:spcPts val="1000"/>
              </a:spcBef>
              <a:buFont typeface="+mj-lt"/>
              <a:buAutoNum type="arabicPeriod"/>
              <a:defRPr sz="1800"/>
            </a:lvl1pPr>
            <a:lvl2pPr marL="1028700" indent="-342900">
              <a:spcBef>
                <a:spcPts val="1200"/>
              </a:spcBef>
              <a:buFont typeface="+mj-lt"/>
              <a:buAutoNum type="alphaLcPeriod"/>
              <a:defRPr sz="1800"/>
            </a:lvl2pPr>
            <a:lvl3pPr marL="1257300" indent="-342900">
              <a:spcBef>
                <a:spcPts val="1200"/>
              </a:spcBef>
              <a:buFont typeface="+mj-lt"/>
              <a:buAutoNum type="arabicParenR"/>
              <a:defRPr sz="1800"/>
            </a:lvl3pPr>
            <a:lvl4pPr marL="1714500" indent="-342900">
              <a:spcBef>
                <a:spcPts val="1200"/>
              </a:spcBef>
              <a:buFont typeface="+mj-lt"/>
              <a:buAutoNum type="alphaLcParenR"/>
              <a:defRPr sz="1800"/>
            </a:lvl4pPr>
            <a:lvl5pPr marL="2228850" indent="-400050">
              <a:spcBef>
                <a:spcPts val="1200"/>
              </a:spcBef>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anchor="t" anchorCtr="0">
            <a:noAutofit/>
          </a:bodyPr>
          <a:lstStyle>
            <a:lvl1pPr marL="0" indent="0">
              <a:spcBef>
                <a:spcPts val="1200"/>
              </a:spcBef>
              <a:buNone/>
              <a:defRPr sz="1800"/>
            </a:lvl1pPr>
            <a:lvl2pPr marL="457200" indent="0">
              <a:spcBef>
                <a:spcPts val="1200"/>
              </a:spcBef>
              <a:buNone/>
              <a:defRPr sz="1600"/>
            </a:lvl2pPr>
            <a:lvl3pPr marL="914400" indent="0">
              <a:spcBef>
                <a:spcPts val="1200"/>
              </a:spcBef>
              <a:buNone/>
              <a:defRPr sz="1400"/>
            </a:lvl3pPr>
            <a:lvl4pPr marL="1371600" indent="0">
              <a:spcBef>
                <a:spcPts val="1200"/>
              </a:spcBef>
              <a:buNone/>
              <a:defRPr sz="1200"/>
            </a:lvl4pPr>
            <a:lvl5pPr marL="1828800" indent="0">
              <a:spcBef>
                <a:spcPts val="1200"/>
              </a:spcBef>
              <a:buNone/>
              <a:defRPr sz="1200"/>
            </a:lvl5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anchor="t" anchorCtr="0">
            <a:noAutofit/>
          </a:bodyPr>
          <a:lstStyle>
            <a:lvl1pPr>
              <a:spcBef>
                <a:spcPts val="1200"/>
              </a:spcBef>
              <a:defRPr sz="1800"/>
            </a:lvl1pPr>
            <a:lvl2pPr>
              <a:spcBef>
                <a:spcPts val="1200"/>
              </a:spcBef>
              <a:defRPr sz="1600"/>
            </a:lvl2pPr>
            <a:lvl3pPr>
              <a:spcBef>
                <a:spcPts val="1200"/>
              </a:spcBef>
              <a:defRPr sz="1400"/>
            </a:lvl3pPr>
            <a:lvl4pPr>
              <a:spcBef>
                <a:spcPts val="1200"/>
              </a:spcBef>
              <a:defRPr sz="1200"/>
            </a:lvl4pPr>
            <a:lvl5pPr>
              <a:spcBef>
                <a:spcPts val="1200"/>
              </a:spcBef>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Footer Placeholder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a:p>
        </p:txBody>
      </p:sp>
      <p:cxnSp>
        <p:nvCxnSpPr>
          <p:cNvPr id="23" name="Straight Connector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1120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anchor="ctr" anchorCtr="0"/>
          <a:lstStyle>
            <a:lvl1pPr algn="l">
              <a:lnSpc>
                <a:spcPts val="4000"/>
              </a:lnSpc>
              <a:spcBef>
                <a:spcPts val="1000"/>
              </a:spcBef>
              <a:defRPr sz="4000" b="1" i="0" cap="all" spc="0" baseline="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a:lstStyle>
            <a:lvl1pPr>
              <a:defRPr>
                <a:solidFill>
                  <a:schemeClr val="accent2"/>
                </a:solidFill>
              </a:defRPr>
            </a:lvl1pPr>
          </a:lstStyle>
          <a:p>
            <a:fld id="{4EF6DC9A-A082-4E40-8DE4-EE32AC65620B}" type="slidenum">
              <a:rPr lang="en-US" smtClean="0"/>
              <a:t>‹#›</a:t>
            </a:fld>
            <a:endParaRPr lang="en-US"/>
          </a:p>
        </p:txBody>
      </p:sp>
      <p:sp>
        <p:nvSpPr>
          <p:cNvPr id="8" name="Text Placeholder 4">
            <a:extLst>
              <a:ext uri="{FF2B5EF4-FFF2-40B4-BE49-F238E27FC236}">
                <a16:creationId xmlns:a16="http://schemas.microsoft.com/office/drawing/2014/main" id="{9FB40175-FA51-DA14-A5B2-CD06DE6ECC31}"/>
              </a:ext>
            </a:extLst>
          </p:cNvPr>
          <p:cNvSpPr>
            <a:spLocks noGrp="1"/>
          </p:cNvSpPr>
          <p:nvPr>
            <p:ph type="body" sz="quarter" idx="14"/>
          </p:nvPr>
        </p:nvSpPr>
        <p:spPr>
          <a:xfrm>
            <a:off x="1280161" y="2777067"/>
            <a:ext cx="4663440" cy="3550581"/>
          </a:xfrm>
        </p:spPr>
        <p:txBody>
          <a:bodyPr lIns="0" tIns="0" rIns="0" bIns="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10" name="Footer Placeholder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a:lstStyle>
            <a:lvl1pPr algn="l">
              <a:defRPr/>
            </a:lvl1pPr>
          </a:lstStyle>
          <a:p>
            <a:endParaRPr lang="en-US"/>
          </a:p>
        </p:txBody>
      </p:sp>
      <p:cxnSp>
        <p:nvCxnSpPr>
          <p:cNvPr id="3" name="Straight Connector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5874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t" anchorCtr="0"/>
          <a:lstStyle>
            <a:lvl1pPr algn="ctr">
              <a:defRPr sz="1800" b="1" i="0" cap="all" spc="100" baseline="0">
                <a:solidFill>
                  <a:schemeClr val="accent2"/>
                </a:solidFill>
              </a:defRPr>
            </a:lvl1pPr>
          </a:lstStyle>
          <a:p>
            <a:fld id="{4EF6DC9A-A082-4E40-8DE4-EE32AC65620B}" type="slidenum">
              <a:rPr lang="en-US" smtClean="0"/>
              <a:t>‹#›</a:t>
            </a:fld>
            <a:endParaRPr lang="en-US"/>
          </a:p>
        </p:txBody>
      </p:sp>
      <p:sp>
        <p:nvSpPr>
          <p:cNvPr id="4" name="Date Placeholder 3">
            <a:extLst>
              <a:ext uri="{FF2B5EF4-FFF2-40B4-BE49-F238E27FC236}">
                <a16:creationId xmlns:a16="http://schemas.microsoft.com/office/drawing/2014/main" id="{B1EF1C86-6A9C-D287-D381-5634A69BF1C8}"/>
              </a:ext>
            </a:extLst>
          </p:cNvPr>
          <p:cNvSpPr>
            <a:spLocks noGrp="1"/>
          </p:cNvSpPr>
          <p:nvPr>
            <p:ph type="dt" sz="half" idx="2"/>
          </p:nvPr>
        </p:nvSpPr>
        <p:spPr>
          <a:xfrm>
            <a:off x="1435394" y="6356350"/>
            <a:ext cx="2743200" cy="365125"/>
          </a:xfrm>
          <a:prstGeom prst="rect">
            <a:avLst/>
          </a:prstGeom>
        </p:spPr>
        <p:txBody>
          <a:bodyPr vert="horz" lIns="0" tIns="45720" rIns="91440" bIns="45720" rtlCol="0" anchor="ctr"/>
          <a:lstStyle>
            <a:lvl1pPr algn="l">
              <a:defRPr sz="1200">
                <a:solidFill>
                  <a:schemeClr val="tx1">
                    <a:tint val="75000"/>
                  </a:schemeClr>
                </a:solidFill>
              </a:defRPr>
            </a:lvl1pPr>
          </a:lstStyle>
          <a:p>
            <a:fld id="{73847783-277C-490F-B0F2-FB0F8799A16C}" type="datetimeFigureOut">
              <a:rPr lang="en-US" smtClean="0"/>
              <a:t>3/7/2025</a:t>
            </a:fld>
            <a:endParaRPr lang="en-US"/>
          </a:p>
        </p:txBody>
      </p:sp>
      <p:sp>
        <p:nvSpPr>
          <p:cNvPr id="5" name="Footer Placeholder 4">
            <a:extLst>
              <a:ext uri="{FF2B5EF4-FFF2-40B4-BE49-F238E27FC236}">
                <a16:creationId xmlns:a16="http://schemas.microsoft.com/office/drawing/2014/main"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0" bIns="45720" rtlCol="0" anchor="ctr"/>
          <a:lstStyle>
            <a:lvl1pPr algn="r">
              <a:defRPr sz="1200">
                <a:solidFill>
                  <a:schemeClr val="tx1">
                    <a:tint val="75000"/>
                  </a:schemeClr>
                </a:solidFill>
              </a:defRPr>
            </a:lvl1pPr>
          </a:lstStyle>
          <a:p>
            <a:endParaRPr lang="en-US"/>
          </a:p>
        </p:txBody>
      </p:sp>
    </p:spTree>
    <p:extLst>
      <p:ext uri="{BB962C8B-B14F-4D97-AF65-F5344CB8AC3E}">
        <p14:creationId xmlns:p14="http://schemas.microsoft.com/office/powerpoint/2010/main" val="3870778347"/>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Lst>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12B6A4B-559F-3D92-BB5F-0A645FFA276E}"/>
              </a:ext>
            </a:extLst>
          </p:cNvPr>
          <p:cNvSpPr txBox="1"/>
          <p:nvPr/>
        </p:nvSpPr>
        <p:spPr>
          <a:xfrm>
            <a:off x="1469571" y="185058"/>
            <a:ext cx="9198429" cy="6111097"/>
          </a:xfrm>
          <a:prstGeom prst="rect">
            <a:avLst/>
          </a:prstGeom>
          <a:noFill/>
        </p:spPr>
        <p:txBody>
          <a:bodyPr wrap="square">
            <a:spAutoFit/>
          </a:bodyPr>
          <a:lstStyle/>
          <a:p>
            <a:pPr marL="0" marR="0" algn="ctr">
              <a:lnSpc>
                <a:spcPct val="115000"/>
              </a:lnSpc>
              <a:spcAft>
                <a:spcPts val="800"/>
              </a:spcAft>
            </a:pPr>
            <a:r>
              <a:rPr lang="en-US" sz="2400" b="1" kern="100" dirty="0">
                <a:ln>
                  <a:noFill/>
                </a:ln>
                <a:solidFill>
                  <a:srgbClr val="000000"/>
                </a:solidFill>
                <a:effectLst>
                  <a:outerShdw blurRad="38100" dist="19050" dir="2700000" algn="tl">
                    <a:schemeClr val="dk1">
                      <a:alpha val="40000"/>
                    </a:schemeClr>
                  </a:outerShdw>
                </a:effectLst>
                <a:latin typeface="Aptos" panose="020B0004020202020204" pitchFamily="34" charset="0"/>
                <a:ea typeface="Aptos" panose="020B0004020202020204" pitchFamily="34" charset="0"/>
                <a:cs typeface="Times New Roman" panose="02020603050405020304" pitchFamily="18" charset="0"/>
              </a:rPr>
              <a:t>BROWTASTIC</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Reason for choice of domain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 chose this domain because it’s my personal business and I want to see it grow into something bigger, I handle everything- bookings, payments, client's record, and making sure my service stays top tier. To keep things running smoothly, I need a system that organizes client information, tracks appointments, manage payments, and keeps inventory. Having everything structured will not only make my life easier but also help improve client experience, keep things professional, and scale my business the way I envision.</a:t>
            </a:r>
          </a:p>
          <a:p>
            <a:pPr marL="0" marR="0">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 summary of the data the model should hold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Browtastic is a semi-permanent makeup business specializing in microblading, ombre brows, micro-shading and related services.</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Customers should be able to book appointments, reschedule, or cancel appointments.</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Each appointment links to a procedure and may require a touch-up</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Payments are recorded for appointments, contributing to sales tracking.</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Notifications remind customers of bookings, and seasonal discounts may apply to services.</a:t>
            </a:r>
          </a:p>
          <a:p>
            <a:pPr marL="342900" marR="0" lvl="0" indent="-342900">
              <a:lnSpc>
                <a:spcPct val="115000"/>
              </a:lnSpc>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Customers can leave reviews/feedback after procedure.</a:t>
            </a:r>
          </a:p>
        </p:txBody>
      </p:sp>
    </p:spTree>
    <p:extLst>
      <p:ext uri="{BB962C8B-B14F-4D97-AF65-F5344CB8AC3E}">
        <p14:creationId xmlns:p14="http://schemas.microsoft.com/office/powerpoint/2010/main" val="25634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D56AB2-D44E-A36F-73F4-C92CF663F9D8}"/>
              </a:ext>
            </a:extLst>
          </p:cNvPr>
          <p:cNvSpPr txBox="1"/>
          <p:nvPr/>
        </p:nvSpPr>
        <p:spPr>
          <a:xfrm>
            <a:off x="3046344" y="453320"/>
            <a:ext cx="6092686" cy="4957447"/>
          </a:xfrm>
          <a:prstGeom prst="rect">
            <a:avLst/>
          </a:prstGeom>
          <a:noFill/>
        </p:spPr>
        <p:txBody>
          <a:bodyPr wrap="square">
            <a:spAutoFit/>
          </a:bodyPr>
          <a:lstStyle/>
          <a:p>
            <a:pPr marL="0" marR="0">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Enhancing performance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Since this database is already in use for my business, the focus is on improving performance and keeping efficiency. Indexes are applied to frequently searched fields like client ID and appointment ID to speed queries and enhance responsiveness. Foreign key constraints ensure data integrity by linking bookings, payments and services. As the business grows, the database will manage more appointments and transactions, which could slow down performance. To prevent this, large tables may be partitioned based on criteria like dates (e.g. grouping appointments by month or year) to improve search efficiency. Additionally regular backups and security measures would be in place to protect sensitive client and payment information.</a:t>
            </a:r>
          </a:p>
        </p:txBody>
      </p:sp>
    </p:spTree>
    <p:extLst>
      <p:ext uri="{BB962C8B-B14F-4D97-AF65-F5344CB8AC3E}">
        <p14:creationId xmlns:p14="http://schemas.microsoft.com/office/powerpoint/2010/main" val="3611066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181C39E2-7A6E-7AE1-BD1F-16638C787E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050" y="239485"/>
            <a:ext cx="9295493" cy="617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170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487054-56C0-7974-177C-3AF39B4F48B8}"/>
              </a:ext>
            </a:extLst>
          </p:cNvPr>
          <p:cNvSpPr txBox="1"/>
          <p:nvPr/>
        </p:nvSpPr>
        <p:spPr>
          <a:xfrm>
            <a:off x="3046344" y="1408966"/>
            <a:ext cx="6092686" cy="3046155"/>
          </a:xfrm>
          <a:prstGeom prst="rect">
            <a:avLst/>
          </a:prstGeom>
          <a:noFill/>
        </p:spPr>
        <p:txBody>
          <a:bodyPr wrap="square">
            <a:spAutoFit/>
          </a:bodyPr>
          <a:lstStyle/>
          <a:p>
            <a:pPr marL="0" marR="0">
              <a:lnSpc>
                <a:spcPct val="115000"/>
              </a:lnSpc>
              <a:spcAft>
                <a:spcPts val="800"/>
              </a:spcAft>
            </a:pPr>
            <a:r>
              <a:rPr lang="en-US" sz="1800" b="1" u="sng" kern="100" dirty="0">
                <a:effectLst/>
                <a:latin typeface="Aptos" panose="020B0004020202020204" pitchFamily="34" charset="0"/>
                <a:ea typeface="Aptos" panose="020B0004020202020204" pitchFamily="34" charset="0"/>
                <a:cs typeface="Times New Roman" panose="02020603050405020304" pitchFamily="18" charset="0"/>
              </a:rPr>
              <a:t>Entities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Customer</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Appointment</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Services</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Feedback/reviews</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Sales</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Payment</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Touch-up</a:t>
            </a:r>
          </a:p>
          <a:p>
            <a:pPr marL="342900" marR="0" lvl="0" indent="-342900">
              <a:lnSpc>
                <a:spcPct val="115000"/>
              </a:lnSpc>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Seasonal discounts</a:t>
            </a:r>
          </a:p>
        </p:txBody>
      </p:sp>
    </p:spTree>
    <p:extLst>
      <p:ext uri="{BB962C8B-B14F-4D97-AF65-F5344CB8AC3E}">
        <p14:creationId xmlns:p14="http://schemas.microsoft.com/office/powerpoint/2010/main" val="124048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7EBBA5-4940-3716-181D-48E4C5C5E127}"/>
              </a:ext>
            </a:extLst>
          </p:cNvPr>
          <p:cNvPicPr>
            <a:picLocks noChangeAspect="1"/>
          </p:cNvPicPr>
          <p:nvPr/>
        </p:nvPicPr>
        <p:blipFill>
          <a:blip r:embed="rId2"/>
          <a:stretch>
            <a:fillRect/>
          </a:stretch>
        </p:blipFill>
        <p:spPr>
          <a:xfrm>
            <a:off x="137160" y="1033229"/>
            <a:ext cx="11894820" cy="4791541"/>
          </a:xfrm>
          <a:prstGeom prst="rect">
            <a:avLst/>
          </a:prstGeom>
        </p:spPr>
      </p:pic>
    </p:spTree>
    <p:extLst>
      <p:ext uri="{BB962C8B-B14F-4D97-AF65-F5344CB8AC3E}">
        <p14:creationId xmlns:p14="http://schemas.microsoft.com/office/powerpoint/2010/main" val="1698736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85E9F6-65F9-EEC0-292C-C3650DBA657E}"/>
              </a:ext>
            </a:extLst>
          </p:cNvPr>
          <p:cNvPicPr>
            <a:picLocks noChangeAspect="1"/>
          </p:cNvPicPr>
          <p:nvPr/>
        </p:nvPicPr>
        <p:blipFill>
          <a:blip r:embed="rId2"/>
          <a:stretch>
            <a:fillRect/>
          </a:stretch>
        </p:blipFill>
        <p:spPr>
          <a:xfrm>
            <a:off x="1172759" y="0"/>
            <a:ext cx="9846481" cy="6858000"/>
          </a:xfrm>
          <a:prstGeom prst="rect">
            <a:avLst/>
          </a:prstGeom>
        </p:spPr>
      </p:pic>
    </p:spTree>
    <p:extLst>
      <p:ext uri="{BB962C8B-B14F-4D97-AF65-F5344CB8AC3E}">
        <p14:creationId xmlns:p14="http://schemas.microsoft.com/office/powerpoint/2010/main" val="2427199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53FE79-D3D8-505B-ECD4-DF17990DC8F3}"/>
              </a:ext>
            </a:extLst>
          </p:cNvPr>
          <p:cNvPicPr>
            <a:picLocks noChangeAspect="1"/>
          </p:cNvPicPr>
          <p:nvPr/>
        </p:nvPicPr>
        <p:blipFill>
          <a:blip r:embed="rId2"/>
          <a:stretch>
            <a:fillRect/>
          </a:stretch>
        </p:blipFill>
        <p:spPr>
          <a:xfrm>
            <a:off x="2081212" y="0"/>
            <a:ext cx="8029575" cy="6858000"/>
          </a:xfrm>
          <a:prstGeom prst="rect">
            <a:avLst/>
          </a:prstGeom>
        </p:spPr>
      </p:pic>
    </p:spTree>
    <p:extLst>
      <p:ext uri="{BB962C8B-B14F-4D97-AF65-F5344CB8AC3E}">
        <p14:creationId xmlns:p14="http://schemas.microsoft.com/office/powerpoint/2010/main" val="360771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0B8BAD-CAC8-A4E0-3F29-91C247E53ACC}"/>
              </a:ext>
            </a:extLst>
          </p:cNvPr>
          <p:cNvSpPr txBox="1"/>
          <p:nvPr/>
        </p:nvSpPr>
        <p:spPr>
          <a:xfrm>
            <a:off x="2906485" y="0"/>
            <a:ext cx="7957458" cy="6858000"/>
          </a:xfrm>
          <a:prstGeom prst="rect">
            <a:avLst/>
          </a:prstGeom>
          <a:noFill/>
        </p:spPr>
        <p:txBody>
          <a:bodyPr wrap="square">
            <a:spAutoFit/>
          </a:bodyPr>
          <a:lstStyle/>
          <a:p>
            <a:pPr marL="0" marR="0">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Relationships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Symbol" panose="05050102010706020507" pitchFamily="18" charset="2"/>
              <a:buChar cha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Customer to Appointment (ONE-TO-MANY)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customer can have multiple appointments, but each appointment belongs to only one customer.</a:t>
            </a:r>
          </a:p>
          <a:p>
            <a:pPr marL="342900" marR="0" lvl="0" indent="-342900">
              <a:lnSpc>
                <a:spcPct val="115000"/>
              </a:lnSpc>
              <a:buFont typeface="Symbol" panose="05050102010706020507" pitchFamily="18" charset="2"/>
              <a:buChar cha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Appointment to Service (ONE TO MANY)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An appointment can include multiple services, such as microblading and shading in one service.</a:t>
            </a:r>
          </a:p>
          <a:p>
            <a:pPr marL="342900" marR="0" lvl="0" indent="-342900">
              <a:lnSpc>
                <a:spcPct val="115000"/>
              </a:lnSpc>
              <a:buFont typeface="Symbol" panose="05050102010706020507" pitchFamily="18" charset="2"/>
              <a:buChar cha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Customer to reviews (ONE TO MANY)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customer can leave multiple reviews, each tied to a different appointment or service.</a:t>
            </a:r>
          </a:p>
          <a:p>
            <a:pPr marL="342900" marR="0" lvl="0" indent="-342900">
              <a:lnSpc>
                <a:spcPct val="115000"/>
              </a:lnSpc>
              <a:buFont typeface="Symbol" panose="05050102010706020507" pitchFamily="18" charset="2"/>
              <a:buChar cha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Seasonal Discount to services (ONE TO MANY)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discount can apply to multiple services, but each service can have only one active discount at a time.</a:t>
            </a:r>
          </a:p>
          <a:p>
            <a:pPr marL="342900" marR="0" lvl="0" indent="-342900">
              <a:lnSpc>
                <a:spcPct val="115000"/>
              </a:lnSpc>
              <a:buFont typeface="Symbol" panose="05050102010706020507" pitchFamily="18" charset="2"/>
              <a:buChar cha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Appointment to services (MANY TO MANY)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An appointment can have many services, and a service can be part of many appointments.</a:t>
            </a:r>
          </a:p>
          <a:p>
            <a:pPr marL="342900" marR="0" lvl="0" indent="-342900">
              <a:lnSpc>
                <a:spcPct val="115000"/>
              </a:lnSpc>
              <a:buFont typeface="Symbol" panose="05050102010706020507" pitchFamily="18" charset="2"/>
              <a:buChar cha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Appointment to sales (one to one)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One appointment generates one sales record.</a:t>
            </a:r>
          </a:p>
          <a:p>
            <a:pPr marL="342900" marR="0" lvl="0" indent="-342900">
              <a:lnSpc>
                <a:spcPct val="115000"/>
              </a:lnSpc>
              <a:buFont typeface="Symbol" panose="05050102010706020507" pitchFamily="18" charset="2"/>
              <a:buChar char=""/>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Appointment to touch up (one to many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customer may need a follow up session and each is recorded separately, but each touch-up is linked back to the original appointment.</a:t>
            </a:r>
          </a:p>
        </p:txBody>
      </p:sp>
    </p:spTree>
    <p:extLst>
      <p:ext uri="{BB962C8B-B14F-4D97-AF65-F5344CB8AC3E}">
        <p14:creationId xmlns:p14="http://schemas.microsoft.com/office/powerpoint/2010/main" val="2350078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EAECCC2-CB7F-0886-EED4-6776536DF1C6}"/>
              </a:ext>
            </a:extLst>
          </p:cNvPr>
          <p:cNvSpPr txBox="1"/>
          <p:nvPr/>
        </p:nvSpPr>
        <p:spPr>
          <a:xfrm>
            <a:off x="1834242" y="159290"/>
            <a:ext cx="8523515" cy="6539419"/>
          </a:xfrm>
          <a:prstGeom prst="rect">
            <a:avLst/>
          </a:prstGeom>
          <a:noFill/>
        </p:spPr>
        <p:txBody>
          <a:bodyPr wrap="square">
            <a:spAutoFit/>
          </a:bodyPr>
          <a:lstStyle/>
          <a:p>
            <a:pPr marL="0" marR="0">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PRIMARY KEY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Customer Id (customer table) - uniquely identifies each customer.</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Appointment Id (appointment table) - ensures each appointment is distinct.</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Service Id (service table) - differentiates each service offered.</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Payment Id (payment table) - tracks individual transactions.</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Sales Id (sales id) – ensures each sales record is unique.</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Touch-up Id (touch up table) - uniquely identifies each touch-up session.</a:t>
            </a:r>
          </a:p>
          <a:p>
            <a:pPr marL="342900" marR="0" lvl="0" indent="-342900">
              <a:lnSpc>
                <a:spcPct val="115000"/>
              </a:lnSpc>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Discount Id (seasonal discount table) – uniquely identifies discount campaigns.</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FOREIGN KEY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Customer Id (appointments table) – links appointments to specific customers.</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Appointment Id (payments table) – ensures each payment corresponds to an appointment.</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Service Id (appointments service join table) – connects appointment to selected services.</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Appointment Id (touch up table) – links a touch-up session to the original appointment.</a:t>
            </a:r>
          </a:p>
          <a:p>
            <a:pPr marL="342900" marR="0" lvl="0" indent="-342900">
              <a:lnSpc>
                <a:spcPct val="115000"/>
              </a:lnSpc>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Discount Id (service table) – associates a service with a seasonal discount, if applicable.</a:t>
            </a:r>
          </a:p>
        </p:txBody>
      </p:sp>
    </p:spTree>
    <p:extLst>
      <p:ext uri="{BB962C8B-B14F-4D97-AF65-F5344CB8AC3E}">
        <p14:creationId xmlns:p14="http://schemas.microsoft.com/office/powerpoint/2010/main" val="1965064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FFD618-6878-93A6-A626-633F4C3414A5}"/>
              </a:ext>
            </a:extLst>
          </p:cNvPr>
          <p:cNvSpPr txBox="1"/>
          <p:nvPr/>
        </p:nvSpPr>
        <p:spPr>
          <a:xfrm>
            <a:off x="1393372" y="-324214"/>
            <a:ext cx="8585987" cy="6960560"/>
          </a:xfrm>
          <a:prstGeom prst="rect">
            <a:avLst/>
          </a:prstGeom>
          <a:noFill/>
        </p:spPr>
        <p:txBody>
          <a:bodyPr wrap="square">
            <a:spAutoFit/>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Design decision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Join table for appointment and services- Avoided self-join by using an appointment_service table to handle the many to many relationship.</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Separate touch-up-table – since touch-ups aren’t always needed, they were kept separate but linked to the original appointment.</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Discounts linked to services – Ensured seasonal discounts apply per service, not per appointment, for better flexibility.</a:t>
            </a:r>
          </a:p>
          <a:p>
            <a:pPr marL="342900" marR="0" lvl="0" indent="-342900">
              <a:lnSpc>
                <a:spcPct val="115000"/>
              </a:lnSpc>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Payments linked to appointments – Each payment corresponds to a specific appointment, making financial tracking easy.</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Challenges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Self-join issue – fixed by using a join table for appointments and services</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Managing optional touch-ups – kept them in a separate table to avoid unnecessary null values.</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Applying discounts correctly – linked them to services instead of appointments for automatic application.</a:t>
            </a:r>
          </a:p>
          <a:p>
            <a:pPr marL="342900" marR="0" lvl="0" indent="-342900">
              <a:lnSpc>
                <a:spcPct val="115000"/>
              </a:lnSpc>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Managing payment and sales – separated payments from sales to allow for deposits and multiple transactions per appointment.</a:t>
            </a:r>
          </a:p>
          <a:p>
            <a:pPr marL="342900" marR="0" lvl="0" indent="-342900">
              <a:lnSpc>
                <a:spcPct val="115000"/>
              </a:lnSpc>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design ensures data integrity, flexibility and efficient tracking.</a:t>
            </a:r>
          </a:p>
        </p:txBody>
      </p:sp>
    </p:spTree>
    <p:extLst>
      <p:ext uri="{BB962C8B-B14F-4D97-AF65-F5344CB8AC3E}">
        <p14:creationId xmlns:p14="http://schemas.microsoft.com/office/powerpoint/2010/main" val="3274180987"/>
      </p:ext>
    </p:extLst>
  </p:cSld>
  <p:clrMapOvr>
    <a:masterClrMapping/>
  </p:clrMapOvr>
</p:sld>
</file>

<file path=ppt/theme/theme1.xml><?xml version="1.0" encoding="utf-8"?>
<a:theme xmlns:a="http://schemas.openxmlformats.org/drawingml/2006/main" name="Theme5">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5" id="{FB67B94C-19B9-4477-AF2D-75E994C67500}" vid="{89109488-82DC-4C14-A0B4-59139EC9FD1C}"/>
    </a:ext>
  </a:extLst>
</a:theme>
</file>

<file path=docProps/app.xml><?xml version="1.0" encoding="utf-8"?>
<Properties xmlns="http://schemas.openxmlformats.org/officeDocument/2006/extended-properties" xmlns:vt="http://schemas.openxmlformats.org/officeDocument/2006/docPropsVTypes">
  <Template>Theme5</Template>
  <TotalTime>83</TotalTime>
  <Words>832</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Symbol</vt:lpstr>
      <vt:lpstr>Univers</vt:lpstr>
      <vt:lpstr>Theme5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Alaba Adenusi</dc:creator>
  <cp:lastModifiedBy>Alaba Adenusi</cp:lastModifiedBy>
  <cp:revision>1</cp:revision>
  <dcterms:created xsi:type="dcterms:W3CDTF">2025-03-02T16:14:14Z</dcterms:created>
  <dcterms:modified xsi:type="dcterms:W3CDTF">2025-03-07T17:26:32Z</dcterms:modified>
</cp:coreProperties>
</file>