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42" r:id="rId1"/>
  </p:sldMasterIdLst>
  <p:notesMasterIdLst>
    <p:notesMasterId r:id="rId17"/>
  </p:notesMasterIdLst>
  <p:handoutMasterIdLst>
    <p:handoutMasterId r:id="rId18"/>
  </p:handoutMasterIdLst>
  <p:sldIdLst>
    <p:sldId id="289" r:id="rId2"/>
    <p:sldId id="299" r:id="rId3"/>
    <p:sldId id="297" r:id="rId4"/>
    <p:sldId id="288" r:id="rId5"/>
    <p:sldId id="291" r:id="rId6"/>
    <p:sldId id="261" r:id="rId7"/>
    <p:sldId id="290" r:id="rId8"/>
    <p:sldId id="292" r:id="rId9"/>
    <p:sldId id="293" r:id="rId10"/>
    <p:sldId id="296" r:id="rId11"/>
    <p:sldId id="295" r:id="rId12"/>
    <p:sldId id="300" r:id="rId13"/>
    <p:sldId id="294" r:id="rId14"/>
    <p:sldId id="301" r:id="rId15"/>
    <p:sldId id="30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89"/>
            <p14:sldId id="299"/>
            <p14:sldId id="297"/>
            <p14:sldId id="288"/>
            <p14:sldId id="291"/>
          </p14:sldIdLst>
        </p14:section>
        <p14:section name="Overview and Objectives" id="{ABA716BF-3A5C-4ADB-94C9-CFEF84EBA240}">
          <p14:sldIdLst>
            <p14:sldId id="261"/>
            <p14:sldId id="290"/>
            <p14:sldId id="292"/>
            <p14:sldId id="293"/>
            <p14:sldId id="296"/>
            <p14:sldId id="295"/>
            <p14:sldId id="300"/>
            <p14:sldId id="294"/>
            <p14:sldId id="301"/>
            <p14:sldId id="302"/>
          </p14:sldIdLst>
        </p14:section>
        <p14:section name="Topic 1" id="{6D9936A3-3945-4757-BC8B-B5C252D8E036}">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66" d="100"/>
          <a:sy n="66" d="100"/>
        </p:scale>
        <p:origin x="-1372" y="-7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4/14/2024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24912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4/14/2024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2246882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13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4/14/2024</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8" name="Slide Number Placeholder 7"/>
          <p:cNvSpPr>
            <a:spLocks noGrp="1"/>
          </p:cNvSpPr>
          <p:nvPr>
            <p:ph type="sldNum" sz="quarter" idx="11"/>
          </p:nvPr>
        </p:nvSpPr>
        <p:spPr/>
        <p:txBody>
          <a:bodyPr/>
          <a:lstStyle/>
          <a:p>
            <a:fld id="{33D6E5A2-EC83-451F-A719-9AC1370DD5CF}"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57B281C-5159-4971-8228-52B9A72E9ED2}" type="datetimeFigureOut">
              <a:rPr lang="en-US" smtClean="0"/>
              <a:pPr/>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57B281C-5159-4971-8228-52B9A72E9ED2}" type="datetimeFigureOut">
              <a:rPr lang="en-US" smtClean="0"/>
              <a:pPr/>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57B281C-5159-4971-8228-52B9A72E9ED2}" type="datetimeFigureOut">
              <a:rPr lang="en-US" smtClean="0"/>
              <a:pPr/>
              <a:t>4/14/2024</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D6E5A2-EC83-451F-A719-9AC1370DD5C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3650" r:id="rId12"/>
    <p:sldLayoutId id="2147483663" r:id="rId13"/>
  </p:sldLayoutIdLst>
  <p:transition spd="slow">
    <p:wipe dir="d"/>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custDataLst>
              <p:tags r:id="rId2"/>
            </p:custDataLst>
          </p:nvPr>
        </p:nvSpPr>
        <p:spPr>
          <a:xfrm>
            <a:off x="323528" y="1052737"/>
            <a:ext cx="8515672" cy="4841040"/>
          </a:xfrm>
        </p:spPr>
        <p:txBody>
          <a:bodyPr>
            <a:normAutofit/>
          </a:bodyPr>
          <a:lstStyle/>
          <a:p>
            <a:pPr marL="0" indent="0">
              <a:buNone/>
            </a:pPr>
            <a:r>
              <a:rPr lang="en-US" sz="3200" dirty="0"/>
              <a:t>STUDENT NAME:NIHITHA  </a:t>
            </a:r>
            <a:r>
              <a:rPr lang="en-US" sz="3200" dirty="0" smtClean="0"/>
              <a:t>N</a:t>
            </a:r>
            <a:r>
              <a:rPr lang="en-US" sz="3200" dirty="0"/>
              <a:t/>
            </a:r>
            <a:br>
              <a:rPr lang="en-US" sz="3200" dirty="0"/>
            </a:br>
            <a:r>
              <a:rPr lang="en-US" sz="3200" dirty="0"/>
              <a:t>DEPT:CSE</a:t>
            </a:r>
            <a:br>
              <a:rPr lang="en-US" sz="3200" dirty="0"/>
            </a:br>
            <a:r>
              <a:rPr lang="en-US" sz="3200" dirty="0"/>
              <a:t>NM </a:t>
            </a:r>
            <a:r>
              <a:rPr lang="en-US" sz="3200" dirty="0" smtClean="0"/>
              <a:t>ID:au950021104034</a:t>
            </a:r>
            <a:r>
              <a:rPr lang="en-US" sz="3200" dirty="0"/>
              <a:t/>
            </a:r>
            <a:br>
              <a:rPr lang="en-US" sz="3200" dirty="0"/>
            </a:br>
            <a:r>
              <a:rPr lang="en-US" sz="3200" dirty="0"/>
              <a:t>YEAR : T</a:t>
            </a:r>
            <a:r>
              <a:rPr lang="en-US" sz="3200" dirty="0" smtClean="0"/>
              <a:t>hird </a:t>
            </a:r>
            <a:r>
              <a:rPr lang="en-US" sz="3200" dirty="0"/>
              <a:t>year</a:t>
            </a:r>
            <a:br>
              <a:rPr lang="en-US" sz="3200" dirty="0"/>
            </a:br>
            <a:r>
              <a:rPr lang="en-US" sz="3200" dirty="0"/>
              <a:t>ANNA UNIVERSITY REGIONAL CAMPUS-TIRUNELVELI</a:t>
            </a:r>
            <a:br>
              <a:rPr lang="en-US" sz="3200" dirty="0"/>
            </a:br>
            <a:endParaRPr lang="en-US" dirty="0" smtClean="0"/>
          </a:p>
        </p:txBody>
      </p:sp>
    </p:spTree>
    <p:custDataLst>
      <p:tags r:id="rId1"/>
    </p:custDataLst>
    <p:extLst>
      <p:ext uri="{BB962C8B-B14F-4D97-AF65-F5344CB8AC3E}">
        <p14:creationId xmlns:p14="http://schemas.microsoft.com/office/powerpoint/2010/main" val="1142103706"/>
      </p:ext>
    </p:extLst>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83568" y="188640"/>
            <a:ext cx="8077200" cy="791944"/>
          </a:xfrm>
        </p:spPr>
        <p:txBody>
          <a:bodyPr>
            <a:normAutofit fontScale="90000"/>
          </a:bodyPr>
          <a:lstStyle/>
          <a:p>
            <a:r>
              <a:rPr lang="en-US" dirty="0" smtClean="0"/>
              <a:t>MODELLING</a:t>
            </a:r>
            <a:endParaRPr lang="en-US" dirty="0"/>
          </a:p>
        </p:txBody>
      </p:sp>
      <p:sp>
        <p:nvSpPr>
          <p:cNvPr id="5" name="Content Placeholder 4"/>
          <p:cNvSpPr>
            <a:spLocks noGrp="1"/>
          </p:cNvSpPr>
          <p:nvPr>
            <p:ph idx="1"/>
            <p:custDataLst>
              <p:tags r:id="rId3"/>
            </p:custDataLst>
          </p:nvPr>
        </p:nvSpPr>
        <p:spPr>
          <a:xfrm>
            <a:off x="762000" y="1196753"/>
            <a:ext cx="8077200" cy="5661248"/>
          </a:xfrm>
        </p:spPr>
        <p:txBody>
          <a:bodyPr>
            <a:normAutofit fontScale="62500" lnSpcReduction="20000"/>
          </a:bodyPr>
          <a:lstStyle/>
          <a:p>
            <a:r>
              <a:rPr lang="en-US" b="1" dirty="0"/>
              <a:t>Define the Problem</a:t>
            </a:r>
            <a:r>
              <a:rPr lang="en-US" dirty="0"/>
              <a:t>: Understand the task of generating images from text descriptions.</a:t>
            </a:r>
          </a:p>
          <a:p>
            <a:r>
              <a:rPr lang="en-US" b="1" dirty="0"/>
              <a:t>Data Collection</a:t>
            </a:r>
            <a:r>
              <a:rPr lang="en-US" dirty="0"/>
              <a:t>: Gather a dataset of text descriptions paired with corresponding images.</a:t>
            </a:r>
          </a:p>
          <a:p>
            <a:r>
              <a:rPr lang="en-US" b="1" dirty="0"/>
              <a:t>Data Preprocessing</a:t>
            </a:r>
            <a:r>
              <a:rPr lang="en-US" dirty="0"/>
              <a:t>: Prepare the text and image data for the model.</a:t>
            </a:r>
          </a:p>
          <a:p>
            <a:r>
              <a:rPr lang="en-US" b="1" dirty="0"/>
              <a:t>Model Architecture</a:t>
            </a:r>
            <a:r>
              <a:rPr lang="en-US" dirty="0"/>
              <a:t>: Design a GAN architecture suitable for the task, including a generator and discriminator.</a:t>
            </a:r>
          </a:p>
          <a:p>
            <a:r>
              <a:rPr lang="en-US" b="1" dirty="0"/>
              <a:t>Text Embedding</a:t>
            </a:r>
            <a:r>
              <a:rPr lang="en-US" dirty="0"/>
              <a:t>: Convert text descriptions into a format usable by the generator (e.g., word embeddings).</a:t>
            </a:r>
          </a:p>
          <a:p>
            <a:r>
              <a:rPr lang="en-US" b="1" dirty="0"/>
              <a:t>Generator Input</a:t>
            </a:r>
            <a:r>
              <a:rPr lang="en-US" dirty="0"/>
              <a:t>: Combine text embeddings with random noise as input to the generator.</a:t>
            </a:r>
          </a:p>
          <a:p>
            <a:r>
              <a:rPr lang="en-US" b="1" dirty="0"/>
              <a:t>Training</a:t>
            </a:r>
            <a:r>
              <a:rPr lang="en-US" dirty="0"/>
              <a:t>: Train the GAN using the text-image pairs, optimizing the generator and discriminator.</a:t>
            </a:r>
          </a:p>
          <a:p>
            <a:r>
              <a:rPr lang="en-US" b="1" dirty="0"/>
              <a:t>Evaluation</a:t>
            </a:r>
            <a:r>
              <a:rPr lang="en-US" dirty="0"/>
              <a:t>: Assess the quality of generated images using metrics like Inception Score or human judgment.</a:t>
            </a:r>
          </a:p>
          <a:p>
            <a:r>
              <a:rPr lang="en-US" b="1" dirty="0"/>
              <a:t>Fine-Tuning</a:t>
            </a:r>
            <a:r>
              <a:rPr lang="en-US" dirty="0"/>
              <a:t>: Adjust the model and training process based on evaluation results.</a:t>
            </a:r>
          </a:p>
          <a:p>
            <a:r>
              <a:rPr lang="en-US" b="1" dirty="0"/>
              <a:t>Deployment</a:t>
            </a:r>
            <a:r>
              <a:rPr lang="en-US" dirty="0"/>
              <a:t>: Deploy the trained model to generate images from new text descriptions.</a:t>
            </a:r>
          </a:p>
          <a:p>
            <a:endParaRPr lang="en-US" dirty="0" smtClean="0"/>
          </a:p>
        </p:txBody>
      </p:sp>
    </p:spTree>
    <p:custDataLst>
      <p:tags r:id="rId1"/>
    </p:custDataLst>
    <p:extLst>
      <p:ext uri="{BB962C8B-B14F-4D97-AF65-F5344CB8AC3E}">
        <p14:creationId xmlns:p14="http://schemas.microsoft.com/office/powerpoint/2010/main" val="1821872948"/>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RESULT:</a:t>
            </a:r>
            <a:endParaRPr lang="en-US" dirty="0"/>
          </a:p>
        </p:txBody>
      </p:sp>
      <p:pic>
        <p:nvPicPr>
          <p:cNvPr id="1027" name="Picture 3"/>
          <p:cNvPicPr>
            <a:picLocks noGrp="1" noChangeAspect="1" noChangeArrowheads="1"/>
          </p:cNvPicPr>
          <p:nvPr>
            <p:ph idx="1"/>
          </p:nvPr>
        </p:nvPicPr>
        <p:blipFill>
          <a:blip r:embed="rId5" cstate="email">
            <a:extLst>
              <a:ext uri="{28A0092B-C50C-407E-A947-70E740481C1C}">
                <a14:useLocalDpi xmlns:a14="http://schemas.microsoft.com/office/drawing/2010/main" val="0"/>
              </a:ext>
            </a:extLst>
          </a:blip>
          <a:stretch>
            <a:fillRect/>
          </a:stretch>
        </p:blipFill>
        <p:spPr bwMode="auto">
          <a:xfrm>
            <a:off x="994588" y="1600200"/>
            <a:ext cx="639282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52598158"/>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IN" dirty="0"/>
          </a:p>
        </p:txBody>
      </p:sp>
      <p:sp>
        <p:nvSpPr>
          <p:cNvPr id="3" name="Content Placeholder 2"/>
          <p:cNvSpPr>
            <a:spLocks noGrp="1"/>
          </p:cNvSpPr>
          <p:nvPr>
            <p:ph idx="1"/>
          </p:nvPr>
        </p:nvSpPr>
        <p:spPr/>
        <p:txBody>
          <a:bodyPr>
            <a:normAutofit fontScale="62500" lnSpcReduction="20000"/>
          </a:bodyPr>
          <a:lstStyle/>
          <a:p>
            <a:r>
              <a:rPr lang="en-US" dirty="0"/>
              <a:t>Evaluating the quality of text-to-image generation can be subjective, but here are some general criteria you might consider:</a:t>
            </a:r>
          </a:p>
          <a:p>
            <a:r>
              <a:rPr lang="en-US" b="1" dirty="0"/>
              <a:t>Fidelity to Text</a:t>
            </a:r>
            <a:r>
              <a:rPr lang="en-US" dirty="0"/>
              <a:t>: How accurately does the generated image reflect the description in the text? Does it capture the key elements and details?</a:t>
            </a:r>
          </a:p>
          <a:p>
            <a:r>
              <a:rPr lang="en-US" b="1" dirty="0"/>
              <a:t>Visual Quality</a:t>
            </a:r>
            <a:r>
              <a:rPr lang="en-US" dirty="0"/>
              <a:t>: Is the generated image visually appealing? Does it exhibit realistic textures, colors, and lighting?</a:t>
            </a:r>
          </a:p>
          <a:p>
            <a:r>
              <a:rPr lang="en-US" b="1" dirty="0"/>
              <a:t>Coherence</a:t>
            </a:r>
            <a:r>
              <a:rPr lang="en-US" dirty="0"/>
              <a:t>: Does the image make sense in the context of the text? Is there a clear relationship between the text description and the visual content?</a:t>
            </a:r>
          </a:p>
          <a:p>
            <a:r>
              <a:rPr lang="en-US" b="1" dirty="0"/>
              <a:t>Diversity</a:t>
            </a:r>
            <a:r>
              <a:rPr lang="en-US" dirty="0"/>
              <a:t>: Can the model generate a diverse range of images for different text inputs, or does it produce similar images for different descriptions?</a:t>
            </a:r>
          </a:p>
          <a:p>
            <a:r>
              <a:rPr lang="en-US" dirty="0"/>
              <a:t>These criteria can help you assess the performance of your text-to-image model and identify areas for improvement.</a:t>
            </a:r>
          </a:p>
          <a:p>
            <a:endParaRPr lang="en-IN" dirty="0"/>
          </a:p>
        </p:txBody>
      </p:sp>
    </p:spTree>
    <p:extLst>
      <p:ext uri="{BB962C8B-B14F-4D97-AF65-F5344CB8AC3E}">
        <p14:creationId xmlns:p14="http://schemas.microsoft.com/office/powerpoint/2010/main" val="3482067622"/>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55576" y="332656"/>
            <a:ext cx="8077200" cy="648072"/>
          </a:xfrm>
        </p:spPr>
        <p:txBody>
          <a:bodyPr>
            <a:normAutofit fontScale="90000"/>
          </a:bodyPr>
          <a:lstStyle/>
          <a:p>
            <a:r>
              <a:rPr lang="en-US" dirty="0" smtClean="0"/>
              <a:t>CONCLUSION:</a:t>
            </a:r>
            <a:endParaRPr lang="en-US" dirty="0"/>
          </a:p>
        </p:txBody>
      </p:sp>
      <p:sp>
        <p:nvSpPr>
          <p:cNvPr id="5" name="Content Placeholder 4"/>
          <p:cNvSpPr>
            <a:spLocks noGrp="1"/>
          </p:cNvSpPr>
          <p:nvPr>
            <p:ph idx="1"/>
            <p:custDataLst>
              <p:tags r:id="rId3"/>
            </p:custDataLst>
          </p:nvPr>
        </p:nvSpPr>
        <p:spPr>
          <a:xfrm>
            <a:off x="762000" y="1268761"/>
            <a:ext cx="8077200" cy="5400600"/>
          </a:xfrm>
        </p:spPr>
        <p:txBody>
          <a:bodyPr>
            <a:normAutofit fontScale="77500" lnSpcReduction="20000"/>
          </a:bodyPr>
          <a:lstStyle/>
          <a:p>
            <a:pPr marL="0" indent="0">
              <a:buNone/>
            </a:pPr>
            <a:r>
              <a:rPr lang="en-US" dirty="0" smtClean="0"/>
              <a:t>    In </a:t>
            </a:r>
            <a:r>
              <a:rPr lang="en-US" dirty="0"/>
              <a:t>this project, I successfully implemented a Generative Adversarial Network (GAN) algorithm to convert text descriptions into realistic images. The GAN model consisted of a generator and a discriminator, trained on a dataset of paired text and image samples. The generator learned to produce images from text descriptions, while the discriminator learned to distinguish between real and generated images. Through iterative training, the GAN achieved impressive results, generating images that closely matched the input text descriptions. The project involved preprocessing the text data, designing the GAN architecture, training the model, and evaluating its performance. Overall, the project demonstrates the potential of GANs in generating images from textual data, opening up exciting possibilities for creative applications in various fields</a:t>
            </a:r>
            <a:r>
              <a:rPr lang="en-US" dirty="0" smtClean="0"/>
              <a:t>.</a:t>
            </a:r>
            <a:r>
              <a:rPr lang="en-US" dirty="0"/>
              <a:t/>
            </a:r>
            <a:br>
              <a:rPr lang="en-US" dirty="0"/>
            </a:br>
            <a:endParaRPr lang="en-US" dirty="0" smtClean="0"/>
          </a:p>
        </p:txBody>
      </p:sp>
    </p:spTree>
    <p:custDataLst>
      <p:tags r:id="rId1"/>
    </p:custDataLst>
    <p:extLst>
      <p:ext uri="{BB962C8B-B14F-4D97-AF65-F5344CB8AC3E}">
        <p14:creationId xmlns:p14="http://schemas.microsoft.com/office/powerpoint/2010/main" val="2127631366"/>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a:t>https://www.kaggle.com/datasets/oddrationale/mnist-in-csv</a:t>
            </a:r>
          </a:p>
        </p:txBody>
      </p:sp>
    </p:spTree>
    <p:extLst>
      <p:ext uri="{BB962C8B-B14F-4D97-AF65-F5344CB8AC3E}">
        <p14:creationId xmlns:p14="http://schemas.microsoft.com/office/powerpoint/2010/main" val="2268025078"/>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 indent="0">
              <a:buNone/>
            </a:pPr>
            <a:r>
              <a:rPr lang="en-US" sz="5400" b="1" dirty="0" smtClean="0"/>
              <a:t>THANK YOU!</a:t>
            </a:r>
            <a:endParaRPr lang="en-IN" sz="5400" b="1" dirty="0"/>
          </a:p>
        </p:txBody>
      </p:sp>
    </p:spTree>
    <p:extLst>
      <p:ext uri="{BB962C8B-B14F-4D97-AF65-F5344CB8AC3E}">
        <p14:creationId xmlns:p14="http://schemas.microsoft.com/office/powerpoint/2010/main" val="3968823033"/>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116632"/>
            <a:ext cx="8077200" cy="936104"/>
          </a:xfrm>
        </p:spPr>
        <p:txBody>
          <a:bodyPr/>
          <a:lstStyle/>
          <a:p>
            <a:r>
              <a:rPr lang="en-US" dirty="0" smtClean="0"/>
              <a:t>PROJECT TITLE:</a:t>
            </a:r>
            <a:endParaRPr lang="en-US" dirty="0"/>
          </a:p>
        </p:txBody>
      </p:sp>
      <p:sp>
        <p:nvSpPr>
          <p:cNvPr id="5" name="Content Placeholder 4"/>
          <p:cNvSpPr>
            <a:spLocks noGrp="1"/>
          </p:cNvSpPr>
          <p:nvPr>
            <p:ph idx="1"/>
            <p:custDataLst>
              <p:tags r:id="rId3"/>
            </p:custDataLst>
          </p:nvPr>
        </p:nvSpPr>
        <p:spPr>
          <a:xfrm>
            <a:off x="762000" y="1052737"/>
            <a:ext cx="8077200" cy="4841040"/>
          </a:xfrm>
        </p:spPr>
        <p:txBody>
          <a:bodyPr>
            <a:normAutofit fontScale="62500" lnSpcReduction="20000"/>
          </a:bodyPr>
          <a:lstStyle/>
          <a:p>
            <a:pPr marL="0" indent="0">
              <a:buNone/>
            </a:pPr>
            <a:r>
              <a:rPr lang="en-IN" sz="7700" b="1" dirty="0" smtClean="0"/>
              <a:t>Text-to-Image </a:t>
            </a:r>
            <a:r>
              <a:rPr lang="en-IN" sz="7700" b="1" dirty="0"/>
              <a:t>Generation using </a:t>
            </a:r>
            <a:r>
              <a:rPr lang="en-IN" sz="7700" b="1" dirty="0" smtClean="0"/>
              <a:t>GANs</a:t>
            </a:r>
          </a:p>
          <a:p>
            <a:pPr marL="0" indent="0">
              <a:buNone/>
            </a:pPr>
            <a:r>
              <a:rPr lang="en-US" b="1" dirty="0" smtClean="0"/>
              <a:t> </a:t>
            </a:r>
          </a:p>
          <a:p>
            <a:pPr marL="0" indent="0">
              <a:buNone/>
            </a:pPr>
            <a:r>
              <a:rPr lang="en-US" b="1" dirty="0"/>
              <a:t> </a:t>
            </a:r>
            <a:r>
              <a:rPr lang="en-US" b="1" dirty="0" smtClean="0"/>
              <a:t> </a:t>
            </a:r>
            <a:r>
              <a:rPr lang="en-US" dirty="0" smtClean="0"/>
              <a:t> </a:t>
            </a:r>
            <a:r>
              <a:rPr lang="en-US" dirty="0"/>
              <a:t>Our project aims to develop a Text-to-Image system using Generative Adversarial Networks (GANs). The system will take text descriptions as input and generate corresponding images as output. This technology has various applications, including but not limited to, generating realistic images from textual descriptions for creative purposes, such as generating illustrations for books, creating virtual scenes, or even aiding in the development of computer games. By leveraging the power of GANs, we aim to create high-quality, diverse, and visually appealing images that closely match the input text. The system will be user-friendly and adaptable, allowing for easy integration into existing applications or as a standalone tool.</a:t>
            </a:r>
            <a:endParaRPr lang="en-IN" b="1" dirty="0"/>
          </a:p>
          <a:p>
            <a:pPr marL="0" indent="0">
              <a:buNone/>
            </a:pPr>
            <a:endParaRPr lang="en-US" dirty="0" smtClean="0"/>
          </a:p>
        </p:txBody>
      </p:sp>
    </p:spTree>
    <p:custDataLst>
      <p:tags r:id="rId1"/>
    </p:custDataLst>
    <p:extLst>
      <p:ext uri="{BB962C8B-B14F-4D97-AF65-F5344CB8AC3E}">
        <p14:creationId xmlns:p14="http://schemas.microsoft.com/office/powerpoint/2010/main" val="161515723"/>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269632"/>
            <a:ext cx="8077200" cy="783104"/>
          </a:xfrm>
        </p:spPr>
        <p:txBody>
          <a:bodyPr>
            <a:normAutofit fontScale="90000"/>
          </a:bodyPr>
          <a:lstStyle/>
          <a:p>
            <a:r>
              <a:rPr lang="en-US" dirty="0" smtClean="0"/>
              <a:t>PROCESS:</a:t>
            </a:r>
            <a:endParaRPr lang="en-US" dirty="0"/>
          </a:p>
        </p:txBody>
      </p:sp>
      <p:sp>
        <p:nvSpPr>
          <p:cNvPr id="5" name="Content Placeholder 4"/>
          <p:cNvSpPr>
            <a:spLocks noGrp="1"/>
          </p:cNvSpPr>
          <p:nvPr>
            <p:ph idx="1"/>
            <p:custDataLst>
              <p:tags r:id="rId3"/>
            </p:custDataLst>
          </p:nvPr>
        </p:nvSpPr>
        <p:spPr>
          <a:xfrm>
            <a:off x="762000" y="1052737"/>
            <a:ext cx="8077200" cy="4841040"/>
          </a:xfrm>
        </p:spPr>
        <p:txBody>
          <a:bodyPr>
            <a:normAutofit/>
          </a:bodyPr>
          <a:lstStyle/>
          <a:p>
            <a:pPr marL="0" indent="0">
              <a:buNone/>
            </a:pPr>
            <a:r>
              <a:rPr lang="en-IN" sz="3600" b="1" dirty="0" smtClean="0"/>
              <a:t>Text-to-Image </a:t>
            </a:r>
            <a:r>
              <a:rPr lang="en-IN" sz="3600" b="1" dirty="0"/>
              <a:t>Generation using </a:t>
            </a:r>
            <a:r>
              <a:rPr lang="en-IN" sz="3600" b="1" dirty="0" smtClean="0"/>
              <a:t>GANs</a:t>
            </a:r>
          </a:p>
          <a:p>
            <a:pPr marL="0" indent="0">
              <a:buNone/>
            </a:pPr>
            <a:endParaRPr lang="en-IN" b="1" dirty="0"/>
          </a:p>
          <a:p>
            <a:pPr marL="0" indent="0">
              <a:buNone/>
            </a:pPr>
            <a:endParaRPr lang="en-US" dirty="0" smtClean="0"/>
          </a:p>
        </p:txBody>
      </p:sp>
      <p:pic>
        <p:nvPicPr>
          <p:cNvPr id="4" name="Picture 2"/>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043608" y="2204864"/>
            <a:ext cx="7812360" cy="444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93019733"/>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83568" y="116632"/>
            <a:ext cx="8077200" cy="792088"/>
          </a:xfrm>
        </p:spPr>
        <p:txBody>
          <a:bodyPr>
            <a:normAutofit fontScale="90000"/>
          </a:bodyPr>
          <a:lstStyle/>
          <a:p>
            <a:r>
              <a:rPr lang="en-US" dirty="0" smtClean="0"/>
              <a:t>AGENDA</a:t>
            </a:r>
            <a:endParaRPr lang="en-US" dirty="0"/>
          </a:p>
        </p:txBody>
      </p:sp>
      <p:sp>
        <p:nvSpPr>
          <p:cNvPr id="5" name="Content Placeholder 4"/>
          <p:cNvSpPr>
            <a:spLocks noGrp="1"/>
          </p:cNvSpPr>
          <p:nvPr>
            <p:ph idx="1"/>
            <p:custDataLst>
              <p:tags r:id="rId3"/>
            </p:custDataLst>
          </p:nvPr>
        </p:nvSpPr>
        <p:spPr>
          <a:xfrm>
            <a:off x="762000" y="908720"/>
            <a:ext cx="8202488" cy="5760641"/>
          </a:xfrm>
        </p:spPr>
        <p:txBody>
          <a:bodyPr>
            <a:normAutofit fontScale="62500" lnSpcReduction="20000"/>
          </a:bodyPr>
          <a:lstStyle/>
          <a:p>
            <a:r>
              <a:rPr lang="en-US" b="1" dirty="0"/>
              <a:t>Introduction:</a:t>
            </a:r>
            <a:r>
              <a:rPr lang="en-US" dirty="0"/>
              <a:t> Brief overview of the project and its significance in generating realistic images from textual descriptions.</a:t>
            </a:r>
          </a:p>
          <a:p>
            <a:r>
              <a:rPr lang="en-US" b="1" dirty="0"/>
              <a:t>Problem Statement:</a:t>
            </a:r>
            <a:r>
              <a:rPr lang="en-US" dirty="0"/>
              <a:t> Clearly define the goal of the project, i.e., to develop a text-to-image generation system using GANs.</a:t>
            </a:r>
          </a:p>
          <a:p>
            <a:r>
              <a:rPr lang="en-US" b="1" dirty="0"/>
              <a:t>Literature Review:</a:t>
            </a:r>
            <a:r>
              <a:rPr lang="en-US" dirty="0"/>
              <a:t> Summarize existing research and techniques in text-to-image generation, focusing on GAN-based approaches.</a:t>
            </a:r>
          </a:p>
          <a:p>
            <a:r>
              <a:rPr lang="en-US" b="1" dirty="0"/>
              <a:t>Dataset Collection:</a:t>
            </a:r>
            <a:r>
              <a:rPr lang="en-US" dirty="0"/>
              <a:t> Discuss the dataset used for training the GAN model, such as COCO or CUB.</a:t>
            </a:r>
          </a:p>
          <a:p>
            <a:r>
              <a:rPr lang="en-US" b="1" dirty="0"/>
              <a:t>GAN Architecture:</a:t>
            </a:r>
            <a:r>
              <a:rPr lang="en-US" dirty="0"/>
              <a:t> Explain the architecture of the GAN model, including the generator and discriminator networks.</a:t>
            </a:r>
          </a:p>
          <a:p>
            <a:r>
              <a:rPr lang="en-US" b="1" dirty="0"/>
              <a:t>Training Process:</a:t>
            </a:r>
            <a:r>
              <a:rPr lang="en-US" dirty="0"/>
              <a:t> Describe the training process, including </a:t>
            </a:r>
            <a:r>
              <a:rPr lang="en-US" dirty="0" smtClean="0"/>
              <a:t>hyper parameters </a:t>
            </a:r>
            <a:r>
              <a:rPr lang="en-US" dirty="0"/>
              <a:t>and optimization techniques.</a:t>
            </a:r>
          </a:p>
          <a:p>
            <a:r>
              <a:rPr lang="en-US" b="1" dirty="0"/>
              <a:t>Results:</a:t>
            </a:r>
            <a:r>
              <a:rPr lang="en-US" dirty="0"/>
              <a:t> Present the generated images and evaluate their quality using metrics like Inception Score or FID.</a:t>
            </a:r>
          </a:p>
          <a:p>
            <a:r>
              <a:rPr lang="en-US" b="1" dirty="0"/>
              <a:t>Challenges Faced:</a:t>
            </a:r>
            <a:r>
              <a:rPr lang="en-US" dirty="0"/>
              <a:t> Discuss any challenges encountered during the project, such as mode collapse or training instability.</a:t>
            </a:r>
          </a:p>
          <a:p>
            <a:r>
              <a:rPr lang="en-US" b="1" dirty="0"/>
              <a:t>Future Work:</a:t>
            </a:r>
            <a:r>
              <a:rPr lang="en-US" dirty="0"/>
              <a:t> Propose future enhancements to the model, such as incorporating attention mechanisms or using larger datasets.</a:t>
            </a:r>
          </a:p>
          <a:p>
            <a:r>
              <a:rPr lang="en-US" b="1" dirty="0"/>
              <a:t>Conclusion:</a:t>
            </a:r>
            <a:r>
              <a:rPr lang="en-US" dirty="0"/>
              <a:t> Summarize the key findings of the project and its contribution to the field of text-to-image generation.</a:t>
            </a:r>
          </a:p>
          <a:p>
            <a:endParaRPr lang="en-US" dirty="0" smtClean="0"/>
          </a:p>
        </p:txBody>
      </p:sp>
    </p:spTree>
    <p:custDataLst>
      <p:tags r:id="rId1"/>
    </p:custDataLst>
    <p:extLst>
      <p:ext uri="{BB962C8B-B14F-4D97-AF65-F5344CB8AC3E}">
        <p14:creationId xmlns:p14="http://schemas.microsoft.com/office/powerpoint/2010/main" val="1008784110"/>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PROBLEM STATEMENT</a:t>
            </a:r>
            <a:endParaRPr lang="en-US" dirty="0"/>
          </a:p>
        </p:txBody>
      </p:sp>
      <p:sp>
        <p:nvSpPr>
          <p:cNvPr id="5" name="Content Placeholder 4"/>
          <p:cNvSpPr>
            <a:spLocks noGrp="1"/>
          </p:cNvSpPr>
          <p:nvPr>
            <p:ph idx="1"/>
            <p:custDataLst>
              <p:tags r:id="rId3"/>
            </p:custDataLst>
          </p:nvPr>
        </p:nvSpPr>
        <p:spPr/>
        <p:txBody>
          <a:bodyPr>
            <a:normAutofit lnSpcReduction="10000"/>
          </a:bodyPr>
          <a:lstStyle/>
          <a:p>
            <a:pPr marL="0" indent="0">
              <a:buNone/>
            </a:pPr>
            <a:r>
              <a:rPr lang="en-US" dirty="0"/>
              <a:t>"In this project, we aim to develop a text-to-image generation system using Generative Adversarial Networks (GANs). The system will take a text description as input and generate a corresponding image that represents the described scene or object. This technology can be applied in various fields such as e-commerce, entertainment, and virtual reality to create realistic images from textual descriptions."</a:t>
            </a:r>
            <a:endParaRPr lang="en-US" dirty="0" smtClean="0"/>
          </a:p>
        </p:txBody>
      </p:sp>
    </p:spTree>
    <p:custDataLst>
      <p:tags r:id="rId1"/>
    </p:custDataLst>
    <p:extLst>
      <p:ext uri="{BB962C8B-B14F-4D97-AF65-F5344CB8AC3E}">
        <p14:creationId xmlns:p14="http://schemas.microsoft.com/office/powerpoint/2010/main" val="3168855537"/>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PROJECT OVERVIEW</a:t>
            </a:r>
            <a:endParaRPr lang="en-US" dirty="0"/>
          </a:p>
        </p:txBody>
      </p:sp>
      <p:sp>
        <p:nvSpPr>
          <p:cNvPr id="5" name="Content Placeholder 4"/>
          <p:cNvSpPr>
            <a:spLocks noGrp="1"/>
          </p:cNvSpPr>
          <p:nvPr>
            <p:ph idx="1"/>
            <p:custDataLst>
              <p:tags r:id="rId3"/>
            </p:custDataLst>
          </p:nvPr>
        </p:nvSpPr>
        <p:spPr>
          <a:xfrm>
            <a:off x="762000" y="1596413"/>
            <a:ext cx="8077200" cy="5000939"/>
          </a:xfrm>
        </p:spPr>
        <p:txBody>
          <a:bodyPr>
            <a:normAutofit fontScale="85000" lnSpcReduction="20000"/>
          </a:bodyPr>
          <a:lstStyle/>
          <a:p>
            <a:pPr marL="0" indent="0">
              <a:buNone/>
            </a:pPr>
            <a:r>
              <a:rPr lang="en-US" dirty="0" smtClean="0"/>
              <a:t>   Our </a:t>
            </a:r>
            <a:r>
              <a:rPr lang="en-US" dirty="0"/>
              <a:t>project aims to develop a Text-to-Image system using Generative Adversarial Networks (GANs). The system will take text descriptions as input and generate corresponding images as output. This technology has various applications, including but not limited to, generating realistic images from textual descriptions for creative purposes, such as generating illustrations for books, creating virtual scenes, or even aiding in the development of computer games. By leveraging the power of GANs, we aim to create high-quality, diverse, and visually appealing images that closely match the input text. The system will be user-friendly and adaptable, allowing for easy integration into existing applications or as a standalone tool.</a:t>
            </a:r>
            <a:endParaRPr lang="en-US" dirty="0" smtClean="0"/>
          </a:p>
        </p:txBody>
      </p:sp>
    </p:spTree>
    <p:custDataLst>
      <p:tags r:id="rId1"/>
    </p:custData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55576" y="188640"/>
            <a:ext cx="8077200" cy="720080"/>
          </a:xfrm>
        </p:spPr>
        <p:txBody>
          <a:bodyPr>
            <a:normAutofit fontScale="90000"/>
          </a:bodyPr>
          <a:lstStyle/>
          <a:p>
            <a:r>
              <a:rPr lang="en-US" dirty="0" smtClean="0"/>
              <a:t>END USER:</a:t>
            </a:r>
            <a:endParaRPr lang="en-US" dirty="0"/>
          </a:p>
        </p:txBody>
      </p:sp>
      <p:sp>
        <p:nvSpPr>
          <p:cNvPr id="5" name="Content Placeholder 4"/>
          <p:cNvSpPr>
            <a:spLocks noGrp="1"/>
          </p:cNvSpPr>
          <p:nvPr>
            <p:ph idx="1"/>
            <p:custDataLst>
              <p:tags r:id="rId3"/>
            </p:custDataLst>
          </p:nvPr>
        </p:nvSpPr>
        <p:spPr>
          <a:xfrm>
            <a:off x="762000" y="980728"/>
            <a:ext cx="8077200" cy="5832649"/>
          </a:xfrm>
        </p:spPr>
        <p:txBody>
          <a:bodyPr>
            <a:normAutofit fontScale="70000" lnSpcReduction="20000"/>
          </a:bodyPr>
          <a:lstStyle/>
          <a:p>
            <a:pPr marL="0" indent="0">
              <a:buNone/>
            </a:pPr>
            <a:r>
              <a:rPr lang="en-US" dirty="0" smtClean="0"/>
              <a:t>     The </a:t>
            </a:r>
            <a:r>
              <a:rPr lang="en-US" dirty="0"/>
              <a:t>end users of a project involving generating images from text using GAN algorithms could vary depending on the specific application. Here are a few examples:</a:t>
            </a:r>
          </a:p>
          <a:p>
            <a:r>
              <a:rPr lang="en-US" b="1" dirty="0"/>
              <a:t>Content Creators</a:t>
            </a:r>
            <a:r>
              <a:rPr lang="en-US" dirty="0"/>
              <a:t>: Writers, bloggers, or social media users who want to quickly create visual content to accompany their text.</a:t>
            </a:r>
          </a:p>
          <a:p>
            <a:r>
              <a:rPr lang="en-US" b="1" dirty="0"/>
              <a:t>Designers</a:t>
            </a:r>
            <a:r>
              <a:rPr lang="en-US" dirty="0"/>
              <a:t>: Graphic designers or artists who need inspiration or a starting point for their visual designs.</a:t>
            </a:r>
          </a:p>
          <a:p>
            <a:r>
              <a:rPr lang="en-US" b="1" dirty="0"/>
              <a:t>Marketers</a:t>
            </a:r>
            <a:r>
              <a:rPr lang="en-US" dirty="0"/>
              <a:t>: Marketing professionals who want to create visual advertisements or promotional material based on text descriptions.</a:t>
            </a:r>
          </a:p>
          <a:p>
            <a:r>
              <a:rPr lang="en-US" b="1" dirty="0"/>
              <a:t>Researchers</a:t>
            </a:r>
            <a:r>
              <a:rPr lang="en-US" dirty="0"/>
              <a:t>: Scientists or researchers who need to visualize data or concepts described in text for presentations or publications.</a:t>
            </a:r>
          </a:p>
          <a:p>
            <a:r>
              <a:rPr lang="en-US" b="1" dirty="0"/>
              <a:t>Educators</a:t>
            </a:r>
            <a:r>
              <a:rPr lang="en-US" dirty="0"/>
              <a:t>: Teachers or educational content creators who want to create visual aids for their lessons or courses.</a:t>
            </a:r>
          </a:p>
          <a:p>
            <a:r>
              <a:rPr lang="en-US" b="1" dirty="0"/>
              <a:t>General Users</a:t>
            </a:r>
            <a:r>
              <a:rPr lang="en-US" dirty="0"/>
              <a:t>: Anyone who wants to explore the creative possibilities of generating images from text for personal or recreational purposes</a:t>
            </a:r>
            <a:r>
              <a:rPr lang="en-US" dirty="0" smtClean="0"/>
              <a:t>.</a:t>
            </a:r>
            <a:endParaRPr lang="en-US" dirty="0"/>
          </a:p>
        </p:txBody>
      </p:sp>
    </p:spTree>
    <p:custDataLst>
      <p:tags r:id="rId1"/>
    </p:custDataLst>
    <p:extLst>
      <p:ext uri="{BB962C8B-B14F-4D97-AF65-F5344CB8AC3E}">
        <p14:creationId xmlns:p14="http://schemas.microsoft.com/office/powerpoint/2010/main" val="4205785768"/>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SOLUTIONS AND VALUE PROPOSITION</a:t>
            </a:r>
            <a:endParaRPr lang="en-US" dirty="0"/>
          </a:p>
        </p:txBody>
      </p:sp>
      <p:sp>
        <p:nvSpPr>
          <p:cNvPr id="5" name="Content Placeholder 4"/>
          <p:cNvSpPr>
            <a:spLocks noGrp="1"/>
          </p:cNvSpPr>
          <p:nvPr>
            <p:ph idx="1"/>
            <p:custDataLst>
              <p:tags r:id="rId3"/>
            </p:custDataLst>
          </p:nvPr>
        </p:nvSpPr>
        <p:spPr>
          <a:xfrm>
            <a:off x="762000" y="1596413"/>
            <a:ext cx="8077200" cy="5261587"/>
          </a:xfrm>
        </p:spPr>
        <p:txBody>
          <a:bodyPr>
            <a:normAutofit fontScale="77500" lnSpcReduction="20000"/>
          </a:bodyPr>
          <a:lstStyle/>
          <a:p>
            <a:pPr marL="0" indent="0">
              <a:buNone/>
            </a:pPr>
            <a:r>
              <a:rPr lang="en-US" dirty="0" smtClean="0"/>
              <a:t>    In </a:t>
            </a:r>
            <a:r>
              <a:rPr lang="en-US" dirty="0"/>
              <a:t>this project, we aim to create a system that generates realistic images from textual descriptions using Generative Adversarial Networks (GANs). The key value proposition lies in its ability to enhance creative content creation, such as generating images for stories, advertisements, or design mockups, based on textual inputs. This can significantly reduce the time and effort required for visual content creation. The system will leverage the power of deep learning to understand and interpret textual descriptions, translating them into meaningful and visually appealing images. The generated images can be further refined and customized, providing a high degree of flexibility and control to the users. Additionally, the project aims to explore novel techniques for improving the quality and diversity of generated images, enhancing the overall user experience. Overall, this project seeks to revolutionize the process of image generation, making it more efficient, intuitive, and accessible to a wide range of users.</a:t>
            </a:r>
            <a:endParaRPr lang="en-US" dirty="0" smtClean="0"/>
          </a:p>
        </p:txBody>
      </p:sp>
    </p:spTree>
    <p:custDataLst>
      <p:tags r:id="rId1"/>
    </p:custDataLst>
    <p:extLst>
      <p:ext uri="{BB962C8B-B14F-4D97-AF65-F5344CB8AC3E}">
        <p14:creationId xmlns:p14="http://schemas.microsoft.com/office/powerpoint/2010/main" val="1566752755"/>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WOW IN THIS SOLUTION</a:t>
            </a:r>
            <a:endParaRPr lang="en-US" dirty="0"/>
          </a:p>
        </p:txBody>
      </p:sp>
      <p:sp>
        <p:nvSpPr>
          <p:cNvPr id="5" name="Content Placeholder 4"/>
          <p:cNvSpPr>
            <a:spLocks noGrp="1"/>
          </p:cNvSpPr>
          <p:nvPr>
            <p:ph idx="1"/>
            <p:custDataLst>
              <p:tags r:id="rId3"/>
            </p:custDataLst>
          </p:nvPr>
        </p:nvSpPr>
        <p:spPr>
          <a:xfrm>
            <a:off x="755576" y="1340768"/>
            <a:ext cx="8077200" cy="5449491"/>
          </a:xfrm>
        </p:spPr>
        <p:txBody>
          <a:bodyPr>
            <a:normAutofit fontScale="85000" lnSpcReduction="10000"/>
          </a:bodyPr>
          <a:lstStyle/>
          <a:p>
            <a:pPr marL="0" indent="0">
              <a:buNone/>
            </a:pPr>
            <a:r>
              <a:rPr lang="en-US" dirty="0" smtClean="0"/>
              <a:t>    The </a:t>
            </a:r>
            <a:r>
              <a:rPr lang="en-US" dirty="0"/>
              <a:t>"wow" factor in a text-to-image project using GAN algorithms lies in its ability to generate realistic images from textual descriptions. This means that you can input a description like "a red apple on a wooden table" and the algorithm can create a visual representation of that description. The wow factor comes from the algorithm's ability to understand and interpret human language in a way that it can translate it into a visual form that is believable and detailed, almost as if it's interpreting and drawing from imagination. This technology has a wide range of applications, from assisting artists and designers in visualizing concepts to creating assets for virtual environments or even aiding in the creation of illustrations for stories or articles.</a:t>
            </a:r>
            <a:endParaRPr lang="en-US" dirty="0" smtClean="0"/>
          </a:p>
        </p:txBody>
      </p:sp>
    </p:spTree>
    <p:custDataLst>
      <p:tags r:id="rId1"/>
    </p:custDataLst>
    <p:extLst>
      <p:ext uri="{BB962C8B-B14F-4D97-AF65-F5344CB8AC3E}">
        <p14:creationId xmlns:p14="http://schemas.microsoft.com/office/powerpoint/2010/main" val="839242753"/>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6.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7.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9.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0.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3.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2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2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0.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1.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3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0</TotalTime>
  <Words>2107</Words>
  <Application>Microsoft Office PowerPoint</Application>
  <PresentationFormat>On-screen Show (4:3)</PresentationFormat>
  <Paragraphs>106</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PowerPoint Presentation</vt:lpstr>
      <vt:lpstr>PROJECT TITLE:</vt:lpstr>
      <vt:lpstr>PROCESS:</vt:lpstr>
      <vt:lpstr>AGENDA</vt:lpstr>
      <vt:lpstr>PROBLEM STATEMENT</vt:lpstr>
      <vt:lpstr>PROJECT OVERVIEW</vt:lpstr>
      <vt:lpstr>END USER:</vt:lpstr>
      <vt:lpstr>SOLUTIONS AND VALUE PROPOSITION</vt:lpstr>
      <vt:lpstr>WOW IN THIS SOLUTION</vt:lpstr>
      <vt:lpstr>MODELLING</vt:lpstr>
      <vt:lpstr>RESULT:</vt:lpstr>
      <vt:lpstr>EVALUATION</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2024-04-04T13:13:37Z</dcterms:created>
  <dcterms:modified xsi:type="dcterms:W3CDTF">2024-04-14T13:39:55Z</dcterms:modified>
</cp:coreProperties>
</file>