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7FA-3153-4F5A-9B55-B2CA759C67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D8D8-CA68-4B89-A8C1-AA151C79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1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7FA-3153-4F5A-9B55-B2CA759C67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D8D8-CA68-4B89-A8C1-AA151C79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8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7FA-3153-4F5A-9B55-B2CA759C67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D8D8-CA68-4B89-A8C1-AA151C79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7FA-3153-4F5A-9B55-B2CA759C67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D8D8-CA68-4B89-A8C1-AA151C79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7FA-3153-4F5A-9B55-B2CA759C67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D8D8-CA68-4B89-A8C1-AA151C79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7FA-3153-4F5A-9B55-B2CA759C67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D8D8-CA68-4B89-A8C1-AA151C79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7FA-3153-4F5A-9B55-B2CA759C67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D8D8-CA68-4B89-A8C1-AA151C79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6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7FA-3153-4F5A-9B55-B2CA759C67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D8D8-CA68-4B89-A8C1-AA151C79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7FA-3153-4F5A-9B55-B2CA759C67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D8D8-CA68-4B89-A8C1-AA151C79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7FA-3153-4F5A-9B55-B2CA759C67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D8D8-CA68-4B89-A8C1-AA151C79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7FA-3153-4F5A-9B55-B2CA759C67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D8D8-CA68-4B89-A8C1-AA151C79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5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17FA-3153-4F5A-9B55-B2CA759C67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D8D8-CA68-4B89-A8C1-AA151C79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2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5" y="571500"/>
            <a:ext cx="11744532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8238" y="1122363"/>
            <a:ext cx="65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3004EC"/>
                </a:solidFill>
              </a:rPr>
              <a:t>1</a:t>
            </a:r>
            <a:endParaRPr lang="en-US" b="1" dirty="0">
              <a:solidFill>
                <a:srgbClr val="3004E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15388" y="3602038"/>
            <a:ext cx="65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3004EC"/>
                </a:solidFill>
              </a:rPr>
              <a:t>2</a:t>
            </a:r>
            <a:endParaRPr lang="en-US" b="1" dirty="0">
              <a:solidFill>
                <a:srgbClr val="3004E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0196" y="4788178"/>
            <a:ext cx="65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3004EC"/>
                </a:solidFill>
              </a:rPr>
              <a:t>3</a:t>
            </a:r>
            <a:endParaRPr lang="en-US" b="1" dirty="0">
              <a:solidFill>
                <a:srgbClr val="3004E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9617" y="4429919"/>
            <a:ext cx="65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3004EC"/>
                </a:solidFill>
              </a:rPr>
              <a:t>4</a:t>
            </a:r>
            <a:endParaRPr lang="en-US" b="1" dirty="0">
              <a:solidFill>
                <a:srgbClr val="3004E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6775" y="1830249"/>
            <a:ext cx="65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3004EC"/>
                </a:solidFill>
              </a:rPr>
              <a:t>5</a:t>
            </a:r>
            <a:endParaRPr lang="en-US" b="1" dirty="0">
              <a:solidFill>
                <a:srgbClr val="3004E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38" y="6072188"/>
            <a:ext cx="4286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3004EC"/>
                </a:solidFill>
              </a:rPr>
              <a:t>Figure.  </a:t>
            </a:r>
            <a:r>
              <a:rPr lang="en-GB" sz="2400" b="1" dirty="0" err="1" smtClean="0">
                <a:solidFill>
                  <a:srgbClr val="3004EC"/>
                </a:solidFill>
              </a:rPr>
              <a:t>Screensnip</a:t>
            </a:r>
            <a:r>
              <a:rPr lang="en-GB" sz="2400" b="1" dirty="0" smtClean="0">
                <a:solidFill>
                  <a:srgbClr val="3004EC"/>
                </a:solidFill>
              </a:rPr>
              <a:t> of graph 1.</a:t>
            </a:r>
            <a:endParaRPr lang="en-US" sz="2400" b="1" dirty="0">
              <a:solidFill>
                <a:srgbClr val="3004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5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Allen</dc:creator>
  <cp:lastModifiedBy>Joy Allen</cp:lastModifiedBy>
  <cp:revision>1</cp:revision>
  <dcterms:created xsi:type="dcterms:W3CDTF">2017-07-06T12:08:22Z</dcterms:created>
  <dcterms:modified xsi:type="dcterms:W3CDTF">2017-07-06T12:09:39Z</dcterms:modified>
</cp:coreProperties>
</file>