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3B5F-C4AC-F944-9D90-C6735A8BD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EF6AF-EB50-9241-93A8-0AC113BD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B578-5F3C-A84D-B57C-6831FD10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31B29-32F0-3242-B315-F57104B7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CCCC-3A09-904B-A588-B2457FD3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09F1-AB31-974E-A695-16FC7CDB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8A7F-BFC0-AF40-A4B6-11B2DA10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B6A5-30F0-2A47-8830-2213EEBF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33AF-303A-B94D-8278-2CE5CF38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1137-6F10-0E49-99DA-EF6CA27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2AB42-9B4D-3146-851A-E635C808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749C4-4997-6440-942C-1731E6F2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97F5-8F05-3743-8F9B-73DFB3B8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ADAA-8991-5448-B7BD-F5BB2E41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CB92-395E-6C42-9374-9F5CD453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8607-3049-F142-AE8B-F1CB4942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6102-DFE4-1748-A4D7-80743241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34CF-AB76-424C-830A-2AF2814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7755-84C3-8E4E-82A6-33EEE99E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9FE5-7E70-4B40-B240-FC266ADB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6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DDFC-9CEA-854E-ADCB-3766E5E3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0DA7D-DA43-DB49-BE34-1DA2623E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F7A2-D37D-5549-81AE-17AEEA56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F3D0-F5C1-6949-9D25-0E6753CE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1C88-D536-AB40-98FA-CBACD2B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A3CE-926D-D047-9D8E-4E0BD419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506F-2E71-E743-BC63-1E61C54A9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800F-AD89-4D4A-BB68-891AC1C4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AECE-6B59-FB46-85C4-1D59F0AA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CF6DD-58FA-3C4F-A020-C619D75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6A562-9947-6347-8A5C-AEC250C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2565-016F-B942-8144-F12E553D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31939-16C5-7D46-8A7F-E1F9EFA6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4D3C1-0A93-2F4F-8381-691BEA4FD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C651D-3F6F-5841-BECF-028BA5A5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2E99-8F5A-FE44-A757-33DC897A7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ACC0-55EB-184F-A574-4A38A598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6C9BD-D735-6740-8E41-A719A740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63C96-1FE7-E642-8F32-CA19E0F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E1D-5B75-414F-BAAF-F251AD98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BFED1-7892-DD43-ABCF-19E55DEF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4372E-3076-4940-A982-EC21DD0D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967C6-0841-AB44-A55B-6C28C23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3265D-C6B0-E143-ACFB-A92FE97D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5DC76-B029-1C44-A017-E828D079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8F01-97BB-6B4C-B28C-36F763B0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0E30-653D-0D42-A2AF-5E88B2B5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B9F1-43EB-C142-A3C6-DCBEE1BF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A5681-6000-E048-A0A8-C22B77F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76A5-475F-F44E-8D44-128B4428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9FFE4-23B3-4E4C-927E-A335ADCD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6A114-FD92-4F43-8BE3-ED43285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8B8A-3E1A-A642-B8C6-163ED014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98850-48E5-9040-8D4F-2C225A9A0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6BDA-3CB6-C74E-9CE3-C7E976407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77B93-468B-874C-916E-F687F20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E056-7616-914A-A631-1A97DE62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0BED-E79E-784B-A19D-DDE1CF90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8D570-A49A-B14F-B534-6FB964AE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1FC0-FD20-6E40-AB6C-CDBE03B5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9B81-6DAB-194D-B0F5-2C37CD50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E8E6-ACFE-384B-8D88-63EA719D71CC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1B38F-8DBB-A24D-AC19-024680C8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1F7F-AF9A-C14B-A80F-9FEE0CE00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C6BC-FC81-FC43-ADCB-92EA002EA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511284-BB04-3744-9146-05402ED9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9" y="0"/>
            <a:ext cx="1064236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2176D9-F40F-D842-A7D1-767A5BFA36E0}"/>
              </a:ext>
            </a:extLst>
          </p:cNvPr>
          <p:cNvSpPr/>
          <p:nvPr/>
        </p:nvSpPr>
        <p:spPr>
          <a:xfrm>
            <a:off x="5072743" y="6248401"/>
            <a:ext cx="5638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Power</dc:creator>
  <cp:lastModifiedBy>Michael Power</cp:lastModifiedBy>
  <cp:revision>2</cp:revision>
  <dcterms:created xsi:type="dcterms:W3CDTF">2020-06-01T21:19:14Z</dcterms:created>
  <dcterms:modified xsi:type="dcterms:W3CDTF">2020-06-02T10:23:39Z</dcterms:modified>
</cp:coreProperties>
</file>