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FFCC"/>
    <a:srgbClr val="FFCC99"/>
    <a:srgbClr val="990000"/>
    <a:srgbClr val="CCFFCC"/>
    <a:srgbClr val="006600"/>
    <a:srgbClr val="3333CC"/>
    <a:srgbClr val="000099"/>
    <a:srgbClr val="CCEC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95" autoAdjust="0"/>
  </p:normalViewPr>
  <p:slideViewPr>
    <p:cSldViewPr>
      <p:cViewPr varScale="1">
        <p:scale>
          <a:sx n="94" d="100"/>
          <a:sy n="94" d="100"/>
        </p:scale>
        <p:origin x="148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/>
          <p:cNvSpPr/>
          <p:nvPr/>
        </p:nvSpPr>
        <p:spPr>
          <a:xfrm>
            <a:off x="2879920" y="1688369"/>
            <a:ext cx="4968552" cy="2448272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ja-JP" sz="1400" b="1" dirty="0" smtClean="0">
                <a:solidFill>
                  <a:schemeClr val="bg1">
                    <a:lumMod val="75000"/>
                  </a:schemeClr>
                </a:solidFill>
              </a:rPr>
              <a:t>Cluster</a:t>
            </a:r>
            <a:endParaRPr kumimoji="1" lang="ja-JP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059832" y="2192424"/>
            <a:ext cx="1368152" cy="1800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ja-JP" sz="1050" dirty="0" smtClean="0">
                <a:solidFill>
                  <a:schemeClr val="bg1">
                    <a:lumMod val="50000"/>
                  </a:schemeClr>
                </a:solidFill>
              </a:rPr>
              <a:t>Node</a:t>
            </a:r>
            <a:r>
              <a:rPr lang="ja-JP" altLang="en-US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050" dirty="0" smtClean="0">
                <a:solidFill>
                  <a:schemeClr val="bg1">
                    <a:lumMod val="50000"/>
                  </a:schemeClr>
                </a:solidFill>
              </a:rPr>
              <a:t>#1</a:t>
            </a:r>
            <a:endParaRPr kumimoji="1" lang="ja-JP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680227" y="2192424"/>
            <a:ext cx="1368152" cy="1800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ja-JP" sz="1050" dirty="0" smtClean="0">
                <a:solidFill>
                  <a:schemeClr val="bg1">
                    <a:lumMod val="50000"/>
                  </a:schemeClr>
                </a:solidFill>
              </a:rPr>
              <a:t>Node #2</a:t>
            </a:r>
            <a:endParaRPr kumimoji="1" lang="ja-JP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6300192" y="2192424"/>
            <a:ext cx="1368152" cy="1800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ja-JP" sz="1050" dirty="0" smtClean="0">
                <a:solidFill>
                  <a:schemeClr val="bg1">
                    <a:lumMod val="50000"/>
                  </a:schemeClr>
                </a:solidFill>
              </a:rPr>
              <a:t>Node #3</a:t>
            </a:r>
            <a:endParaRPr kumimoji="1" lang="ja-JP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直線コネクタ 55"/>
          <p:cNvCxnSpPr>
            <a:stCxn id="2" idx="3"/>
            <a:endCxn id="32" idx="1"/>
          </p:cNvCxnSpPr>
          <p:nvPr/>
        </p:nvCxnSpPr>
        <p:spPr>
          <a:xfrm>
            <a:off x="4247856" y="2662909"/>
            <a:ext cx="61249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3239960" y="2544357"/>
            <a:ext cx="1007896" cy="237104"/>
          </a:xfrm>
          <a:prstGeom prst="rect">
            <a:avLst/>
          </a:prstGeom>
          <a:solidFill>
            <a:srgbClr val="FFCCFF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>
            <a:defPPr>
              <a:defRPr lang="ja-JP"/>
            </a:defPPr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 smtClean="0"/>
              <a:t>Primary Shard </a:t>
            </a:r>
            <a:r>
              <a:rPr lang="en-US" altLang="ja-JP" dirty="0"/>
              <a:t>#</a:t>
            </a:r>
            <a:r>
              <a:rPr lang="en-US" altLang="ja-JP" dirty="0" smtClean="0"/>
              <a:t>0 </a:t>
            </a:r>
            <a:endParaRPr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860355" y="2544357"/>
            <a:ext cx="1007896" cy="237104"/>
          </a:xfrm>
          <a:prstGeom prst="rect">
            <a:avLst/>
          </a:prstGeom>
          <a:solidFill>
            <a:srgbClr val="CCECFF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>
            <a:defPPr>
              <a:defRPr lang="ja-JP"/>
            </a:defPPr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 smtClean="0"/>
              <a:t>Replica  Shard </a:t>
            </a:r>
            <a:r>
              <a:rPr lang="en-US" altLang="ja-JP" dirty="0"/>
              <a:t>#</a:t>
            </a:r>
            <a:r>
              <a:rPr lang="en-US" altLang="ja-JP" dirty="0" smtClean="0"/>
              <a:t>0 </a:t>
            </a:r>
            <a:endParaRPr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860355" y="3087280"/>
            <a:ext cx="1007896" cy="237104"/>
          </a:xfrm>
          <a:prstGeom prst="rect">
            <a:avLst/>
          </a:prstGeom>
          <a:solidFill>
            <a:srgbClr val="FFCCFF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>
            <a:defPPr>
              <a:defRPr lang="ja-JP"/>
            </a:defPPr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 smtClean="0"/>
              <a:t>Primary Shard #</a:t>
            </a:r>
            <a:r>
              <a:rPr lang="en-US" altLang="ja-JP" dirty="0"/>
              <a:t>1</a:t>
            </a:r>
            <a:r>
              <a:rPr lang="en-US" altLang="ja-JP" dirty="0" smtClean="0"/>
              <a:t> </a:t>
            </a:r>
            <a:endParaRPr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480320" y="3087280"/>
            <a:ext cx="1007896" cy="237104"/>
          </a:xfrm>
          <a:prstGeom prst="rect">
            <a:avLst/>
          </a:prstGeom>
          <a:solidFill>
            <a:srgbClr val="CCECFF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>
            <a:defPPr>
              <a:defRPr lang="ja-JP"/>
            </a:defPPr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Replica </a:t>
            </a:r>
            <a:r>
              <a:rPr lang="en-US" altLang="ja-JP" dirty="0" smtClean="0"/>
              <a:t> Shard #</a:t>
            </a:r>
            <a:r>
              <a:rPr lang="en-US" altLang="ja-JP" dirty="0"/>
              <a:t>1</a:t>
            </a:r>
            <a:r>
              <a:rPr lang="en-US" altLang="ja-JP" dirty="0" smtClean="0"/>
              <a:t> </a:t>
            </a:r>
            <a:endParaRPr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480320" y="3624989"/>
            <a:ext cx="1007896" cy="237104"/>
          </a:xfrm>
          <a:prstGeom prst="rect">
            <a:avLst/>
          </a:prstGeom>
          <a:solidFill>
            <a:srgbClr val="FFCCFF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>
            <a:defPPr>
              <a:defRPr lang="ja-JP"/>
            </a:defPPr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 smtClean="0"/>
              <a:t>Primary Shard #</a:t>
            </a:r>
            <a:r>
              <a:rPr lang="en-US" altLang="ja-JP" dirty="0"/>
              <a:t>2</a:t>
            </a:r>
            <a:r>
              <a:rPr lang="en-US" altLang="ja-JP" dirty="0" smtClean="0"/>
              <a:t> </a:t>
            </a:r>
            <a:endParaRPr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239960" y="3624989"/>
            <a:ext cx="1007896" cy="237104"/>
          </a:xfrm>
          <a:prstGeom prst="rect">
            <a:avLst/>
          </a:prstGeom>
          <a:solidFill>
            <a:srgbClr val="CCECFF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>
            <a:defPPr>
              <a:defRPr lang="ja-JP"/>
            </a:defPPr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Replica </a:t>
            </a:r>
            <a:r>
              <a:rPr lang="en-US" altLang="ja-JP" dirty="0" smtClean="0"/>
              <a:t> Shard #</a:t>
            </a:r>
            <a:r>
              <a:rPr lang="en-US" altLang="ja-JP" dirty="0"/>
              <a:t>2</a:t>
            </a:r>
            <a:r>
              <a:rPr lang="en-US" altLang="ja-JP" dirty="0" smtClean="0"/>
              <a:t> </a:t>
            </a:r>
            <a:endParaRPr lang="ja-JP" altLang="en-US" dirty="0"/>
          </a:p>
        </p:txBody>
      </p:sp>
      <p:cxnSp>
        <p:nvCxnSpPr>
          <p:cNvPr id="45" name="直線コネクタ 44"/>
          <p:cNvCxnSpPr>
            <a:stCxn id="33" idx="3"/>
            <a:endCxn id="36" idx="1"/>
          </p:cNvCxnSpPr>
          <p:nvPr/>
        </p:nvCxnSpPr>
        <p:spPr>
          <a:xfrm>
            <a:off x="5868251" y="3205832"/>
            <a:ext cx="61206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39" idx="1"/>
            <a:endCxn id="44" idx="3"/>
          </p:cNvCxnSpPr>
          <p:nvPr/>
        </p:nvCxnSpPr>
        <p:spPr>
          <a:xfrm flipH="1">
            <a:off x="4247856" y="3743541"/>
            <a:ext cx="223246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221932" y="2781461"/>
            <a:ext cx="1007896" cy="792088"/>
          </a:xfrm>
          <a:prstGeom prst="rect">
            <a:avLst/>
          </a:prstGeom>
          <a:solidFill>
            <a:srgbClr val="FFCCFF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>
            <a:defPPr>
              <a:defRPr lang="ja-JP"/>
            </a:defPPr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1345346" y="2552424"/>
            <a:ext cx="760852" cy="240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bg1">
                    <a:lumMod val="50000"/>
                  </a:schemeClr>
                </a:solidFill>
              </a:rPr>
              <a:t>Index</a:t>
            </a:r>
            <a:endParaRPr kumimoji="1" lang="ja-JP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367711" y="248426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複製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970937" y="303935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複製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169270" y="355801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複製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" name="直線コネクタ 60"/>
          <p:cNvCxnSpPr/>
          <p:nvPr/>
        </p:nvCxnSpPr>
        <p:spPr>
          <a:xfrm>
            <a:off x="1221932" y="3053767"/>
            <a:ext cx="1007896" cy="0"/>
          </a:xfrm>
          <a:prstGeom prst="line">
            <a:avLst/>
          </a:prstGeom>
          <a:solidFill>
            <a:srgbClr val="FFCCFF"/>
          </a:solidFill>
          <a:ln>
            <a:solidFill>
              <a:srgbClr val="CC00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1221932" y="3316523"/>
            <a:ext cx="1007896" cy="0"/>
          </a:xfrm>
          <a:prstGeom prst="line">
            <a:avLst/>
          </a:prstGeom>
          <a:solidFill>
            <a:srgbClr val="FFCCFF"/>
          </a:solidFill>
          <a:ln>
            <a:solidFill>
              <a:srgbClr val="CC00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2229829" y="3177505"/>
            <a:ext cx="39795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 flipV="1">
            <a:off x="2229829" y="2792693"/>
            <a:ext cx="360255" cy="1320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2229829" y="3470127"/>
            <a:ext cx="360255" cy="878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1777236" y="365407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シャード数で分割し、</a:t>
            </a:r>
            <a:endParaRPr kumimoji="1"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Node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に分散配置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12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2303918" y="2799535"/>
            <a:ext cx="760852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Ingest</a:t>
            </a:r>
          </a:p>
          <a:p>
            <a:pPr algn="ctr"/>
            <a:r>
              <a:rPr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855557" y="2799535"/>
            <a:ext cx="760852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</a:p>
          <a:p>
            <a:pPr algn="ctr"/>
            <a:r>
              <a:rPr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201428" y="2724017"/>
            <a:ext cx="760852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kumimoji="1"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ngest</a:t>
            </a:r>
          </a:p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753067" y="2724017"/>
            <a:ext cx="760852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</a:p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740957" y="1532502"/>
            <a:ext cx="760852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Master</a:t>
            </a:r>
          </a:p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505095" y="2719446"/>
            <a:ext cx="880987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kumimoji="1"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oordinating</a:t>
            </a:r>
          </a:p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メモ 10"/>
          <p:cNvSpPr/>
          <p:nvPr/>
        </p:nvSpPr>
        <p:spPr>
          <a:xfrm>
            <a:off x="1187416" y="2710029"/>
            <a:ext cx="508513" cy="508513"/>
          </a:xfrm>
          <a:prstGeom prst="foldedCorner">
            <a:avLst>
              <a:gd name="adj" fmla="val 2777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ドキュ</a:t>
            </a:r>
            <a:r>
              <a:rPr lang="en-US" altLang="ja-JP" sz="7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7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メント</a:t>
            </a:r>
            <a:endParaRPr lang="ja-JP" altLang="en-US" sz="700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矢印コネクタ 12"/>
          <p:cNvCxnSpPr>
            <a:stCxn id="11" idx="3"/>
            <a:endCxn id="4" idx="1"/>
          </p:cNvCxnSpPr>
          <p:nvPr/>
        </p:nvCxnSpPr>
        <p:spPr>
          <a:xfrm>
            <a:off x="1695929" y="2964286"/>
            <a:ext cx="50549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768960" y="274497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入力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" name="直線矢印コネクタ 14"/>
          <p:cNvCxnSpPr>
            <a:stCxn id="4" idx="3"/>
            <a:endCxn id="5" idx="1"/>
          </p:cNvCxnSpPr>
          <p:nvPr/>
        </p:nvCxnSpPr>
        <p:spPr>
          <a:xfrm>
            <a:off x="2962280" y="2964287"/>
            <a:ext cx="7907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081503" y="261900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加工結果</a:t>
            </a:r>
            <a:r>
              <a:rPr kumimoji="1"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を登録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フリーフォーム 21"/>
          <p:cNvSpPr/>
          <p:nvPr/>
        </p:nvSpPr>
        <p:spPr>
          <a:xfrm>
            <a:off x="2499302" y="3205884"/>
            <a:ext cx="211221" cy="257683"/>
          </a:xfrm>
          <a:custGeom>
            <a:avLst/>
            <a:gdLst>
              <a:gd name="connsiteX0" fmla="*/ 0 w 304800"/>
              <a:gd name="connsiteY0" fmla="*/ 0 h 482600"/>
              <a:gd name="connsiteX1" fmla="*/ 0 w 304800"/>
              <a:gd name="connsiteY1" fmla="*/ 482600 h 482600"/>
              <a:gd name="connsiteX2" fmla="*/ 304800 w 304800"/>
              <a:gd name="connsiteY2" fmla="*/ 482600 h 482600"/>
              <a:gd name="connsiteX3" fmla="*/ 304800 w 304800"/>
              <a:gd name="connsiteY3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482600">
                <a:moveTo>
                  <a:pt x="0" y="0"/>
                </a:moveTo>
                <a:lnTo>
                  <a:pt x="0" y="482600"/>
                </a:lnTo>
                <a:lnTo>
                  <a:pt x="304800" y="482600"/>
                </a:lnTo>
                <a:lnTo>
                  <a:pt x="304800" y="0"/>
                </a:ln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038946" y="3464278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ドキュメントを加工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6394673" y="3087495"/>
            <a:ext cx="73691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6365806" y="3117987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マージして応答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 flipH="1">
            <a:off x="6386083" y="2817947"/>
            <a:ext cx="7455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429881" y="2497586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リクエスト</a:t>
            </a:r>
            <a:endParaRPr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受付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フリーフォーム 33"/>
          <p:cNvSpPr/>
          <p:nvPr/>
        </p:nvSpPr>
        <p:spPr>
          <a:xfrm rot="5400000">
            <a:off x="4893249" y="2427958"/>
            <a:ext cx="159960" cy="1063731"/>
          </a:xfrm>
          <a:custGeom>
            <a:avLst/>
            <a:gdLst>
              <a:gd name="connsiteX0" fmla="*/ 0 w 304800"/>
              <a:gd name="connsiteY0" fmla="*/ 0 h 482600"/>
              <a:gd name="connsiteX1" fmla="*/ 0 w 304800"/>
              <a:gd name="connsiteY1" fmla="*/ 482600 h 482600"/>
              <a:gd name="connsiteX2" fmla="*/ 304800 w 304800"/>
              <a:gd name="connsiteY2" fmla="*/ 482600 h 482600"/>
              <a:gd name="connsiteX3" fmla="*/ 304800 w 304800"/>
              <a:gd name="connsiteY3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482600">
                <a:moveTo>
                  <a:pt x="0" y="0"/>
                </a:moveTo>
                <a:lnTo>
                  <a:pt x="0" y="482600"/>
                </a:lnTo>
                <a:lnTo>
                  <a:pt x="304800" y="482600"/>
                </a:lnTo>
                <a:lnTo>
                  <a:pt x="304800" y="0"/>
                </a:ln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03262" y="2535345"/>
            <a:ext cx="906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各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ata node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endParaRPr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リクエスト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" name="直線矢印コネクタ 36"/>
          <p:cNvCxnSpPr>
            <a:stCxn id="9" idx="2"/>
          </p:cNvCxnSpPr>
          <p:nvPr/>
        </p:nvCxnSpPr>
        <p:spPr>
          <a:xfrm>
            <a:off x="4121383" y="2013040"/>
            <a:ext cx="0" cy="2259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3690494" y="1305172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H="1">
            <a:off x="3740957" y="2013040"/>
            <a:ext cx="100997" cy="2259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4378791" y="2013040"/>
            <a:ext cx="123018" cy="2259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5398802" y="1875260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Data/Master 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ode</a:t>
            </a:r>
          </a:p>
          <a:p>
            <a:pPr algn="ctr"/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と兼任でなければ</a:t>
            </a:r>
            <a:endParaRPr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lient 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ode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と呼ぶ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" name="直線コネクタ 55"/>
          <p:cNvCxnSpPr>
            <a:stCxn id="53" idx="2"/>
            <a:endCxn id="10" idx="0"/>
          </p:cNvCxnSpPr>
          <p:nvPr/>
        </p:nvCxnSpPr>
        <p:spPr>
          <a:xfrm>
            <a:off x="5945587" y="2336925"/>
            <a:ext cx="2" cy="38252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07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6793485" y="3501008"/>
            <a:ext cx="2126707" cy="9845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Server:Client#1</a:t>
            </a:r>
            <a:endParaRPr kumimoji="1" lang="ja-JP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757697" y="888100"/>
            <a:ext cx="2126707" cy="9845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Server:Master#1</a:t>
            </a:r>
            <a:endParaRPr kumimoji="1" lang="ja-JP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757697" y="2348880"/>
            <a:ext cx="2126707" cy="9845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Server:Data#1</a:t>
            </a:r>
            <a:endParaRPr kumimoji="1" lang="ja-JP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3870666" y="2724017"/>
            <a:ext cx="760852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kumimoji="1"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ngest</a:t>
            </a:r>
          </a:p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026996" y="2724017"/>
            <a:ext cx="760852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kumimoji="1"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ata</a:t>
            </a:r>
          </a:p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014886" y="1185344"/>
            <a:ext cx="760852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Master</a:t>
            </a:r>
          </a:p>
          <a:p>
            <a:pPr algn="ctr"/>
            <a:r>
              <a:rPr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7191912" y="3871574"/>
            <a:ext cx="880987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kumimoji="1"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lient</a:t>
            </a:r>
          </a:p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8081490" y="4239623"/>
            <a:ext cx="107680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8052623" y="4270115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マージして応答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 flipH="1">
            <a:off x="8072900" y="3970075"/>
            <a:ext cx="108539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8155214" y="3631521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リクエスト</a:t>
            </a:r>
            <a:endParaRPr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受付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974692" y="3687473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各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data node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endParaRPr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リクエスト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014886" y="1665884"/>
            <a:ext cx="760852" cy="404252"/>
            <a:chOff x="3740957" y="1665882"/>
            <a:chExt cx="760852" cy="231214"/>
          </a:xfrm>
        </p:grpSpPr>
        <p:cxnSp>
          <p:nvCxnSpPr>
            <p:cNvPr id="41" name="直線矢印コネクタ 40"/>
            <p:cNvCxnSpPr/>
            <p:nvPr/>
          </p:nvCxnSpPr>
          <p:spPr>
            <a:xfrm flipH="1">
              <a:off x="3740957" y="1665882"/>
              <a:ext cx="100997" cy="225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/>
            <p:nvPr/>
          </p:nvCxnSpPr>
          <p:spPr>
            <a:xfrm>
              <a:off x="4378791" y="1665882"/>
              <a:ext cx="123018" cy="225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/>
            <p:nvPr/>
          </p:nvCxnSpPr>
          <p:spPr>
            <a:xfrm>
              <a:off x="4133493" y="1671193"/>
              <a:ext cx="0" cy="225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正方形/長方形 28"/>
          <p:cNvSpPr/>
          <p:nvPr/>
        </p:nvSpPr>
        <p:spPr>
          <a:xfrm>
            <a:off x="3757697" y="3501008"/>
            <a:ext cx="2126707" cy="9845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Server:Data#2</a:t>
            </a:r>
            <a:endParaRPr kumimoji="1" lang="ja-JP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3870666" y="3876145"/>
            <a:ext cx="760852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Ingest</a:t>
            </a:r>
          </a:p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5026996" y="3876145"/>
            <a:ext cx="760852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</a:p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757697" y="4653136"/>
            <a:ext cx="2126707" cy="9845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Server:Data#3</a:t>
            </a:r>
            <a:endParaRPr kumimoji="1" lang="ja-JP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870666" y="5028273"/>
            <a:ext cx="760852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Ingest</a:t>
            </a:r>
          </a:p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5026996" y="5028273"/>
            <a:ext cx="760852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</a:p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フリーフォーム 33"/>
          <p:cNvSpPr/>
          <p:nvPr/>
        </p:nvSpPr>
        <p:spPr>
          <a:xfrm rot="5400000">
            <a:off x="6697239" y="3659501"/>
            <a:ext cx="75409" cy="913934"/>
          </a:xfrm>
          <a:custGeom>
            <a:avLst/>
            <a:gdLst>
              <a:gd name="connsiteX0" fmla="*/ 0 w 304800"/>
              <a:gd name="connsiteY0" fmla="*/ 0 h 482600"/>
              <a:gd name="connsiteX1" fmla="*/ 0 w 304800"/>
              <a:gd name="connsiteY1" fmla="*/ 482600 h 482600"/>
              <a:gd name="connsiteX2" fmla="*/ 304800 w 304800"/>
              <a:gd name="connsiteY2" fmla="*/ 482600 h 482600"/>
              <a:gd name="connsiteX3" fmla="*/ 304800 w 304800"/>
              <a:gd name="connsiteY3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482600">
                <a:moveTo>
                  <a:pt x="0" y="0"/>
                </a:moveTo>
                <a:lnTo>
                  <a:pt x="0" y="482600"/>
                </a:lnTo>
                <a:lnTo>
                  <a:pt x="304800" y="482600"/>
                </a:lnTo>
                <a:lnTo>
                  <a:pt x="304800" y="0"/>
                </a:ln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右中かっこ 2"/>
          <p:cNvSpPr/>
          <p:nvPr/>
        </p:nvSpPr>
        <p:spPr>
          <a:xfrm>
            <a:off x="5787848" y="2679241"/>
            <a:ext cx="490128" cy="2871899"/>
          </a:xfrm>
          <a:prstGeom prst="righ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20310" y="1657207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960046" y="3501008"/>
            <a:ext cx="2126707" cy="9845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Server:Logstash#1</a:t>
            </a:r>
            <a:endParaRPr kumimoji="1" lang="ja-JP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642973" y="3876145"/>
            <a:ext cx="760852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 smtClean="0">
                <a:solidFill>
                  <a:schemeClr val="bg1">
                    <a:lumMod val="50000"/>
                  </a:schemeClr>
                </a:solidFill>
              </a:rPr>
              <a:t>Logstash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右中かっこ 46"/>
          <p:cNvSpPr/>
          <p:nvPr/>
        </p:nvSpPr>
        <p:spPr>
          <a:xfrm rot="10800000">
            <a:off x="3380538" y="2679241"/>
            <a:ext cx="490128" cy="2871899"/>
          </a:xfrm>
          <a:prstGeom prst="righ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200"/>
          </a:p>
        </p:txBody>
      </p:sp>
      <p:cxnSp>
        <p:nvCxnSpPr>
          <p:cNvPr id="48" name="直線矢印コネクタ 47"/>
          <p:cNvCxnSpPr>
            <a:endCxn id="47" idx="1"/>
          </p:cNvCxnSpPr>
          <p:nvPr/>
        </p:nvCxnSpPr>
        <p:spPr>
          <a:xfrm>
            <a:off x="2403825" y="4115190"/>
            <a:ext cx="97671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2403825" y="4154173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投入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" name="直線矢印コネクタ 49"/>
          <p:cNvCxnSpPr>
            <a:stCxn id="4" idx="3"/>
            <a:endCxn id="5" idx="1"/>
          </p:cNvCxnSpPr>
          <p:nvPr/>
        </p:nvCxnSpPr>
        <p:spPr>
          <a:xfrm>
            <a:off x="4631518" y="2964286"/>
            <a:ext cx="39547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32" idx="3"/>
            <a:endCxn id="33" idx="1"/>
          </p:cNvCxnSpPr>
          <p:nvPr/>
        </p:nvCxnSpPr>
        <p:spPr>
          <a:xfrm>
            <a:off x="4631518" y="4116414"/>
            <a:ext cx="39547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39" idx="3"/>
            <a:endCxn id="40" idx="1"/>
          </p:cNvCxnSpPr>
          <p:nvPr/>
        </p:nvCxnSpPr>
        <p:spPr>
          <a:xfrm>
            <a:off x="4631518" y="5268542"/>
            <a:ext cx="39547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endCxn id="38" idx="1"/>
          </p:cNvCxnSpPr>
          <p:nvPr/>
        </p:nvCxnSpPr>
        <p:spPr>
          <a:xfrm>
            <a:off x="534946" y="4115190"/>
            <a:ext cx="1108027" cy="1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11560" y="4154173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を読み込み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030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6793485" y="3501008"/>
            <a:ext cx="2126707" cy="9845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Server:Client#1</a:t>
            </a:r>
            <a:endParaRPr kumimoji="1" lang="ja-JP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757697" y="888100"/>
            <a:ext cx="2126707" cy="9845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Server:Master#1</a:t>
            </a:r>
            <a:endParaRPr kumimoji="1" lang="ja-JP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757697" y="2348880"/>
            <a:ext cx="2126707" cy="9845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Server:Data#1</a:t>
            </a:r>
            <a:endParaRPr kumimoji="1" lang="ja-JP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3870666" y="2724017"/>
            <a:ext cx="760852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kumimoji="1"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ngest</a:t>
            </a:r>
          </a:p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026996" y="2724017"/>
            <a:ext cx="760852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kumimoji="1"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ata</a:t>
            </a:r>
          </a:p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014886" y="1185344"/>
            <a:ext cx="760852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Master</a:t>
            </a:r>
          </a:p>
          <a:p>
            <a:pPr algn="ctr"/>
            <a:r>
              <a:rPr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7191912" y="3871574"/>
            <a:ext cx="880987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kumimoji="1"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lient</a:t>
            </a:r>
          </a:p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8081490" y="4239623"/>
            <a:ext cx="107680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8052623" y="4270115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マージして応答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 flipH="1">
            <a:off x="8072900" y="3970075"/>
            <a:ext cx="108539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8155214" y="3631521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リクエスト</a:t>
            </a:r>
            <a:endParaRPr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受付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974692" y="3687473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各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data node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endParaRPr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リクエスト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014886" y="1665884"/>
            <a:ext cx="760852" cy="404252"/>
            <a:chOff x="3740957" y="1665882"/>
            <a:chExt cx="760852" cy="231214"/>
          </a:xfrm>
        </p:grpSpPr>
        <p:cxnSp>
          <p:nvCxnSpPr>
            <p:cNvPr id="41" name="直線矢印コネクタ 40"/>
            <p:cNvCxnSpPr/>
            <p:nvPr/>
          </p:nvCxnSpPr>
          <p:spPr>
            <a:xfrm flipH="1">
              <a:off x="3740957" y="1665882"/>
              <a:ext cx="100997" cy="225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/>
            <p:nvPr/>
          </p:nvCxnSpPr>
          <p:spPr>
            <a:xfrm>
              <a:off x="4378791" y="1665882"/>
              <a:ext cx="123018" cy="225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/>
            <p:nvPr/>
          </p:nvCxnSpPr>
          <p:spPr>
            <a:xfrm>
              <a:off x="4133493" y="1671193"/>
              <a:ext cx="0" cy="225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正方形/長方形 28"/>
          <p:cNvSpPr/>
          <p:nvPr/>
        </p:nvSpPr>
        <p:spPr>
          <a:xfrm>
            <a:off x="3757697" y="3501008"/>
            <a:ext cx="2126707" cy="9845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Server:Data#2</a:t>
            </a:r>
            <a:endParaRPr kumimoji="1" lang="ja-JP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3870666" y="3876145"/>
            <a:ext cx="760852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Ingest</a:t>
            </a:r>
          </a:p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5026996" y="3876145"/>
            <a:ext cx="760852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</a:p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757697" y="4653136"/>
            <a:ext cx="2126707" cy="9845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Server:Data#3</a:t>
            </a:r>
            <a:endParaRPr kumimoji="1" lang="ja-JP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870666" y="5028273"/>
            <a:ext cx="760852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Ingest</a:t>
            </a:r>
          </a:p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5026996" y="5028273"/>
            <a:ext cx="760852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</a:p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フリーフォーム 33"/>
          <p:cNvSpPr/>
          <p:nvPr/>
        </p:nvSpPr>
        <p:spPr>
          <a:xfrm rot="5400000">
            <a:off x="6697239" y="3659501"/>
            <a:ext cx="75409" cy="913934"/>
          </a:xfrm>
          <a:custGeom>
            <a:avLst/>
            <a:gdLst>
              <a:gd name="connsiteX0" fmla="*/ 0 w 304800"/>
              <a:gd name="connsiteY0" fmla="*/ 0 h 482600"/>
              <a:gd name="connsiteX1" fmla="*/ 0 w 304800"/>
              <a:gd name="connsiteY1" fmla="*/ 482600 h 482600"/>
              <a:gd name="connsiteX2" fmla="*/ 304800 w 304800"/>
              <a:gd name="connsiteY2" fmla="*/ 482600 h 482600"/>
              <a:gd name="connsiteX3" fmla="*/ 304800 w 304800"/>
              <a:gd name="connsiteY3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482600">
                <a:moveTo>
                  <a:pt x="0" y="0"/>
                </a:moveTo>
                <a:lnTo>
                  <a:pt x="0" y="482600"/>
                </a:lnTo>
                <a:lnTo>
                  <a:pt x="304800" y="482600"/>
                </a:lnTo>
                <a:lnTo>
                  <a:pt x="304800" y="0"/>
                </a:ln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右中かっこ 2"/>
          <p:cNvSpPr/>
          <p:nvPr/>
        </p:nvSpPr>
        <p:spPr>
          <a:xfrm>
            <a:off x="5787848" y="2679241"/>
            <a:ext cx="490128" cy="2871899"/>
          </a:xfrm>
          <a:prstGeom prst="righ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20310" y="1657207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960046" y="3501008"/>
            <a:ext cx="2126707" cy="9845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Server:Logstash#1</a:t>
            </a:r>
            <a:endParaRPr kumimoji="1" lang="ja-JP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642973" y="3876145"/>
            <a:ext cx="760852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 smtClean="0">
                <a:solidFill>
                  <a:schemeClr val="bg1">
                    <a:lumMod val="50000"/>
                  </a:schemeClr>
                </a:solidFill>
              </a:rPr>
              <a:t>Logstash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右中かっこ 46"/>
          <p:cNvSpPr/>
          <p:nvPr/>
        </p:nvSpPr>
        <p:spPr>
          <a:xfrm rot="10800000">
            <a:off x="3380538" y="2679241"/>
            <a:ext cx="490128" cy="2871899"/>
          </a:xfrm>
          <a:prstGeom prst="righ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200"/>
          </a:p>
        </p:txBody>
      </p:sp>
      <p:cxnSp>
        <p:nvCxnSpPr>
          <p:cNvPr id="48" name="直線矢印コネクタ 47"/>
          <p:cNvCxnSpPr>
            <a:endCxn id="47" idx="1"/>
          </p:cNvCxnSpPr>
          <p:nvPr/>
        </p:nvCxnSpPr>
        <p:spPr>
          <a:xfrm>
            <a:off x="2403825" y="4115190"/>
            <a:ext cx="97671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2403825" y="4154173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投入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" name="直線矢印コネクタ 49"/>
          <p:cNvCxnSpPr>
            <a:stCxn id="4" idx="3"/>
            <a:endCxn id="5" idx="1"/>
          </p:cNvCxnSpPr>
          <p:nvPr/>
        </p:nvCxnSpPr>
        <p:spPr>
          <a:xfrm>
            <a:off x="4631518" y="2964286"/>
            <a:ext cx="39547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32" idx="3"/>
            <a:endCxn id="33" idx="1"/>
          </p:cNvCxnSpPr>
          <p:nvPr/>
        </p:nvCxnSpPr>
        <p:spPr>
          <a:xfrm>
            <a:off x="4631518" y="4116414"/>
            <a:ext cx="39547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39" idx="3"/>
            <a:endCxn id="40" idx="1"/>
          </p:cNvCxnSpPr>
          <p:nvPr/>
        </p:nvCxnSpPr>
        <p:spPr>
          <a:xfrm>
            <a:off x="4631518" y="5268542"/>
            <a:ext cx="39547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endCxn id="38" idx="1"/>
          </p:cNvCxnSpPr>
          <p:nvPr/>
        </p:nvCxnSpPr>
        <p:spPr>
          <a:xfrm>
            <a:off x="534946" y="4115190"/>
            <a:ext cx="1108027" cy="1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11560" y="4154173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を読み込み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3380537" y="260648"/>
            <a:ext cx="5574897" cy="626469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26470" y="351191"/>
            <a:ext cx="288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solidFill>
                  <a:srgbClr val="00B050"/>
                </a:solidFill>
              </a:rPr>
              <a:t>サーバ</a:t>
            </a:r>
            <a:r>
              <a:rPr kumimoji="1" lang="ja-JP" altLang="en-US" sz="1600" dirty="0" smtClean="0">
                <a:solidFill>
                  <a:srgbClr val="00B050"/>
                </a:solidFill>
              </a:rPr>
              <a:t>台数の決め方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513679" y="2964286"/>
            <a:ext cx="2441755" cy="168885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660232" y="3068960"/>
            <a:ext cx="2241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7030A0"/>
                </a:solidFill>
              </a:rPr>
              <a:t>サーバ</a:t>
            </a:r>
            <a:r>
              <a:rPr kumimoji="1" lang="ja-JP" altLang="en-US" sz="1200" dirty="0" smtClean="0">
                <a:solidFill>
                  <a:srgbClr val="7030A0"/>
                </a:solidFill>
              </a:rPr>
              <a:t>当たりのスペック</a:t>
            </a:r>
            <a:endParaRPr kumimoji="1" lang="ja-JP" altLang="en-US" sz="1200" dirty="0">
              <a:solidFill>
                <a:srgbClr val="7030A0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3563889" y="2119860"/>
            <a:ext cx="2501632" cy="41174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642671" y="5813783"/>
            <a:ext cx="2241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</a:rPr>
              <a:t>shard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数を決める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5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1175058" y="2924944"/>
            <a:ext cx="5840448" cy="156061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</a:t>
            </a:r>
            <a:endParaRPr kumimoji="1" lang="ja-JP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740957" y="3150983"/>
            <a:ext cx="760852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Master</a:t>
            </a:r>
          </a:p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220072" y="3871574"/>
            <a:ext cx="880987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Coordinating</a:t>
            </a:r>
            <a:endParaRPr kumimoji="1" lang="en-US" altLang="ja-JP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6109650" y="4239623"/>
            <a:ext cx="107680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6080783" y="4270115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マージして応答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 flipH="1">
            <a:off x="6101060" y="3970075"/>
            <a:ext cx="108539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183374" y="3631521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リクエスト</a:t>
            </a:r>
            <a:endParaRPr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受付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548794" y="384736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リクエスト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" name="直線矢印コネクタ 36"/>
          <p:cNvCxnSpPr>
            <a:stCxn id="9" idx="2"/>
          </p:cNvCxnSpPr>
          <p:nvPr/>
        </p:nvCxnSpPr>
        <p:spPr>
          <a:xfrm>
            <a:off x="4121383" y="3631521"/>
            <a:ext cx="0" cy="2259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2596737" y="3876145"/>
            <a:ext cx="760852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Ingest</a:t>
            </a:r>
          </a:p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3753067" y="3876145"/>
            <a:ext cx="760852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</a:p>
          <a:p>
            <a:pPr algn="ctr"/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フリーフォーム 33"/>
          <p:cNvSpPr/>
          <p:nvPr/>
        </p:nvSpPr>
        <p:spPr>
          <a:xfrm rot="5400000">
            <a:off x="4805826" y="3713580"/>
            <a:ext cx="75411" cy="805779"/>
          </a:xfrm>
          <a:custGeom>
            <a:avLst/>
            <a:gdLst>
              <a:gd name="connsiteX0" fmla="*/ 0 w 304800"/>
              <a:gd name="connsiteY0" fmla="*/ 0 h 482600"/>
              <a:gd name="connsiteX1" fmla="*/ 0 w 304800"/>
              <a:gd name="connsiteY1" fmla="*/ 482600 h 482600"/>
              <a:gd name="connsiteX2" fmla="*/ 304800 w 304800"/>
              <a:gd name="connsiteY2" fmla="*/ 482600 h 482600"/>
              <a:gd name="connsiteX3" fmla="*/ 304800 w 304800"/>
              <a:gd name="connsiteY3" fmla="*/ 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482600">
                <a:moveTo>
                  <a:pt x="0" y="0"/>
                </a:moveTo>
                <a:lnTo>
                  <a:pt x="0" y="482600"/>
                </a:lnTo>
                <a:lnTo>
                  <a:pt x="304800" y="482600"/>
                </a:lnTo>
                <a:lnTo>
                  <a:pt x="304800" y="0"/>
                </a:ln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角丸四角形 14"/>
          <p:cNvSpPr/>
          <p:nvPr/>
        </p:nvSpPr>
        <p:spPr>
          <a:xfrm>
            <a:off x="1287539" y="3876145"/>
            <a:ext cx="760852" cy="4805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 smtClean="0">
                <a:solidFill>
                  <a:schemeClr val="bg1">
                    <a:lumMod val="50000"/>
                  </a:schemeClr>
                </a:solidFill>
              </a:rPr>
              <a:t>Logstash</a:t>
            </a:r>
            <a:endParaRPr kumimoji="1"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直線矢印コネクタ 15"/>
          <p:cNvCxnSpPr>
            <a:endCxn id="32" idx="1"/>
          </p:cNvCxnSpPr>
          <p:nvPr/>
        </p:nvCxnSpPr>
        <p:spPr>
          <a:xfrm>
            <a:off x="2048391" y="4115190"/>
            <a:ext cx="548346" cy="1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017704" y="41541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endParaRPr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投入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直線矢印コネクタ 17"/>
          <p:cNvCxnSpPr>
            <a:endCxn id="15" idx="1"/>
          </p:cNvCxnSpPr>
          <p:nvPr/>
        </p:nvCxnSpPr>
        <p:spPr>
          <a:xfrm>
            <a:off x="467544" y="4116414"/>
            <a:ext cx="8199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80023" y="41541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endParaRPr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読み込み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" name="直線矢印コネクタ 22"/>
          <p:cNvCxnSpPr>
            <a:stCxn id="32" idx="3"/>
            <a:endCxn id="33" idx="1"/>
          </p:cNvCxnSpPr>
          <p:nvPr/>
        </p:nvCxnSpPr>
        <p:spPr>
          <a:xfrm>
            <a:off x="3357589" y="4116414"/>
            <a:ext cx="39547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9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158810" y="1772816"/>
            <a:ext cx="4573430" cy="295232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kumimoji="1"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ngest </a:t>
            </a:r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メモ 10"/>
          <p:cNvSpPr/>
          <p:nvPr/>
        </p:nvSpPr>
        <p:spPr>
          <a:xfrm>
            <a:off x="1259632" y="2710029"/>
            <a:ext cx="508513" cy="508513"/>
          </a:xfrm>
          <a:prstGeom prst="foldedCorner">
            <a:avLst>
              <a:gd name="adj" fmla="val 2777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700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7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ドキュ</a:t>
            </a:r>
            <a:r>
              <a:rPr lang="en-US" altLang="ja-JP" sz="7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7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メント</a:t>
            </a:r>
            <a:endParaRPr lang="en-US" altLang="ja-JP" sz="700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7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lang="ja-JP" altLang="en-US" sz="700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68960" y="274497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入力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円柱 11"/>
          <p:cNvSpPr/>
          <p:nvPr/>
        </p:nvSpPr>
        <p:spPr>
          <a:xfrm rot="5400000">
            <a:off x="3855482" y="761143"/>
            <a:ext cx="1289020" cy="4320481"/>
          </a:xfrm>
          <a:prstGeom prst="can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平行四辺形 16"/>
          <p:cNvSpPr/>
          <p:nvPr/>
        </p:nvSpPr>
        <p:spPr>
          <a:xfrm>
            <a:off x="2592943" y="2613942"/>
            <a:ext cx="754921" cy="692954"/>
          </a:xfrm>
          <a:prstGeom prst="parallelogram">
            <a:avLst>
              <a:gd name="adj" fmla="val 14048"/>
            </a:avLst>
          </a:prstGeom>
          <a:solidFill>
            <a:srgbClr val="CCFFCC"/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altLang="ja-JP" sz="900" b="1" dirty="0" smtClean="0">
                <a:solidFill>
                  <a:schemeClr val="bg1">
                    <a:lumMod val="50000"/>
                  </a:schemeClr>
                </a:solidFill>
              </a:rPr>
              <a:t>Processor</a:t>
            </a:r>
          </a:p>
          <a:p>
            <a:pPr algn="ctr"/>
            <a:r>
              <a:rPr lang="en-US" altLang="ja-JP" sz="900" b="1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en-US" altLang="ja-JP" sz="9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ja-JP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直線矢印コネクタ 38"/>
          <p:cNvCxnSpPr>
            <a:stCxn id="17" idx="2"/>
            <a:endCxn id="43" idx="5"/>
          </p:cNvCxnSpPr>
          <p:nvPr/>
        </p:nvCxnSpPr>
        <p:spPr>
          <a:xfrm>
            <a:off x="3299191" y="2960419"/>
            <a:ext cx="80943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メモ 35"/>
          <p:cNvSpPr/>
          <p:nvPr/>
        </p:nvSpPr>
        <p:spPr>
          <a:xfrm>
            <a:off x="3435184" y="2710029"/>
            <a:ext cx="508513" cy="508513"/>
          </a:xfrm>
          <a:prstGeom prst="foldedCorner">
            <a:avLst>
              <a:gd name="adj" fmla="val 2777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700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7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ドキュ</a:t>
            </a:r>
            <a:r>
              <a:rPr lang="en-US" altLang="ja-JP" sz="7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7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メント</a:t>
            </a:r>
            <a:endParaRPr lang="en-US" altLang="ja-JP" sz="700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7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A’</a:t>
            </a:r>
            <a:endParaRPr lang="ja-JP" altLang="en-US" sz="700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平行四辺形 42"/>
          <p:cNvSpPr/>
          <p:nvPr/>
        </p:nvSpPr>
        <p:spPr>
          <a:xfrm>
            <a:off x="4059951" y="2613942"/>
            <a:ext cx="754921" cy="692954"/>
          </a:xfrm>
          <a:prstGeom prst="parallelogram">
            <a:avLst>
              <a:gd name="adj" fmla="val 14048"/>
            </a:avLst>
          </a:prstGeom>
          <a:solidFill>
            <a:srgbClr val="CCFFCC"/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altLang="ja-JP" sz="900" b="1" dirty="0" smtClean="0">
                <a:solidFill>
                  <a:schemeClr val="bg1">
                    <a:lumMod val="50000"/>
                  </a:schemeClr>
                </a:solidFill>
              </a:rPr>
              <a:t>Processor</a:t>
            </a:r>
          </a:p>
          <a:p>
            <a:pPr algn="ctr"/>
            <a:r>
              <a:rPr lang="en-US" altLang="ja-JP" sz="900" b="1" dirty="0" smtClean="0">
                <a:solidFill>
                  <a:schemeClr val="bg1">
                    <a:lumMod val="50000"/>
                  </a:schemeClr>
                </a:solidFill>
              </a:rPr>
              <a:t>#2</a:t>
            </a:r>
            <a:endParaRPr lang="ja-JP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4" name="直線矢印コネクタ 43"/>
          <p:cNvCxnSpPr>
            <a:stCxn id="43" idx="2"/>
            <a:endCxn id="46" idx="5"/>
          </p:cNvCxnSpPr>
          <p:nvPr/>
        </p:nvCxnSpPr>
        <p:spPr>
          <a:xfrm>
            <a:off x="4766199" y="2960419"/>
            <a:ext cx="7979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メモ 44"/>
          <p:cNvSpPr/>
          <p:nvPr/>
        </p:nvSpPr>
        <p:spPr>
          <a:xfrm>
            <a:off x="4902192" y="2710029"/>
            <a:ext cx="508513" cy="508513"/>
          </a:xfrm>
          <a:prstGeom prst="foldedCorner">
            <a:avLst>
              <a:gd name="adj" fmla="val 2777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700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7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ドキュ</a:t>
            </a:r>
            <a:r>
              <a:rPr lang="en-US" altLang="ja-JP" sz="7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7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メント</a:t>
            </a:r>
            <a:endParaRPr lang="en-US" altLang="ja-JP" sz="700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7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A’’</a:t>
            </a:r>
            <a:endParaRPr lang="ja-JP" altLang="en-US" sz="700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平行四辺形 45"/>
          <p:cNvSpPr/>
          <p:nvPr/>
        </p:nvSpPr>
        <p:spPr>
          <a:xfrm>
            <a:off x="5515463" y="2613942"/>
            <a:ext cx="754921" cy="692954"/>
          </a:xfrm>
          <a:prstGeom prst="parallelogram">
            <a:avLst>
              <a:gd name="adj" fmla="val 14048"/>
            </a:avLst>
          </a:prstGeom>
          <a:solidFill>
            <a:srgbClr val="CCFFCC"/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altLang="ja-JP" sz="900" b="1" dirty="0" smtClean="0">
                <a:solidFill>
                  <a:schemeClr val="bg1">
                    <a:lumMod val="50000"/>
                  </a:schemeClr>
                </a:solidFill>
              </a:rPr>
              <a:t>Processor</a:t>
            </a:r>
          </a:p>
          <a:p>
            <a:pPr algn="ctr"/>
            <a:r>
              <a:rPr lang="en-US" altLang="ja-JP" sz="900" b="1" dirty="0" smtClean="0">
                <a:solidFill>
                  <a:schemeClr val="bg1">
                    <a:lumMod val="50000"/>
                  </a:schemeClr>
                </a:solidFill>
              </a:rPr>
              <a:t>#3</a:t>
            </a:r>
            <a:endParaRPr lang="ja-JP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444689" y="2257848"/>
            <a:ext cx="125921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ja-JP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1400" dirty="0">
                <a:solidFill>
                  <a:srgbClr val="CC9900"/>
                </a:solidFill>
              </a:rPr>
              <a:t>Pipeline #1</a:t>
            </a:r>
            <a:endParaRPr lang="ja-JP" altLang="en-US" sz="1400" dirty="0">
              <a:solidFill>
                <a:srgbClr val="CC9900"/>
              </a:solidFill>
            </a:endParaRPr>
          </a:p>
        </p:txBody>
      </p:sp>
      <p:cxnSp>
        <p:nvCxnSpPr>
          <p:cNvPr id="13" name="直線矢印コネクタ 12"/>
          <p:cNvCxnSpPr>
            <a:stCxn id="11" idx="3"/>
            <a:endCxn id="17" idx="5"/>
          </p:cNvCxnSpPr>
          <p:nvPr/>
        </p:nvCxnSpPr>
        <p:spPr>
          <a:xfrm flipV="1">
            <a:off x="1768145" y="2960419"/>
            <a:ext cx="873471" cy="38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円柱 57"/>
          <p:cNvSpPr/>
          <p:nvPr/>
        </p:nvSpPr>
        <p:spPr>
          <a:xfrm rot="5400000">
            <a:off x="4158331" y="2007222"/>
            <a:ext cx="683319" cy="4320481"/>
          </a:xfrm>
          <a:prstGeom prst="can">
            <a:avLst>
              <a:gd name="adj" fmla="val 43958"/>
            </a:avLst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ja-JP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444689" y="3806777"/>
            <a:ext cx="125921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ja-JP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1400" dirty="0">
                <a:solidFill>
                  <a:srgbClr val="CC9900"/>
                </a:solidFill>
              </a:rPr>
              <a:t>Pipeline </a:t>
            </a:r>
            <a:r>
              <a:rPr lang="en-US" altLang="ja-JP" sz="1400" dirty="0" smtClean="0">
                <a:solidFill>
                  <a:srgbClr val="CC9900"/>
                </a:solidFill>
              </a:rPr>
              <a:t>#2</a:t>
            </a:r>
            <a:endParaRPr lang="ja-JP" altLang="en-US" sz="1400" dirty="0">
              <a:solidFill>
                <a:srgbClr val="CC9900"/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524328" y="1772816"/>
            <a:ext cx="792088" cy="295232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node</a:t>
            </a:r>
            <a:endParaRPr kumimoji="1" lang="ja-JP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7" name="直線矢印コネクタ 46"/>
          <p:cNvCxnSpPr>
            <a:stCxn id="46" idx="2"/>
          </p:cNvCxnSpPr>
          <p:nvPr/>
        </p:nvCxnSpPr>
        <p:spPr>
          <a:xfrm>
            <a:off x="6221711" y="2960419"/>
            <a:ext cx="144663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メモ 47"/>
          <p:cNvSpPr/>
          <p:nvPr/>
        </p:nvSpPr>
        <p:spPr>
          <a:xfrm>
            <a:off x="6842560" y="2710029"/>
            <a:ext cx="508513" cy="508513"/>
          </a:xfrm>
          <a:prstGeom prst="foldedCorner">
            <a:avLst>
              <a:gd name="adj" fmla="val 2777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700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7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ドキュ</a:t>
            </a:r>
            <a:r>
              <a:rPr lang="en-US" altLang="ja-JP" sz="7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7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メント</a:t>
            </a:r>
            <a:endParaRPr lang="en-US" altLang="ja-JP" sz="700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7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A’’’</a:t>
            </a:r>
            <a:endParaRPr lang="ja-JP" altLang="en-US" sz="700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141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228</Words>
  <Application>Microsoft Office PowerPoint</Application>
  <PresentationFormat>画面に合わせる (4:3)</PresentationFormat>
  <Paragraphs>147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メイリオ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速川 徹</dc:creator>
  <cp:lastModifiedBy>フリーランス 吉田 拓也</cp:lastModifiedBy>
  <cp:revision>31</cp:revision>
  <dcterms:created xsi:type="dcterms:W3CDTF">2016-10-26T10:23:42Z</dcterms:created>
  <dcterms:modified xsi:type="dcterms:W3CDTF">2016-12-22T04:54:17Z</dcterms:modified>
</cp:coreProperties>
</file>