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2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2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0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3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6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8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235C-2B62-463F-9FF4-F67A409AA53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126F-0DA6-4CD3-9844-98E6B54A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4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" y="0"/>
            <a:ext cx="10708849" cy="686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541211" cy="68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58832" cy="68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0"/>
            <a:ext cx="11294076" cy="68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140" y="0"/>
            <a:ext cx="11590637" cy="68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0"/>
            <a:ext cx="11664779" cy="687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631827" cy="68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870724" cy="68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7" y="22608"/>
            <a:ext cx="10651525" cy="68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69877" cy="68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1261124" cy="68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" y="-20898"/>
            <a:ext cx="11302313" cy="68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336" y="0"/>
            <a:ext cx="12136780" cy="68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" y="0"/>
            <a:ext cx="11392930" cy="68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50" y="0"/>
            <a:ext cx="11498477" cy="68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81254" cy="68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孟昭亮</dc:creator>
  <cp:lastModifiedBy>孟昭亮</cp:lastModifiedBy>
  <cp:revision>4</cp:revision>
  <dcterms:created xsi:type="dcterms:W3CDTF">2018-08-23T05:09:11Z</dcterms:created>
  <dcterms:modified xsi:type="dcterms:W3CDTF">2018-08-23T05:21:52Z</dcterms:modified>
</cp:coreProperties>
</file>