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5FCB6-B896-4118-9AD1-A7FDFEAFBC16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F92A8-E977-445A-AEF3-E00E1C59A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7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98A0-2F5D-414D-8F30-D55BC175C54D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1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3BF-FA36-4AFA-B567-96C45537EC5C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D29C-1249-4AD5-B872-7B2E5A73EAD1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70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FDC2-0294-4C74-AA98-06B75BF1E4FB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27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67F7-5A02-4444-90F5-7B98909AA2A1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41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E328-5C13-4818-B3A0-A6DF5CD5D3D5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8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016-A76E-4235-B878-2474C48F40CE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08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830B-2DC3-492F-8672-BD27A0675C8C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1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2F45-6EDE-4164-9AA2-81BF8A0043E0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D6-7F9F-4D4D-A886-A731B43514F1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4559-C429-4FF8-A6CA-7B04804E1967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E672-0F9F-467B-AAE2-0D4701C59D20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4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B27F-3294-43A7-A609-8DE1006A82E9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5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DF5C-1925-429B-97F8-579DE0405660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8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4A2-5394-43E6-9393-5E0AB2CEE26F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E03-2B5E-4B93-ADB3-5581FE33B63C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7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E6F6-F7B3-45B0-9C9B-9C8726C1F8D9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7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0595" y="1438102"/>
            <a:ext cx="5826719" cy="2612734"/>
          </a:xfrm>
        </p:spPr>
        <p:txBody>
          <a:bodyPr/>
          <a:lstStyle/>
          <a:p>
            <a:r>
              <a:rPr lang="ru-RU" dirty="0" smtClean="0"/>
              <a:t>Динамические структуры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6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элемента в 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722226" cy="285198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push(Node*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(Node*)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p-&gt;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=v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из стека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5111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pop(Node*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Проверка, не пустой ли 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57766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стеком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7789" y="1479666"/>
            <a:ext cx="6347714" cy="44203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(time(0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*head=0;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head=push(head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rand()%100+1);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(head))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pop(head);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171314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 данных типа </a:t>
            </a:r>
            <a:r>
              <a:rPr lang="ru-RU" b="1" dirty="0"/>
              <a:t>FIFO</a:t>
            </a:r>
            <a:r>
              <a:rPr lang="ru-RU" dirty="0"/>
              <a:t> (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out</a:t>
            </a:r>
            <a:r>
              <a:rPr lang="ru-RU" dirty="0"/>
              <a:t> – первым </a:t>
            </a:r>
            <a:r>
              <a:rPr lang="ru-RU" dirty="0" smtClean="0"/>
              <a:t>вошел </a:t>
            </a:r>
            <a:r>
              <a:rPr lang="ru-RU" dirty="0"/>
              <a:t>- первым вышел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/>
              <a:t>Узлы очереди удаляются только из головы очереди, а помещаются в очередь только в ее хвосте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8655"/>
            <a:ext cx="6347713" cy="1320800"/>
          </a:xfrm>
        </p:spPr>
        <p:txBody>
          <a:bodyPr/>
          <a:lstStyle/>
          <a:p>
            <a:r>
              <a:rPr lang="ru-RU" dirty="0" smtClean="0"/>
              <a:t>Создание структуры для очереди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19527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ypedef struct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ueue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str;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queue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}Queue;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1320800"/>
          </a:xfrm>
        </p:spPr>
        <p:txBody>
          <a:bodyPr/>
          <a:lstStyle/>
          <a:p>
            <a:r>
              <a:rPr lang="ru-RU" dirty="0" smtClean="0"/>
              <a:t>Добавление элемента в очередь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63287"/>
            <a:ext cx="6347714" cy="4678077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add2Queue(char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s, Queue*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(Queue*)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(Queue));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 *p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while(p &amp;&amp; p-&gt;next)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	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p=p-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&gt;next;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(char*)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(s)+1);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if(p)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p-&gt;next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из очереди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365000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Queue*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deleteFromQueue(Queue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*phead)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 *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free(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free(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p;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Печать очереди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78204"/>
            <a:ext cx="6347714" cy="335906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68883"/>
            <a:ext cx="6347713" cy="1320800"/>
          </a:xfrm>
        </p:spPr>
        <p:txBody>
          <a:bodyPr/>
          <a:lstStyle/>
          <a:p>
            <a:r>
              <a:rPr lang="ru-RU" dirty="0" smtClean="0"/>
              <a:t>Работа с очередью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829283"/>
            <a:ext cx="6580910" cy="521208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Queue * head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[255];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string:\n");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gets(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char raz[] = {' ', '\t', '\0'};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while(s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head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add2Queue(s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head);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string:\n");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gets(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while(head)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head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deleteFromQueue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Связный список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285412"/>
            <a:ext cx="6347714" cy="18627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разновидность линейных структур данных, представляющая собой последовательность элементов, обычно отсортированную в соответствии с заданным правилом. Последовательность может содержать любое количество элементов, поскольку при создании списка используется динамическое распределение памяти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Рисунок 5" descr="Связный список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4" y="3362324"/>
            <a:ext cx="6688978" cy="2464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7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87732"/>
            <a:ext cx="6347714" cy="26351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Дерево является нелинейной двумерной структурой данных с особыми свойствами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Бинарные </a:t>
            </a:r>
            <a:r>
              <a:rPr lang="ru-RU" dirty="0"/>
              <a:t>деревья содержат по два указателя. Или один из них, или оба могут быть нулевыми. Корневой узел является первым узлом дерева.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Бинарное дерево поиска строится таким образом, что все элементы левого поддерева меньше корня, а все элементы правого – больше.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93716"/>
            <a:ext cx="6347713" cy="1320800"/>
          </a:xfrm>
        </p:spPr>
        <p:txBody>
          <a:bodyPr/>
          <a:lstStyle/>
          <a:p>
            <a:r>
              <a:rPr lang="ru-RU" dirty="0" smtClean="0"/>
              <a:t>Структура для бинарного дерева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5194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}Node;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79410"/>
            <a:ext cx="6347713" cy="1320800"/>
          </a:xfrm>
        </p:spPr>
        <p:txBody>
          <a:bodyPr/>
          <a:lstStyle/>
          <a:p>
            <a:r>
              <a:rPr lang="ru-RU" dirty="0" smtClean="0"/>
              <a:t>Добавление элемента в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add(Node*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if(!root)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(Node*)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a)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add(root-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a);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add(root-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a);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root;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68530"/>
            <a:ext cx="6347713" cy="1320800"/>
          </a:xfrm>
        </p:spPr>
        <p:txBody>
          <a:bodyPr/>
          <a:lstStyle/>
          <a:p>
            <a:r>
              <a:rPr lang="ru-RU" dirty="0" smtClean="0"/>
              <a:t>Симметричный обход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791956"/>
            <a:ext cx="6347714" cy="388077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in(Node *root)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in(root-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(”%d “,root-&gt;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in(root-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60713"/>
            <a:ext cx="6347713" cy="1320800"/>
          </a:xfrm>
        </p:spPr>
        <p:txBody>
          <a:bodyPr/>
          <a:lstStyle/>
          <a:p>
            <a:r>
              <a:rPr lang="ru-RU" dirty="0" smtClean="0"/>
              <a:t>Функция печати дерева </a:t>
            </a:r>
            <a:br>
              <a:rPr lang="ru-RU" dirty="0" smtClean="0"/>
            </a:br>
            <a:r>
              <a:rPr lang="ru-RU" dirty="0" smtClean="0"/>
              <a:t>«на боку»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028" y="1534551"/>
            <a:ext cx="6347714" cy="445377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print(Node*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level)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print(root-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level+1);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&lt;level;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 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   %d\n“ , root-&gt;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level);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("#\n");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print(root-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level+1);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удаления элемента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54728"/>
            <a:ext cx="6347714" cy="437249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del(Node*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if(!root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("No such element!\n");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if(root-&gt;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root;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if(root-&gt;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del(root-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root;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del(root-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root;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282" y="0"/>
            <a:ext cx="6347713" cy="1320800"/>
          </a:xfrm>
        </p:spPr>
        <p:txBody>
          <a:bodyPr/>
          <a:lstStyle/>
          <a:p>
            <a:r>
              <a:rPr lang="ru-RU" dirty="0" smtClean="0"/>
              <a:t>Функция удаления найденного элемента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3282" y="1161158"/>
            <a:ext cx="6604032" cy="494869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delNode(Node* elem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&gt;right)</a:t>
            </a:r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free(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NULL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&gt;right)||(!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&gt;right))</a:t>
            </a:r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Node *p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&gt;left)</a:t>
            </a:r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p-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p-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free(p);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replace(&amp;(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&amp;a);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10836"/>
            <a:ext cx="6347713" cy="1320800"/>
          </a:xfrm>
        </p:spPr>
        <p:txBody>
          <a:bodyPr/>
          <a:lstStyle/>
          <a:p>
            <a:r>
              <a:rPr lang="ru-RU" dirty="0" smtClean="0"/>
              <a:t>Функция замещения удаленного элемента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62794"/>
            <a:ext cx="6347714" cy="4048297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replace(Node**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)-&gt;left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replace(&amp;((*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)-&gt;left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), a);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*a = (*elem)-&gt;num;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Node *p = *elem;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)-&gt;right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95077"/>
            <a:ext cx="6347713" cy="1320800"/>
          </a:xfrm>
        </p:spPr>
        <p:txBody>
          <a:bodyPr/>
          <a:lstStyle/>
          <a:p>
            <a:r>
              <a:rPr lang="ru-RU" dirty="0" smtClean="0"/>
              <a:t>Работа с бинарным деревом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23977"/>
            <a:ext cx="6477002" cy="471738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Node* root = NULL;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(time(0));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rand()%101-50;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root = add(root, 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print(root,0);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 = del(root, 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(“\n\n”);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print(root,0);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post(root);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in(root);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pre(root);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924" y="304800"/>
            <a:ext cx="6347713" cy="1295400"/>
          </a:xfrm>
        </p:spPr>
        <p:txBody>
          <a:bodyPr>
            <a:normAutofit/>
          </a:bodyPr>
          <a:lstStyle/>
          <a:p>
            <a:r>
              <a:rPr lang="ru-RU" dirty="0" smtClean="0"/>
              <a:t>Обход дерева каталогов</a:t>
            </a:r>
            <a:br>
              <a:rPr lang="ru-RU" dirty="0" smtClean="0"/>
            </a:br>
            <a:r>
              <a:rPr lang="ru-RU" dirty="0" smtClean="0"/>
              <a:t>Создание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247808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data;</a:t>
            </a: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child;</a:t>
            </a: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brother;</a:t>
            </a: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структуры для связного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1729766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092" y="1770066"/>
            <a:ext cx="6562726" cy="328771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Create(char * 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Node* root = (Node*)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root-&gt;data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root-&gt;brother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root-&gt;child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root;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36526"/>
            <a:ext cx="6347713" cy="1320800"/>
          </a:xfrm>
        </p:spPr>
        <p:txBody>
          <a:bodyPr/>
          <a:lstStyle/>
          <a:p>
            <a:r>
              <a:rPr lang="ru-RU" dirty="0" smtClean="0"/>
              <a:t>Добавление «брата»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066800"/>
            <a:ext cx="6347714" cy="4974564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AddBrother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oldbrother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 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Node* 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oldbrother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while(p&amp;&amp; p-&gt;brother)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 = p-&gt;brother;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Node* temp;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 = (Node*)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temp-&gt;data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temp-&gt;brother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temp-&gt;child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NULL;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if(p)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p-&gt;brother = temp;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 = temp;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oldbrother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6347713" cy="790575"/>
          </a:xfrm>
        </p:spPr>
        <p:txBody>
          <a:bodyPr/>
          <a:lstStyle/>
          <a:p>
            <a:r>
              <a:rPr lang="ru-RU" dirty="0" smtClean="0"/>
              <a:t>Добавление «ребенка»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243012"/>
            <a:ext cx="6543676" cy="4517363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* par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 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if(par-&gt;child)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par-&gt;child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AddBrother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(par-&gt;child,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par-&gt;child = (Node*)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par-&gt;child-&gt;data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par-&gt;child-&gt;child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NULL;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par-&gt;child-&gt;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brother = NULL;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par;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400050"/>
            <a:ext cx="6347713" cy="1320800"/>
          </a:xfrm>
        </p:spPr>
        <p:txBody>
          <a:bodyPr/>
          <a:lstStyle/>
          <a:p>
            <a:r>
              <a:rPr lang="ru-RU" dirty="0" smtClean="0"/>
              <a:t>Функция печати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43026"/>
            <a:ext cx="6347714" cy="45649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Print(Node* root,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level, FILE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Node* p = root;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&lt;level;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,"   ");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"%s\n", p-&gt;data);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if(p-&gt;child)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Print(p-&gt;child, level+1,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if(p-&gt;brother)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Print(p-&gt;brother, level,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удаления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608140"/>
            <a:ext cx="6347714" cy="388077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Delete(Node* root)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Node* p = root;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if(p-&gt;brother)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p-&gt;brother = Delete(p-&gt;brother);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if(p-&gt;child)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p-&gt;child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Delete(p-&gt;child);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free(p);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8" y="0"/>
            <a:ext cx="6347713" cy="1320800"/>
          </a:xfrm>
        </p:spPr>
        <p:txBody>
          <a:bodyPr/>
          <a:lstStyle/>
          <a:p>
            <a:r>
              <a:rPr lang="ru-RU" dirty="0" smtClean="0"/>
              <a:t>Обход дерева каталогов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0526" y="828676"/>
            <a:ext cx="7286624" cy="5715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Go(char* path, Node* root)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finddata_t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intptr_t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hFile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(path, &amp;fc);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hFile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root;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findnext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hFile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&amp;fc);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findnext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hFile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&amp;fc) ==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char* temp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MakeString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(fc.name);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fc.attrib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_A_SUBDIR)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root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char path1 [1000];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(path1, path);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(path1+strlen(path1)-1, fc.name);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(path1, "\\*");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Node* p = root-&gt;child;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while(p-&gt;brother)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p = p-&gt;brother;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 = Go(path1, p);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root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root;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копии переданной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160591"/>
            <a:ext cx="6657977" cy="275431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 * temp = (char*)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)+1);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(temp,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temp;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обхода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817691"/>
            <a:ext cx="6347714" cy="296386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MakeTree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 path, Node* root)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(path);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"\\*");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root = Create(path);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 = Go(path, root);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root;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деревом каталогов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14475"/>
            <a:ext cx="6524626" cy="42697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FILE*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("1.txt","w");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 path[1000] = "C:\\Distrib";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MakeTree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(path, root);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Print(root, 0,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2743200"/>
            <a:ext cx="6347713" cy="132080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942" y="229444"/>
            <a:ext cx="6347713" cy="1320800"/>
          </a:xfrm>
        </p:spPr>
        <p:txBody>
          <a:bodyPr/>
          <a:lstStyle/>
          <a:p>
            <a:r>
              <a:rPr lang="ru-RU" dirty="0" smtClean="0"/>
              <a:t>Добавление элемента в список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597" y="1667909"/>
            <a:ext cx="6248401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add2list(Node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**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pphead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Node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**pp =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pphead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, *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while(*pp)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{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if(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&lt; (*pp)-&gt;value)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break;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else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  pp = &amp;((*pp)-&gt;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(Node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*)</a:t>
            </a:r>
            <a:r>
              <a:rPr lang="en-US" b="1" dirty="0" err="1" smtClean="0">
                <a:latin typeface="Courier New" panose="02070309020205020404" pitchFamily="49" charset="0"/>
                <a:ea typeface="Times New Roman" panose="02020603050405020304" pitchFamily="18" charset="0"/>
              </a:rPr>
              <a:t>malloc</a:t>
            </a:r>
            <a:r>
              <a:rPr lang="en-US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ea typeface="Times New Roman" panose="02020603050405020304" pitchFamily="18" charset="0"/>
              </a:rPr>
              <a:t>sizeof</a:t>
            </a:r>
            <a:r>
              <a:rPr lang="en-US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(Node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));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-&gt;value =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*pp;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ru-RU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pp</a:t>
            </a:r>
            <a:r>
              <a:rPr lang="ru-RU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pnew</a:t>
            </a:r>
            <a:r>
              <a:rPr lang="ru-RU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ru-RU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Печать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587012"/>
            <a:ext cx="6347714" cy="388077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while(p)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 ”, p-&gt;value);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 = 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(“\n”);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564"/>
          </a:xfrm>
        </p:spPr>
        <p:txBody>
          <a:bodyPr/>
          <a:lstStyle/>
          <a:p>
            <a:r>
              <a:rPr lang="ru-RU" dirty="0" smtClean="0"/>
              <a:t>Удаление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711704"/>
            <a:ext cx="6347714" cy="3625068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free(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списком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61826"/>
            <a:ext cx="6347714" cy="388077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(time(0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add2list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rand() % 100);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("Elements of the list:\n");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6192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список типа </a:t>
            </a:r>
            <a:r>
              <a:rPr lang="ru-RU" b="1" dirty="0"/>
              <a:t>LIFO</a:t>
            </a:r>
            <a:r>
              <a:rPr lang="ru-RU" dirty="0"/>
              <a:t> (</a:t>
            </a:r>
            <a:r>
              <a:rPr lang="ru-RU" b="1" dirty="0" err="1"/>
              <a:t>last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out</a:t>
            </a:r>
            <a:r>
              <a:rPr lang="ru-RU" dirty="0"/>
              <a:t> – последним вошел – первым вышел).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работе со стеком предполагаются только две операции: </a:t>
            </a:r>
            <a:endParaRPr lang="ru-RU" dirty="0" smtClean="0"/>
          </a:p>
          <a:p>
            <a:pPr lvl="1"/>
            <a:r>
              <a:rPr lang="ru-RU" dirty="0" smtClean="0"/>
              <a:t>занесение </a:t>
            </a:r>
            <a:r>
              <a:rPr lang="ru-RU" dirty="0"/>
              <a:t>элемента в вершину </a:t>
            </a:r>
            <a:r>
              <a:rPr lang="ru-RU" dirty="0" smtClean="0"/>
              <a:t>стека</a:t>
            </a:r>
          </a:p>
          <a:p>
            <a:pPr lvl="1"/>
            <a:r>
              <a:rPr lang="ru-RU" dirty="0" smtClean="0"/>
              <a:t>удаление </a:t>
            </a:r>
            <a:r>
              <a:rPr lang="ru-RU" dirty="0"/>
              <a:t>элемента, находящегося в вершине </a:t>
            </a:r>
            <a:r>
              <a:rPr lang="ru-RU" dirty="0" smtClean="0"/>
              <a:t>стека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структуры для стека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1829519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954</Words>
  <Application>Microsoft Office PowerPoint</Application>
  <PresentationFormat>Экран (4:3)</PresentationFormat>
  <Paragraphs>506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Trebuchet MS</vt:lpstr>
      <vt:lpstr>Wingdings 3</vt:lpstr>
      <vt:lpstr>Аспект</vt:lpstr>
      <vt:lpstr>Динамические структуры данных</vt:lpstr>
      <vt:lpstr>Связный список</vt:lpstr>
      <vt:lpstr>Создание структуры для связного списка</vt:lpstr>
      <vt:lpstr>Добавление элемента в список</vt:lpstr>
      <vt:lpstr>Печать списка</vt:lpstr>
      <vt:lpstr>Удаление списка</vt:lpstr>
      <vt:lpstr>Работа со списком</vt:lpstr>
      <vt:lpstr>Стек</vt:lpstr>
      <vt:lpstr>Создание структуры для стека</vt:lpstr>
      <vt:lpstr>Добавление элемента в стек</vt:lpstr>
      <vt:lpstr>Удаление элемента из стека</vt:lpstr>
      <vt:lpstr>Проверка, не пустой ли стек</vt:lpstr>
      <vt:lpstr>Работа со стеком</vt:lpstr>
      <vt:lpstr>Очередь</vt:lpstr>
      <vt:lpstr>Создание структуры для очереди</vt:lpstr>
      <vt:lpstr>Добавление элемента в очередь</vt:lpstr>
      <vt:lpstr>Удаление элемента из очереди</vt:lpstr>
      <vt:lpstr>Печать очереди</vt:lpstr>
      <vt:lpstr>Работа с очередью</vt:lpstr>
      <vt:lpstr>Бинарное дерево поиска</vt:lpstr>
      <vt:lpstr>Структура для бинарного дерева поиска</vt:lpstr>
      <vt:lpstr>Добавление элемента в дерево</vt:lpstr>
      <vt:lpstr>Симметричный обход дерева</vt:lpstr>
      <vt:lpstr>Функция печати дерева  «на боку»</vt:lpstr>
      <vt:lpstr>Функция удаления элемента</vt:lpstr>
      <vt:lpstr>Функция удаления найденного элемента</vt:lpstr>
      <vt:lpstr>Функция замещения удаленного элемента</vt:lpstr>
      <vt:lpstr>Работа с бинарным деревом поиска</vt:lpstr>
      <vt:lpstr>Обход дерева каталогов Создание структуры</vt:lpstr>
      <vt:lpstr>Создание дерева</vt:lpstr>
      <vt:lpstr>Добавление «брата»</vt:lpstr>
      <vt:lpstr>Добавление «ребенка»</vt:lpstr>
      <vt:lpstr>Функция печати</vt:lpstr>
      <vt:lpstr>Функция удаления дерева</vt:lpstr>
      <vt:lpstr>Обход дерева каталогов</vt:lpstr>
      <vt:lpstr>Создание копии переданной строки</vt:lpstr>
      <vt:lpstr>Начало обхода</vt:lpstr>
      <vt:lpstr>Работа с деревом каталогов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Динамические структуры данных</dc:title>
  <dc:creator>Пользователь</dc:creator>
  <cp:lastModifiedBy>ealupanova@yandex.ru</cp:lastModifiedBy>
  <cp:revision>20</cp:revision>
  <dcterms:created xsi:type="dcterms:W3CDTF">2018-08-06T10:13:12Z</dcterms:created>
  <dcterms:modified xsi:type="dcterms:W3CDTF">2019-07-04T07:25:06Z</dcterms:modified>
</cp:coreProperties>
</file>