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ld Standard TT" panose="020B0604020202020204" charset="0"/>
      <p:regular r:id="rId13"/>
      <p:bold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93582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94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52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30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109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315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88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93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352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626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97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Distributor’s Software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e-business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1726825"/>
            <a:ext cx="8520600" cy="112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The Project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Motivation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>
                <a:solidFill>
                  <a:srgbClr val="873624"/>
                </a:solidFill>
              </a:rPr>
              <a:t></a:t>
            </a:r>
            <a:r>
              <a:rPr lang="en" sz="2400">
                <a:solidFill>
                  <a:srgbClr val="262626"/>
                </a:solidFill>
              </a:rPr>
              <a:t>To solve a real life problem.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To digitalise the complex working of wholesaler or C&amp;F’s.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To satisfy the expectation of client.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To learn and earn good grade in subject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Project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This a software Distributor software system, is a replacement of such a system currently in use by distributors across, with enhanced features such as employee performance, profit calculations, inventory management and a lot more.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3337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What’s special about us?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Competitors - Tally,Marg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The Double entry problem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Efficient searching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An effective digitization of pen paper - The Ledger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Master Log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Customized for this business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Sophistication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Q)Is the application designed to facilitate change and ease-of-use?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Nature of the Customer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Who will use the software?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What </a:t>
            </a:r>
            <a:r>
              <a:rPr lang="en" sz="2400" dirty="0"/>
              <a:t>knowledge/pre requisites are required?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What </a:t>
            </a:r>
            <a:r>
              <a:rPr lang="en" sz="2400" dirty="0"/>
              <a:t>income level do they belong to?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 dirty="0"/>
              <a:t>What is their (basically how well acquainted they are with technology)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MOM!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</a:t>
            </a:r>
            <a:r>
              <a:rPr lang="en-US" dirty="0" err="1" smtClean="0"/>
              <a:t>i</a:t>
            </a:r>
            <a:r>
              <a:rPr lang="en" dirty="0" smtClean="0"/>
              <a:t>nutes of Meeting wi</a:t>
            </a:r>
            <a:r>
              <a:rPr lang="en-US" dirty="0" err="1" smtClean="0"/>
              <a:t>th</a:t>
            </a:r>
            <a:r>
              <a:rPr lang="en" dirty="0" smtClean="0"/>
              <a:t> the client</a:t>
            </a: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Coming Soon...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Email account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Cloud storage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Employee Management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Net Banking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Tools and Technologies Used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43295" y="1322326"/>
            <a:ext cx="3767931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b="1" dirty="0"/>
              <a:t>Development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/>
              <a:t>- Visual Studio 2015 Community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/>
              <a:t>- MySQL 5.7 Server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sz="1200" dirty="0" smtClean="0"/>
              <a:t>- </a:t>
            </a:r>
            <a:r>
              <a:rPr lang="en" sz="1200" dirty="0" smtClean="0"/>
              <a:t>MySQL </a:t>
            </a:r>
            <a:r>
              <a:rPr lang="en" sz="1200" dirty="0"/>
              <a:t>WorkBench 6.3 </a:t>
            </a:r>
            <a:r>
              <a:rPr lang="en" sz="1200" dirty="0" smtClean="0"/>
              <a:t>CE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sz="1200" smtClean="0"/>
              <a:t>- VS code</a:t>
            </a:r>
            <a:endParaRPr lang="en" sz="12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" sz="1200" b="1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" sz="1200" b="1" dirty="0" smtClean="0"/>
              <a:t>Code Quality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" sz="1200" dirty="0" smtClean="0"/>
              <a:t>- nDepend</a:t>
            </a:r>
            <a:endParaRPr lang="en" sz="12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" sz="1100" dirty="0"/>
          </a:p>
        </p:txBody>
      </p:sp>
      <p:sp>
        <p:nvSpPr>
          <p:cNvPr id="4" name="Shape 107"/>
          <p:cNvSpPr txBox="1">
            <a:spLocks/>
          </p:cNvSpPr>
          <p:nvPr/>
        </p:nvSpPr>
        <p:spPr>
          <a:xfrm>
            <a:off x="4863402" y="1322326"/>
            <a:ext cx="3767931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None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None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None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None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None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None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None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None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None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" sz="1200" b="1" dirty="0" smtClean="0"/>
              <a:t>Specification Phase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" sz="1200" dirty="0" smtClean="0"/>
              <a:t>- Creately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" sz="1200" dirty="0" smtClean="0"/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" sz="1200" b="1" dirty="0"/>
              <a:t>Team Collaboration And Project Management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" sz="1200" dirty="0"/>
              <a:t>- Whatsapp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" sz="1200" dirty="0"/>
              <a:t>- Gmail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" sz="1200" dirty="0"/>
              <a:t>- Messenger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" sz="1200" dirty="0"/>
              <a:t>- GitHub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" sz="11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226</Words>
  <Application>Microsoft Office PowerPoint</Application>
  <PresentationFormat>On-screen Show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Old Standard TT</vt:lpstr>
      <vt:lpstr>Arial</vt:lpstr>
      <vt:lpstr>Calibri</vt:lpstr>
      <vt:lpstr>paperback</vt:lpstr>
      <vt:lpstr>Distributor’s Software</vt:lpstr>
      <vt:lpstr>Motivation</vt:lpstr>
      <vt:lpstr>The Project</vt:lpstr>
      <vt:lpstr>What’s special about us?</vt:lpstr>
      <vt:lpstr>Sophistication  Q)Is the application designed to facilitate change and ease-of-use?     </vt:lpstr>
      <vt:lpstr>Nature of the Customer</vt:lpstr>
      <vt:lpstr>MOM!</vt:lpstr>
      <vt:lpstr>Coming Soon...</vt:lpstr>
      <vt:lpstr>Tools and Technologies Used</vt:lpstr>
      <vt:lpstr>The Project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Distributor’s Software</dc:title>
  <cp:lastModifiedBy>Yash Bhatambare</cp:lastModifiedBy>
  <cp:revision>5</cp:revision>
  <dcterms:modified xsi:type="dcterms:W3CDTF">2016-12-02T04:27:56Z</dcterms:modified>
</cp:coreProperties>
</file>