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0" r:id="rId37"/>
    <p:sldId id="296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5FCB6-B896-4118-9AD1-A7FDFEAFBC16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92A8-E977-445A-AEF3-E00E1C59A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7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98A0-2F5D-414D-8F30-D55BC175C54D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1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3BF-FA36-4AFA-B567-96C45537EC5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D29C-1249-4AD5-B872-7B2E5A73EAD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70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FDC2-0294-4C74-AA98-06B75BF1E4F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7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67F7-5A02-4444-90F5-7B98909AA2A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41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E328-5C13-4818-B3A0-A6DF5CD5D3D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8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016-A76E-4235-B878-2474C48F40CE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30B-2DC3-492F-8672-BD27A0675C8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1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2F45-6EDE-4164-9AA2-81BF8A0043E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D6-7F9F-4D4D-A886-A731B43514F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4559-C429-4FF8-A6CA-7B04804E1967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E672-0F9F-467B-AAE2-0D4701C59D2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B27F-3294-43A7-A609-8DE1006A82E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5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DF5C-1925-429B-97F8-579DE040566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8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4A2-5394-43E6-9393-5E0AB2CEE26F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E03-2B5E-4B93-ADB3-5581FE33B63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E6F6-F7B3-45B0-9C9B-9C8726C1F8D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7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1438102"/>
            <a:ext cx="5826719" cy="2612734"/>
          </a:xfrm>
        </p:spPr>
        <p:txBody>
          <a:bodyPr/>
          <a:lstStyle/>
          <a:p>
            <a:r>
              <a:rPr lang="ru-RU" dirty="0"/>
              <a:t>Динамические структуры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11</a:t>
            </a:r>
          </a:p>
        </p:txBody>
      </p:sp>
    </p:spTree>
    <p:extLst>
      <p:ext uri="{BB962C8B-B14F-4D97-AF65-F5344CB8AC3E}">
        <p14:creationId xmlns:p14="http://schemas.microsoft.com/office/powerpoint/2010/main" val="289369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элемента в 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722226" cy="285198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push(Node*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*p = (Node*)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p-&gt;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=v;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элемента из стека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5111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pop(Node*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6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Проверка, не пустой ли 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57766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5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стеком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7789" y="1479666"/>
            <a:ext cx="6347714" cy="44203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*head=0;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head=push(head, rand()%100+1);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(head))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= pop(head);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8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17131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данных типа </a:t>
            </a:r>
            <a:r>
              <a:rPr lang="ru-RU" b="1" dirty="0"/>
              <a:t>FIFO</a:t>
            </a:r>
            <a:r>
              <a:rPr lang="ru-RU" dirty="0"/>
              <a:t> (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dirty="0"/>
              <a:t> – первым вошел - первым вышел).</a:t>
            </a:r>
          </a:p>
          <a:p>
            <a:pPr marL="0" indent="0">
              <a:buNone/>
            </a:pPr>
            <a:r>
              <a:rPr lang="ru-RU" dirty="0"/>
              <a:t>Узлы очереди удаляются только из головы очереди, а помещаются в очередь только в ее хвосте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6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8655"/>
            <a:ext cx="6347713" cy="1320800"/>
          </a:xfrm>
        </p:spPr>
        <p:txBody>
          <a:bodyPr/>
          <a:lstStyle/>
          <a:p>
            <a:r>
              <a:rPr lang="ru-RU" dirty="0"/>
              <a:t>Создание структуры для очереди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19527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queue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str;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struct queue* 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}Queue;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3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ru-RU" dirty="0"/>
              <a:t>Добавление элемента в очередь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63287"/>
            <a:ext cx="6347714" cy="467807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Queue* add2Queue(char* s, Queue*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(Queue*)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(Queue));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*p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while(p &amp;&amp; p-&gt;next)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p=p-&gt;next;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(char*)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if(p)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p-&gt;next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6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элемента из очереди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365000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Queue* deleteFromQueue(Queue *phead)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*p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p;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очереди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8204"/>
            <a:ext cx="6347714" cy="335906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(Queue*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9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68883"/>
            <a:ext cx="6347713" cy="1320800"/>
          </a:xfrm>
        </p:spPr>
        <p:txBody>
          <a:bodyPr/>
          <a:lstStyle/>
          <a:p>
            <a:r>
              <a:rPr lang="ru-RU" dirty="0"/>
              <a:t>Работа с очередью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829283"/>
            <a:ext cx="6580910" cy="521208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* head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[255];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string:\n");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gets(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char raz[] = {' ', '\t', '\0'};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while(s)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head = add2Queue(s, 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string:\n");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gets(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while(head)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head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deleteFromQueue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Связный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285412"/>
            <a:ext cx="6347714" cy="18627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разновидность линейных структур данных, представляющая собой последовательность элементов, обычно отсортированную в соответствии с заданным правилом. Последовательность может содержать любое количество элементов, поскольку при создании списка используется динамическое распределение памяти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Рисунок 5" descr="Связный список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4" y="3362324"/>
            <a:ext cx="6688978" cy="2464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76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87732"/>
            <a:ext cx="6347714" cy="26351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Дерево является нелинейной двумерной структурой данных с особыми свойствами. </a:t>
            </a:r>
          </a:p>
          <a:p>
            <a:pPr marL="0" indent="0">
              <a:buNone/>
            </a:pPr>
            <a:r>
              <a:rPr lang="ru-RU" dirty="0"/>
              <a:t>Бинарные деревья содержат по два указателя. Или один из них, или оба могут быть нулевыми. Корневой узел является первым узлом дерева. </a:t>
            </a:r>
          </a:p>
          <a:p>
            <a:pPr marL="0" indent="0">
              <a:buNone/>
            </a:pPr>
            <a:r>
              <a:rPr lang="ru-RU" dirty="0"/>
              <a:t>Бинарное дерево поиска строится таким образом, что все элементы левого поддерева меньше корня, а все элементы правого – больше.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93716"/>
            <a:ext cx="6347713" cy="1320800"/>
          </a:xfrm>
        </p:spPr>
        <p:txBody>
          <a:bodyPr/>
          <a:lstStyle/>
          <a:p>
            <a:r>
              <a:rPr lang="ru-RU" dirty="0"/>
              <a:t>Структура для бинарного дерева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5194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node* left;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node* right;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}Node;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5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79410"/>
            <a:ext cx="6347713" cy="1320800"/>
          </a:xfrm>
        </p:spPr>
        <p:txBody>
          <a:bodyPr/>
          <a:lstStyle/>
          <a:p>
            <a:r>
              <a:rPr lang="ru-RU" dirty="0"/>
              <a:t>Добавление элемента в дерево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add(Node*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(Node*)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root-&gt;right = add(root-&gt;right, a);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root-&gt;left = add(root-&gt;left, a);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root;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0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68530"/>
            <a:ext cx="6347713" cy="1320800"/>
          </a:xfrm>
        </p:spPr>
        <p:txBody>
          <a:bodyPr/>
          <a:lstStyle/>
          <a:p>
            <a:r>
              <a:rPr lang="ru-RU" dirty="0"/>
              <a:t>Симметричный обход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91956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in(Node *root)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in(root-&gt;left);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(”%d “,root-&gt;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in(root-&gt;right);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8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60713"/>
            <a:ext cx="6347713" cy="1320800"/>
          </a:xfrm>
        </p:spPr>
        <p:txBody>
          <a:bodyPr/>
          <a:lstStyle/>
          <a:p>
            <a:r>
              <a:rPr lang="ru-RU" dirty="0"/>
              <a:t>Функция печати дерева </a:t>
            </a:r>
            <a:br>
              <a:rPr lang="ru-RU" dirty="0"/>
            </a:br>
            <a:r>
              <a:rPr lang="ru-RU" dirty="0"/>
              <a:t>«на боку»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028" y="1534551"/>
            <a:ext cx="6347714" cy="445377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level)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print(root-&gt;right, level+1);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&lt;level;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 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   %d\n“ , 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("#\n");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print(root-&gt;left, level+1);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61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удаления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54728"/>
            <a:ext cx="6347714" cy="43724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del(Node*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if(!root)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("No such element!\n");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a)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a)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root-&gt;right = del(root-&gt;right, 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root-&gt;left = del(root-&gt;left, 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282" y="0"/>
            <a:ext cx="6347713" cy="1320800"/>
          </a:xfrm>
        </p:spPr>
        <p:txBody>
          <a:bodyPr/>
          <a:lstStyle/>
          <a:p>
            <a:r>
              <a:rPr lang="ru-RU" dirty="0"/>
              <a:t>Функция удаления найденного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3282" y="1161158"/>
            <a:ext cx="6604032" cy="494869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delNode(Node* elem)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-&gt;left&amp;&amp;!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-&gt;right)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free(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NULL;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-&gt;left&amp;&amp;!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-&gt;right)||(!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-&gt;left&amp;&amp;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-&gt;right))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Node *p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-&gt;left)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p-&gt;left = NULL;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p-&gt;right = NULL;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free(p);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replace(&amp;(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-&gt;right), &amp;a);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70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10836"/>
            <a:ext cx="6347713" cy="1320800"/>
          </a:xfrm>
        </p:spPr>
        <p:txBody>
          <a:bodyPr/>
          <a:lstStyle/>
          <a:p>
            <a:r>
              <a:rPr lang="ru-RU" dirty="0"/>
              <a:t>Функция замещения удаленного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62794"/>
            <a:ext cx="6347714" cy="4048297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replace(Node**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)-&gt;left)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replace(&amp;((*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)-&gt;left), a);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*a = (*elem)-&gt;num;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Node *p = *elem;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)-&gt;right;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p-&gt;right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95077"/>
            <a:ext cx="6347713" cy="1320800"/>
          </a:xfrm>
        </p:spPr>
        <p:txBody>
          <a:bodyPr/>
          <a:lstStyle/>
          <a:p>
            <a:r>
              <a:rPr lang="ru-RU" dirty="0"/>
              <a:t>Работа с бинарным деревом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23977"/>
            <a:ext cx="6477002" cy="471738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Node* root =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rand()%101-50;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 = add(root, 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print(root,0);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 = del(root, 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(“\n\n”);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print(root,0);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post(root);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in(root);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pre(root);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170688"/>
            <a:ext cx="6347713" cy="1295400"/>
          </a:xfrm>
        </p:spPr>
        <p:txBody>
          <a:bodyPr>
            <a:normAutofit/>
          </a:bodyPr>
          <a:lstStyle/>
          <a:p>
            <a:r>
              <a:rPr lang="ru-RU" dirty="0"/>
              <a:t>Обход дерева каталогов</a:t>
            </a:r>
            <a:br>
              <a:rPr lang="ru-RU" dirty="0"/>
            </a:br>
            <a:r>
              <a:rPr lang="ru-RU" dirty="0"/>
              <a:t>Создание структуры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33195" y="6412811"/>
            <a:ext cx="4622973" cy="365125"/>
          </a:xfrm>
        </p:spPr>
        <p:txBody>
          <a:bodyPr/>
          <a:lstStyle/>
          <a:p>
            <a:r>
              <a:rPr lang="ru-RU" dirty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199E7A-940B-4A15-B5EB-DD335F9E30F7}"/>
              </a:ext>
            </a:extLst>
          </p:cNvPr>
          <p:cNvSpPr/>
          <p:nvPr/>
        </p:nvSpPr>
        <p:spPr>
          <a:xfrm>
            <a:off x="694943" y="1328175"/>
            <a:ext cx="6754369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TREE_H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TREE_H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child;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brother;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Create(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oldbrother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!TREE_H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1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структуры для связного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729766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74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дерева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473C5EC-9A85-4F8F-96EC-51D040D8FE5E}"/>
              </a:ext>
            </a:extLst>
          </p:cNvPr>
          <p:cNvSpPr/>
          <p:nvPr/>
        </p:nvSpPr>
        <p:spPr>
          <a:xfrm>
            <a:off x="280416" y="1859340"/>
            <a:ext cx="703478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Create(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* root = (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root-&gt;data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(root-&gt;data,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root-&gt;brother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root-&gt;child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root;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395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36526"/>
            <a:ext cx="6347713" cy="1320800"/>
          </a:xfrm>
        </p:spPr>
        <p:txBody>
          <a:bodyPr/>
          <a:lstStyle/>
          <a:p>
            <a:r>
              <a:rPr lang="ru-RU" dirty="0"/>
              <a:t>Добавление «брата»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C6EA57-0CD2-4D6B-8259-30A0203C3C02}"/>
              </a:ext>
            </a:extLst>
          </p:cNvPr>
          <p:cNvSpPr/>
          <p:nvPr/>
        </p:nvSpPr>
        <p:spPr>
          <a:xfrm>
            <a:off x="500760" y="1028343"/>
            <a:ext cx="6565392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oldbrother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oldbrother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(p&amp;&amp; p-&gt;brother)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p-&gt;brother;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temp;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temp-&gt;data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(temp-&gt;data,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temp-&gt;brother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temp-&gt;child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p-&gt;brother = temp;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temp;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oldbrother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92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6347713" cy="790575"/>
          </a:xfrm>
        </p:spPr>
        <p:txBody>
          <a:bodyPr/>
          <a:lstStyle/>
          <a:p>
            <a:r>
              <a:rPr lang="ru-RU" dirty="0"/>
              <a:t>Добавление «ребенка»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A8FD50-D51C-415E-8BE0-1A48CD0C76E3}"/>
              </a:ext>
            </a:extLst>
          </p:cNvPr>
          <p:cNvSpPr/>
          <p:nvPr/>
        </p:nvSpPr>
        <p:spPr>
          <a:xfrm>
            <a:off x="609600" y="1443841"/>
            <a:ext cx="737672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-&gt;child)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-&gt;child-&gt;data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-&gt;child-&gt;data,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-&gt;child-&gt;child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-&gt;child-&gt;brother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503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400050"/>
            <a:ext cx="6347713" cy="1320800"/>
          </a:xfrm>
        </p:spPr>
        <p:txBody>
          <a:bodyPr/>
          <a:lstStyle/>
          <a:p>
            <a:r>
              <a:rPr lang="ru-RU" dirty="0"/>
              <a:t>Функция печати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CB9FB24-EB3C-4187-A51E-B2FAD05FA7D9}"/>
              </a:ext>
            </a:extLst>
          </p:cNvPr>
          <p:cNvSpPr/>
          <p:nvPr/>
        </p:nvSpPr>
        <p:spPr>
          <a:xfrm>
            <a:off x="609600" y="1720840"/>
            <a:ext cx="66301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p-&gt;data);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(p-&gt;child)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Print(p-&gt;child,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(p-&gt;brother)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Print(p-&gt;brother,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96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удаления дерева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A58829-C1AB-4117-9E97-CBD8A22C1AF2}"/>
              </a:ext>
            </a:extLst>
          </p:cNvPr>
          <p:cNvSpPr/>
          <p:nvPr/>
        </p:nvSpPr>
        <p:spPr>
          <a:xfrm>
            <a:off x="816864" y="1859340"/>
            <a:ext cx="661578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(p-&gt;brother)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p-&gt;brother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(p-&gt;brother);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(p-&gt;child)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p-&gt;child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(p-&gt;child);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free(p-&gt;data);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free(p);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167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библиотек для работы с деревом каталога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E21583-1290-416D-AFA9-1F9FEE280942}"/>
              </a:ext>
            </a:extLst>
          </p:cNvPr>
          <p:cNvSpPr/>
          <p:nvPr/>
        </p:nvSpPr>
        <p:spPr>
          <a:xfrm>
            <a:off x="1078992" y="2254842"/>
            <a:ext cx="491947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tree.h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catalog.h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28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0"/>
            <a:ext cx="6347713" cy="1320800"/>
          </a:xfrm>
        </p:spPr>
        <p:txBody>
          <a:bodyPr/>
          <a:lstStyle/>
          <a:p>
            <a:r>
              <a:rPr lang="ru-RU" dirty="0"/>
              <a:t>Обход дерева каталогов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598" y="6511390"/>
            <a:ext cx="4622973" cy="365125"/>
          </a:xfrm>
        </p:spPr>
        <p:txBody>
          <a:bodyPr/>
          <a:lstStyle/>
          <a:p>
            <a:r>
              <a:rPr lang="ru-RU" dirty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FA31BD-B7FC-4FDE-9E9A-A08405EC01BD}"/>
              </a:ext>
            </a:extLst>
          </p:cNvPr>
          <p:cNvSpPr/>
          <p:nvPr/>
        </p:nvSpPr>
        <p:spPr>
          <a:xfrm>
            <a:off x="304800" y="665886"/>
            <a:ext cx="8229602" cy="5693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Go(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finddata_t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fc;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findfirst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&amp;fc);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findnext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&amp;fc);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findnext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&amp;fc) == 0)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fc.attrib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_A_SUBDIR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fc.name);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path1[1000];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(path1,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(path1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(path1) - 1, fc.name);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(path1,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"\\*"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-&gt;child;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(p-&gt;brother)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 = p-&gt;brother;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 = Go(path1, p);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fc.name);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71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EE105-03B0-4514-BFB4-9401DEAF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каталога в ОС </a:t>
            </a:r>
            <a:r>
              <a:rPr lang="en-US" dirty="0"/>
              <a:t>MS Windows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286A5A-0BEA-499D-AEA8-BBFC300F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8B570E-5A37-49B1-AEEC-4794F5BB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0B2097-C082-421B-8801-ADEC7608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27" y="2113249"/>
            <a:ext cx="6025056" cy="2808289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04C45DA-1A62-4AD3-91C3-3DDE150E5E81}"/>
              </a:ext>
            </a:extLst>
          </p:cNvPr>
          <p:cNvCxnSpPr/>
          <p:nvPr/>
        </p:nvCxnSpPr>
        <p:spPr>
          <a:xfrm>
            <a:off x="3003259" y="2894202"/>
            <a:ext cx="23740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E680466-0BAF-49D3-8C09-69222D10F180}"/>
              </a:ext>
            </a:extLst>
          </p:cNvPr>
          <p:cNvCxnSpPr/>
          <p:nvPr/>
        </p:nvCxnSpPr>
        <p:spPr>
          <a:xfrm>
            <a:off x="3003259" y="3155659"/>
            <a:ext cx="23740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77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обхода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888AAB-7310-49E3-99F8-F85F1782B5E1}"/>
              </a:ext>
            </a:extLst>
          </p:cNvPr>
          <p:cNvSpPr/>
          <p:nvPr/>
        </p:nvSpPr>
        <p:spPr>
          <a:xfrm>
            <a:off x="609599" y="2413338"/>
            <a:ext cx="624840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"\\*"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Go(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89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66576"/>
            <a:ext cx="6347713" cy="1320800"/>
          </a:xfrm>
        </p:spPr>
        <p:txBody>
          <a:bodyPr/>
          <a:lstStyle/>
          <a:p>
            <a:r>
              <a:rPr lang="ru-RU" dirty="0"/>
              <a:t>Работа с деревом каталогов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90C838-65F5-45E1-A6C7-22A66BF7A7FB}"/>
              </a:ext>
            </a:extLst>
          </p:cNvPr>
          <p:cNvSpPr/>
          <p:nvPr/>
        </p:nvSpPr>
        <p:spPr>
          <a:xfrm>
            <a:off x="609599" y="1166843"/>
            <a:ext cx="6644641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3)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root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path[1000];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 = Create(path);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(path, root);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Print(root, 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(root);</a:t>
            </a:r>
          </a:p>
          <a:p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66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942" y="229444"/>
            <a:ext cx="6347713" cy="1320800"/>
          </a:xfrm>
        </p:spPr>
        <p:txBody>
          <a:bodyPr/>
          <a:lstStyle/>
          <a:p>
            <a:r>
              <a:rPr lang="ru-RU" dirty="0"/>
              <a:t>Добавление элемента в список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597" y="1667909"/>
            <a:ext cx="6248401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void add2list(Node **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pphead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Node **pp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pphead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while(*pp)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{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(*pp)-&gt;value)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break;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else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pp = &amp;((*pp)-&gt;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(Node*)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(Node));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-&gt;value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*pp;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pp</a:t>
            </a: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74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2743200"/>
            <a:ext cx="6347713" cy="1320800"/>
          </a:xfrm>
        </p:spPr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587012"/>
            <a:ext cx="6347714" cy="388077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Node* 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while(p)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 ”, p-&gt;value);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 =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564"/>
          </a:xfrm>
        </p:spPr>
        <p:txBody>
          <a:bodyPr/>
          <a:lstStyle/>
          <a:p>
            <a:r>
              <a:rPr lang="ru-RU" dirty="0"/>
              <a:t>Удаление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11704"/>
            <a:ext cx="6347714" cy="36250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5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61826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add2list(&amp;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rand() % 100);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("Elements of the list:\n");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6192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типа </a:t>
            </a:r>
            <a:r>
              <a:rPr lang="ru-RU" b="1" dirty="0"/>
              <a:t>LIFO</a:t>
            </a:r>
            <a:r>
              <a:rPr lang="ru-RU" dirty="0"/>
              <a:t> (</a:t>
            </a:r>
            <a:r>
              <a:rPr lang="ru-RU" b="1" dirty="0" err="1"/>
              <a:t>last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dirty="0"/>
              <a:t> – последним вошел – первым вышел). </a:t>
            </a:r>
          </a:p>
          <a:p>
            <a:pPr marL="0" indent="0">
              <a:buNone/>
            </a:pPr>
            <a:r>
              <a:rPr lang="ru-RU" dirty="0"/>
              <a:t>При работе со стеком предполагаются только две операции: </a:t>
            </a:r>
          </a:p>
          <a:p>
            <a:pPr lvl="1"/>
            <a:r>
              <a:rPr lang="ru-RU" dirty="0"/>
              <a:t>занесение элемента в вершину стека</a:t>
            </a:r>
          </a:p>
          <a:p>
            <a:pPr lvl="1"/>
            <a:r>
              <a:rPr lang="ru-RU" dirty="0"/>
              <a:t>удаление элемента, находящегося в вершине стека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структуры для стека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1829519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7556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3073</Words>
  <Application>Microsoft Office PowerPoint</Application>
  <PresentationFormat>Экран (4:3)</PresentationFormat>
  <Paragraphs>527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Times New Roman</vt:lpstr>
      <vt:lpstr>Trebuchet MS</vt:lpstr>
      <vt:lpstr>Wingdings 3</vt:lpstr>
      <vt:lpstr>Аспект</vt:lpstr>
      <vt:lpstr>Динамические структуры данных</vt:lpstr>
      <vt:lpstr>Связный список</vt:lpstr>
      <vt:lpstr>Создание структуры для связного списка</vt:lpstr>
      <vt:lpstr>Добавление элемента в список</vt:lpstr>
      <vt:lpstr>Печать списка</vt:lpstr>
      <vt:lpstr>Удаление списка</vt:lpstr>
      <vt:lpstr>Работа со списком</vt:lpstr>
      <vt:lpstr>Стек</vt:lpstr>
      <vt:lpstr>Создание структуры для стека</vt:lpstr>
      <vt:lpstr>Добавление элемента в стек</vt:lpstr>
      <vt:lpstr>Удаление элемента из стека</vt:lpstr>
      <vt:lpstr>Проверка, не пустой ли стек</vt:lpstr>
      <vt:lpstr>Работа со стеком</vt:lpstr>
      <vt:lpstr>Очередь</vt:lpstr>
      <vt:lpstr>Создание структуры для очереди</vt:lpstr>
      <vt:lpstr>Добавление элемента в очередь</vt:lpstr>
      <vt:lpstr>Удаление элемента из очереди</vt:lpstr>
      <vt:lpstr>Печать очереди</vt:lpstr>
      <vt:lpstr>Работа с очередью</vt:lpstr>
      <vt:lpstr>Бинарное дерево поиска</vt:lpstr>
      <vt:lpstr>Структура для бинарного дерева поиска</vt:lpstr>
      <vt:lpstr>Добавление элемента в дерево</vt:lpstr>
      <vt:lpstr>Симметричный обход дерева</vt:lpstr>
      <vt:lpstr>Функция печати дерева  «на боку»</vt:lpstr>
      <vt:lpstr>Функция удаления элемента</vt:lpstr>
      <vt:lpstr>Функция удаления найденного элемента</vt:lpstr>
      <vt:lpstr>Функция замещения удаленного элемента</vt:lpstr>
      <vt:lpstr>Работа с бинарным деревом поиска</vt:lpstr>
      <vt:lpstr>Обход дерева каталогов Создание структуры</vt:lpstr>
      <vt:lpstr>Создание дерева</vt:lpstr>
      <vt:lpstr>Добавление «брата»</vt:lpstr>
      <vt:lpstr>Добавление «ребенка»</vt:lpstr>
      <vt:lpstr>Функция печати</vt:lpstr>
      <vt:lpstr>Функция удаления дерева</vt:lpstr>
      <vt:lpstr>Подключение библиотек для работы с деревом каталога</vt:lpstr>
      <vt:lpstr>Обход дерева каталогов</vt:lpstr>
      <vt:lpstr>Содержимое каталога в ОС MS Windows</vt:lpstr>
      <vt:lpstr>Начало обхода</vt:lpstr>
      <vt:lpstr>Работа с деревом каталогов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структуры данных</dc:title>
  <dc:creator>Пользователь</dc:creator>
  <cp:lastModifiedBy>Лупанова Елена Александровна</cp:lastModifiedBy>
  <cp:revision>23</cp:revision>
  <dcterms:created xsi:type="dcterms:W3CDTF">2018-08-06T10:13:12Z</dcterms:created>
  <dcterms:modified xsi:type="dcterms:W3CDTF">2020-04-09T16:31:06Z</dcterms:modified>
</cp:coreProperties>
</file>