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3" r:id="rId12"/>
    <p:sldId id="266" r:id="rId13"/>
    <p:sldId id="265" r:id="rId14"/>
    <p:sldId id="267" r:id="rId15"/>
    <p:sldId id="268" r:id="rId16"/>
    <p:sldId id="269" r:id="rId17"/>
    <p:sldId id="270" r:id="rId18"/>
    <p:sldId id="271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CB3F0-7138-4A06-9CEB-4D0856F5957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70C5D-5E33-4500-8E96-39900EBFE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70C5D-5E33-4500-8E96-39900EBFEF8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B3CA-4DED-4A47-BFE9-A2A5527E6C95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350C9-6675-4EBA-B98D-5FC7662D15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B3CA-4DED-4A47-BFE9-A2A5527E6C95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350C9-6675-4EBA-B98D-5FC7662D15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B3CA-4DED-4A47-BFE9-A2A5527E6C95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350C9-6675-4EBA-B98D-5FC7662D15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B3CA-4DED-4A47-BFE9-A2A5527E6C95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350C9-6675-4EBA-B98D-5FC7662D15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B3CA-4DED-4A47-BFE9-A2A5527E6C95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350C9-6675-4EBA-B98D-5FC7662D15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B3CA-4DED-4A47-BFE9-A2A5527E6C95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350C9-6675-4EBA-B98D-5FC7662D15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B3CA-4DED-4A47-BFE9-A2A5527E6C95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350C9-6675-4EBA-B98D-5FC7662D15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B3CA-4DED-4A47-BFE9-A2A5527E6C95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350C9-6675-4EBA-B98D-5FC7662D15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B3CA-4DED-4A47-BFE9-A2A5527E6C95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350C9-6675-4EBA-B98D-5FC7662D15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B3CA-4DED-4A47-BFE9-A2A5527E6C95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350C9-6675-4EBA-B98D-5FC7662D15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B3CA-4DED-4A47-BFE9-A2A5527E6C95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350C9-6675-4EBA-B98D-5FC7662D15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EB3CA-4DED-4A47-BFE9-A2A5527E6C95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350C9-6675-4EBA-B98D-5FC7662D15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joker\Downloads\VID_20220425_124854.mp4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joker\Downloads\VID_20220425_130611.mp4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joker\Downloads\20220425_153012.mp4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85729"/>
            <a:ext cx="7772400" cy="7143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ENGINEERING COLLEGE JHALAWAR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3714752"/>
            <a:ext cx="8143932" cy="2857520"/>
          </a:xfrm>
        </p:spPr>
        <p:txBody>
          <a:bodyPr>
            <a:normAutofit fontScale="85000" lnSpcReduction="10000"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SCARA </a:t>
            </a:r>
            <a:r>
              <a:rPr lang="en-US" sz="3600" b="1" dirty="0" smtClean="0">
                <a:solidFill>
                  <a:schemeClr val="tx1"/>
                </a:solidFill>
              </a:rPr>
              <a:t>Robotic Arm V2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(Final Year Project)</a:t>
            </a:r>
          </a:p>
          <a:p>
            <a:pPr algn="l"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Supervisor:-				</a:t>
            </a:r>
            <a:r>
              <a:rPr lang="en-US" sz="2400" dirty="0" smtClean="0">
                <a:solidFill>
                  <a:schemeClr val="tx1"/>
                </a:solidFill>
              </a:rPr>
              <a:t>	Submitted </a:t>
            </a:r>
            <a:r>
              <a:rPr lang="en-US" sz="2400" dirty="0" smtClean="0">
                <a:solidFill>
                  <a:schemeClr val="tx1"/>
                </a:solidFill>
              </a:rPr>
              <a:t>by:-</a:t>
            </a:r>
          </a:p>
          <a:p>
            <a:pPr algn="l"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Mr. </a:t>
            </a:r>
            <a:r>
              <a:rPr lang="en-US" sz="2400" dirty="0" err="1" smtClean="0">
                <a:solidFill>
                  <a:schemeClr val="tx1"/>
                </a:solidFill>
              </a:rPr>
              <a:t>Manoj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Mittal</a:t>
            </a:r>
            <a:r>
              <a:rPr lang="en-US" sz="2400" dirty="0" smtClean="0">
                <a:solidFill>
                  <a:schemeClr val="tx1"/>
                </a:solidFill>
              </a:rPr>
              <a:t>				</a:t>
            </a: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Devansh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Pahadiya</a:t>
            </a: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Assistant Professor			</a:t>
            </a: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Kapil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Uniyara</a:t>
            </a:r>
            <a:r>
              <a:rPr lang="en-US" sz="2400" dirty="0" smtClean="0">
                <a:solidFill>
                  <a:schemeClr val="tx1"/>
                </a:solidFill>
              </a:rPr>
              <a:t>	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				</a:t>
            </a: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Pranjal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Mittal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endParaRPr lang="en-US" sz="35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3500" dirty="0" smtClean="0">
                <a:solidFill>
                  <a:schemeClr val="tx1"/>
                </a:solidFill>
              </a:rPr>
              <a:t>Department of Mechanical Engineering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 descr="1597725461phplLRX0A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1357298"/>
            <a:ext cx="2095238" cy="2047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5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Figure -Slice Model in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Cura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(95).png"/>
          <p:cNvPicPr>
            <a:picLocks noGrp="1" noChangeAspect="1"/>
          </p:cNvPicPr>
          <p:nvPr>
            <p:ph idx="1"/>
          </p:nvPr>
        </p:nvPicPr>
        <p:blipFill>
          <a:blip r:embed="rId3"/>
          <a:srcRect l="24265" t="18309" r="22338" b="4349"/>
          <a:stretch>
            <a:fillRect/>
          </a:stretch>
        </p:blipFill>
        <p:spPr>
          <a:xfrm>
            <a:off x="857224" y="214290"/>
            <a:ext cx="7072362" cy="5759354"/>
          </a:xfr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 Language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7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C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a general-purpose, high-level language that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was originally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developed by Dennis M. Ritchie to develop the UNIX operating system at Bell Labs. C was originally first implemented on the DEC PDP-11 computer in 1972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can be defined by the following ways: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Mother language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programming language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Procedure-oriented programming language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Structured programming language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Mid-level programming language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Construction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 algn="just"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Designing the components as per the requirements</a:t>
            </a:r>
          </a:p>
          <a:p>
            <a:pPr lvl="0" algn="just"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Animating the Joints to check the motion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robotic arm</a:t>
            </a:r>
          </a:p>
          <a:p>
            <a:pPr lvl="0" algn="just"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3d  printing the mechanical Components.</a:t>
            </a:r>
          </a:p>
          <a:p>
            <a:pPr lvl="0" algn="just"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Post processing the 3d Printed Parts.</a:t>
            </a:r>
          </a:p>
          <a:p>
            <a:pPr lvl="0" algn="just"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Checking the electronics components with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with the test codes</a:t>
            </a:r>
          </a:p>
          <a:p>
            <a:pPr lvl="0" algn="just"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Assembling the electronics components in the 3d printed parts.</a:t>
            </a:r>
          </a:p>
          <a:p>
            <a:pPr lvl="0" algn="just"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Connecting the electronics components as per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circuit.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Uploading  Sketch file by using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IDE.</a:t>
            </a:r>
          </a:p>
          <a:p>
            <a:pPr lvl="0" algn="just"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Compiling the different Sketch files one by one to make the final Sketch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5500702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Figure :-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Photo taken after Completion of V2 Arm</a:t>
            </a:r>
          </a:p>
        </p:txBody>
      </p:sp>
      <p:pic>
        <p:nvPicPr>
          <p:cNvPr id="4" name="Content Placeholder 3" descr="20220425_132025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7224" y="214290"/>
            <a:ext cx="7286676" cy="57150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500702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Figure :- Photo taken after Completion of V2 Arm-2</a:t>
            </a:r>
            <a:endParaRPr lang="en-US" sz="2800" dirty="0"/>
          </a:p>
        </p:txBody>
      </p:sp>
      <p:pic>
        <p:nvPicPr>
          <p:cNvPr id="4" name="Content Placeholder 3" descr="20220425_132048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85786" y="285728"/>
            <a:ext cx="7500990" cy="55007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VID_20220425_124854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5720" y="214290"/>
            <a:ext cx="8555095" cy="6416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VID_20220425_130611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57158" y="285728"/>
            <a:ext cx="8191525" cy="6143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20220425_153012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00034" y="214290"/>
            <a:ext cx="8102653" cy="6076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BIBLIOGRAPHY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Kanetkar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Yashavant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Let us 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BPB publications, 2018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Low, Ting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Sheng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SCARA Robot Kinematics And Simulation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Diss.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Tunku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Abdul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Rahman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University College, 2018.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786058"/>
            <a:ext cx="8229600" cy="2582858"/>
          </a:xfrm>
        </p:spPr>
        <p:txBody>
          <a:bodyPr>
            <a:normAutofit/>
          </a:bodyPr>
          <a:lstStyle/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5500702"/>
            <a:ext cx="8643998" cy="1143000"/>
          </a:xfrm>
        </p:spPr>
        <p:txBody>
          <a:bodyPr/>
          <a:lstStyle/>
          <a:p>
            <a:pPr algn="l"/>
            <a:r>
              <a:rPr lang="en-US" dirty="0"/>
              <a:t> </a:t>
            </a:r>
            <a:r>
              <a:rPr lang="en-US" dirty="0" smtClean="0"/>
              <a:t>   V1					   V2</a:t>
            </a:r>
            <a:endParaRPr lang="en-US" dirty="0"/>
          </a:p>
        </p:txBody>
      </p:sp>
      <p:pic>
        <p:nvPicPr>
          <p:cNvPr id="4" name="Content Placeholder 3" descr="WhatsApp Image 2021-03-11 at 5.06.11 PM.jpeg"/>
          <p:cNvPicPr>
            <a:picLocks noGrp="1"/>
          </p:cNvPicPr>
          <p:nvPr>
            <p:ph idx="1"/>
          </p:nvPr>
        </p:nvPicPr>
        <p:blipFill>
          <a:blip r:embed="rId2"/>
          <a:srcRect l="20852" t="20222" r="22570" b="8838"/>
          <a:stretch>
            <a:fillRect/>
          </a:stretch>
        </p:blipFill>
        <p:spPr>
          <a:xfrm>
            <a:off x="214282" y="214290"/>
            <a:ext cx="3857652" cy="526893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214810" y="2214554"/>
            <a:ext cx="857256" cy="1143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:\Users\DEVANSH PAHADIYA\Pictures\Screenshots\Screenshot (21).png"/>
          <p:cNvPicPr/>
          <p:nvPr/>
        </p:nvPicPr>
        <p:blipFill>
          <a:blip r:embed="rId3" cstate="print"/>
          <a:srcRect l="30920" t="20987" r="26465" b="10262"/>
          <a:stretch>
            <a:fillRect/>
          </a:stretch>
        </p:blipFill>
        <p:spPr bwMode="auto">
          <a:xfrm>
            <a:off x="5072066" y="500042"/>
            <a:ext cx="3735209" cy="48577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SCARA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Robotic Arm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Modifications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Currents Functions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3d Model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Circuit Diagram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 language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Construction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Bibliography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SCARA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Robotic Arm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machine vision system will determine the pose of the object with respect to the manipulator base frame.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robot is expected to sort objects based in their colour and precise, accurate repeatable picking and placing missions.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many industrial applications that require fast picking and placing operations, there is a need for such a robot.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Modifications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Reducing the Load on the servo motors with the concept mechanical Advantage.</a:t>
            </a:r>
          </a:p>
          <a:p>
            <a:pPr lvl="0" algn="just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Giving the manual control with help of joystick</a:t>
            </a:r>
          </a:p>
          <a:p>
            <a:pPr lvl="0" algn="just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Giving the wireless manual control with the help of IR Remote.</a:t>
            </a:r>
          </a:p>
          <a:p>
            <a:pPr lvl="0" algn="just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 waist  gear ratio is used to reduce the load.</a:t>
            </a:r>
          </a:p>
          <a:p>
            <a:pPr lvl="0" algn="just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 shoulder &amp; elbow the lever system is used to reduce the load.</a:t>
            </a:r>
          </a:p>
          <a:p>
            <a:pPr lvl="0"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Improvising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body structure so that it require less material to 3d print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Providing Display Screen for easy control of the robotic arm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Current Functions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Manual Control via Joystick module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Pick &amp; Place  with the help of ultrasonic sensor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Wireless Control with help of IR Remote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3d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C:\Users\DEVANSH PAHADIYA\Pictures\Screenshots\Screenshot (19).png"/>
          <p:cNvPicPr>
            <a:picLocks noGrp="1"/>
          </p:cNvPicPr>
          <p:nvPr>
            <p:ph idx="1"/>
          </p:nvPr>
        </p:nvPicPr>
        <p:blipFill>
          <a:blip r:embed="rId2" cstate="print"/>
          <a:srcRect l="26985" t="19759" r="11672" b="9398"/>
          <a:stretch>
            <a:fillRect/>
          </a:stretch>
        </p:blipFill>
        <p:spPr bwMode="auto">
          <a:xfrm>
            <a:off x="357158" y="3929066"/>
            <a:ext cx="3975077" cy="25824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4" descr="C:\Users\DEVANSH PAHADIYA\Pictures\Screenshots\Screenshot (20).png"/>
          <p:cNvPicPr/>
          <p:nvPr/>
        </p:nvPicPr>
        <p:blipFill>
          <a:blip r:embed="rId3" cstate="print"/>
          <a:srcRect l="8798" t="31084" r="8686" b="25542"/>
          <a:stretch>
            <a:fillRect/>
          </a:stretch>
        </p:blipFill>
        <p:spPr bwMode="auto">
          <a:xfrm>
            <a:off x="714348" y="1214422"/>
            <a:ext cx="7500990" cy="23574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5" descr="C:\Users\DEVANSH PAHADIYA\Pictures\Screenshots\Screenshot (14).png"/>
          <p:cNvPicPr/>
          <p:nvPr/>
        </p:nvPicPr>
        <p:blipFill>
          <a:blip r:embed="rId4" cstate="print"/>
          <a:srcRect l="27528" t="20723" r="14929" b="11566"/>
          <a:stretch>
            <a:fillRect/>
          </a:stretch>
        </p:blipFill>
        <p:spPr bwMode="auto">
          <a:xfrm>
            <a:off x="4714876" y="3857628"/>
            <a:ext cx="3571900" cy="26279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Circuit Diagram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(86).png"/>
          <p:cNvPicPr>
            <a:picLocks noGrp="1"/>
          </p:cNvPicPr>
          <p:nvPr>
            <p:ph idx="1"/>
          </p:nvPr>
        </p:nvPicPr>
        <p:blipFill>
          <a:blip r:embed="rId2"/>
          <a:srcRect l="30830" t="15059" r="22877" b="10818"/>
          <a:stretch>
            <a:fillRect/>
          </a:stretch>
        </p:blipFill>
        <p:spPr>
          <a:xfrm>
            <a:off x="1928794" y="1428736"/>
            <a:ext cx="5299894" cy="50546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3d Printing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Time taken :- 37 hours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Infill-  30 %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Infill Pattern :- Grid Mesh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Layer Height Used :- 0.2 mm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Nozzle Size :- 0.4 mm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 Speed :- 40 mm/sec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Shell Thickness :- 1.2 mm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Base Thickness :- 1.2 mm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Material :- PLA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Support Structure :- Everywhere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376</Words>
  <Application>Microsoft Office PowerPoint</Application>
  <PresentationFormat>On-screen Show (4:3)</PresentationFormat>
  <Paragraphs>77</Paragraphs>
  <Slides>19</Slides>
  <Notes>1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ENGINEERING COLLEGE JHALAWAR</vt:lpstr>
      <vt:lpstr>    V1        V2</vt:lpstr>
      <vt:lpstr>CONTENT</vt:lpstr>
      <vt:lpstr>What is SCARA Robotic Arm</vt:lpstr>
      <vt:lpstr>Modifications</vt:lpstr>
      <vt:lpstr> Current Functions</vt:lpstr>
      <vt:lpstr>3d Model</vt:lpstr>
      <vt:lpstr>Circuit Diagram</vt:lpstr>
      <vt:lpstr>3d Printing</vt:lpstr>
      <vt:lpstr>Figure -Slice Model in Cura</vt:lpstr>
      <vt:lpstr>C Language</vt:lpstr>
      <vt:lpstr>Construction</vt:lpstr>
      <vt:lpstr>Figure :- Photo taken after Completion of V2 Arm</vt:lpstr>
      <vt:lpstr>Figure :- Photo taken after Completion of V2 Arm-2</vt:lpstr>
      <vt:lpstr>Slide 15</vt:lpstr>
      <vt:lpstr>Slide 16</vt:lpstr>
      <vt:lpstr>Slide 17</vt:lpstr>
      <vt:lpstr>BIBLIOGRAPHY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College Jhalawar</dc:title>
  <dc:creator>joker</dc:creator>
  <cp:lastModifiedBy>joker</cp:lastModifiedBy>
  <cp:revision>9</cp:revision>
  <dcterms:created xsi:type="dcterms:W3CDTF">2022-05-23T00:13:08Z</dcterms:created>
  <dcterms:modified xsi:type="dcterms:W3CDTF">2022-05-23T01:45:16Z</dcterms:modified>
</cp:coreProperties>
</file>