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5/24/2021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NIKHIL-CREATOR-SINHA/Coursera_Capstone/blob/b61a33fce9d03b35de002ae6cbaa77f028216271/Week5/Nikhil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2215991"/>
          </a:xfrm>
          <a:prstGeom prst="rect">
            <a:avLst/>
          </a:prstGeom>
          <a:noFill/>
        </p:spPr>
        <p:txBody>
          <a:bodyPr wrap="square" rtlCol="0">
            <a:spAutoFit/>
          </a:bodyPr>
          <a:lstStyle/>
          <a:p>
            <a:r>
              <a:rPr lang="en-CA" dirty="0"/>
              <a:t>A Mutual </a:t>
            </a:r>
            <a:r>
              <a:rPr lang="en-CA" dirty="0" err="1"/>
              <a:t>Acquaintace</a:t>
            </a:r>
            <a:r>
              <a:rPr lang="en-CA"/>
              <a:t> who </a:t>
            </a:r>
            <a:r>
              <a:rPr lang="en-CA" dirty="0"/>
              <a:t>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24400" y="342900"/>
            <a:ext cx="6019800" cy="571500"/>
          </a:xfrm>
        </p:spPr>
        <p:txBody>
          <a:bodyPr/>
          <a:lstStyle/>
          <a:p>
            <a:r>
              <a:rPr lang="en-CA" dirty="0"/>
              <a:t>Problem Description:</a:t>
            </a:r>
          </a:p>
        </p:txBody>
      </p:sp>
      <p:pic>
        <p:nvPicPr>
          <p:cNvPr id="6" name="Picture Placeholder 5" descr="A person wearing a suit and tie sitting down&#10;&#10;Description generated with very high confidence">
            <a:extLst>
              <a:ext uri="{FF2B5EF4-FFF2-40B4-BE49-F238E27FC236}">
                <a16:creationId xmlns:a16="http://schemas.microsoft.com/office/drawing/2014/main" id="{A984D790-6979-4F9C-A779-5E3FC8CC0400}"/>
              </a:ext>
            </a:extLst>
          </p:cNvPr>
          <p:cNvPicPr>
            <a:picLocks noGrp="1" noChangeAspect="1"/>
          </p:cNvPicPr>
          <p:nvPr>
            <p:ph type="pic" idx="1"/>
          </p:nvPr>
        </p:nvPicPr>
        <p:blipFill>
          <a:blip r:embed="rId2"/>
          <a:srcRect l="30861" r="30861"/>
          <a:stretch>
            <a:fillRect/>
          </a:stretch>
        </p:blipFill>
        <p:spPr/>
      </p:pic>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4722812" y="1021667"/>
            <a:ext cx="6021388" cy="5029200"/>
          </a:xfrm>
        </p:spPr>
        <p:txBody>
          <a:bodyPr>
            <a:normAutofit fontScale="62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494085"/>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https://github.com/NIKHIL-CREATOR-SINHA/Coursera_Capstone/blob/b61a33fce9d03b35de002ae6cbaa77f028216271/Week5/Nikhil_Capstone.ipynb</a:t>
            </a:r>
            <a:endParaRPr lang="en-CA" sz="1200" dirty="0">
              <a:latin typeface="Calibri Light" panose="020F0302020204030204" pitchFamily="34" charset="0"/>
              <a:cs typeface="Calibri Light" panose="020F0302020204030204" pitchFamily="34" charset="0"/>
            </a:endParaRP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171</TotalTime>
  <Words>1815</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 Light</vt:lpstr>
      <vt:lpstr>Century Gothic</vt:lpstr>
      <vt:lpstr>Wingdings 3</vt:lpstr>
      <vt:lpstr>Slice</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Singh, Raunak Kumar</cp:lastModifiedBy>
  <cp:revision>13</cp:revision>
  <dcterms:created xsi:type="dcterms:W3CDTF">2019-01-19T16:30:22Z</dcterms:created>
  <dcterms:modified xsi:type="dcterms:W3CDTF">2021-05-24T15:14:12Z</dcterms:modified>
</cp:coreProperties>
</file>