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NIKHIL-CREATOR-SINHA/Coursera_Capstone/blob/b61a33fce9d03b35de002ae6cbaa77f028216271/Week5/Nikhil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494085"/>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https://github.com/NIKHIL-CREATOR-SINHA/Coursera_Capstone/blob/b61a33fce9d03b35de002ae6cbaa77f028216271/Week5/Nikhil_Capstone.ipynb</a:t>
            </a:r>
            <a:endParaRPr lang="en-CA" sz="1200" dirty="0">
              <a:latin typeface="Calibri Light" panose="020F0302020204030204" pitchFamily="34" charset="0"/>
              <a:cs typeface="Calibri Light" panose="020F0302020204030204" pitchFamily="34" charset="0"/>
            </a:endParaRP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171</TotalTime>
  <Words>1816</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Singh, Raunak Kumar</cp:lastModifiedBy>
  <cp:revision>12</cp:revision>
  <dcterms:created xsi:type="dcterms:W3CDTF">2019-01-19T16:30:22Z</dcterms:created>
  <dcterms:modified xsi:type="dcterms:W3CDTF">2021-05-24T14:20:57Z</dcterms:modified>
</cp:coreProperties>
</file>