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1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8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8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BF36-24C1-4E56-A0E7-37C745AAF95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CEF7-8145-4BCC-9C75-7C079910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IKHIL-TIRLAPUR/Medsol-automati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Step 1:-create maven project in the eclipse ide.</a:t>
            </a:r>
          </a:p>
          <a:p>
            <a:pPr marL="0" indent="0">
              <a:buNone/>
            </a:pPr>
            <a:r>
              <a:rPr lang="en-US" sz="2400" dirty="0" smtClean="0"/>
              <a:t>Step 2:- download the framework from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using below link 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https://github.com/NIKHIL-TIRLAPUR/Medsol-automation.git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Click on the code dropdown and download </a:t>
            </a:r>
            <a:r>
              <a:rPr lang="en-US" sz="2400" dirty="0" err="1" smtClean="0"/>
              <a:t>zipfile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657601"/>
            <a:ext cx="7696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Step 3:- create project structure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40" y="914400"/>
            <a:ext cx="2467319" cy="54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Step 4:- to create folder in project </a:t>
            </a:r>
          </a:p>
          <a:p>
            <a:pPr marL="0" indent="0">
              <a:buNone/>
            </a:pPr>
            <a:r>
              <a:rPr lang="en-US" sz="2400" dirty="0" smtClean="0"/>
              <a:t>Right click on the project -&gt;new -&gt;folder click on it , enter the name of the folder and click on finish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3962400" cy="3505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89311"/>
            <a:ext cx="4243735" cy="46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7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Step 5:- these are the folders to be crated in the project by </a:t>
            </a:r>
            <a:r>
              <a:rPr lang="en-US" sz="2400" dirty="0"/>
              <a:t>f</a:t>
            </a:r>
            <a:r>
              <a:rPr lang="en-US" sz="2400" dirty="0" smtClean="0"/>
              <a:t>ollowing step 4.</a:t>
            </a:r>
          </a:p>
          <a:p>
            <a:r>
              <a:rPr lang="en-US" sz="2400" dirty="0" smtClean="0"/>
              <a:t>Drivers</a:t>
            </a:r>
          </a:p>
          <a:p>
            <a:r>
              <a:rPr lang="en-US" sz="2400" dirty="0" smtClean="0"/>
              <a:t>Screenshot</a:t>
            </a:r>
          </a:p>
          <a:p>
            <a:r>
              <a:rPr lang="en-US" sz="2400" dirty="0" smtClean="0"/>
              <a:t>Test runner</a:t>
            </a:r>
          </a:p>
          <a:p>
            <a:pPr marL="0" indent="0">
              <a:buNone/>
            </a:pPr>
            <a:r>
              <a:rPr lang="en-US" sz="2400" dirty="0"/>
              <a:t>To create class in the package right click on the package-&gt;new -&gt; class-&gt;click on it </a:t>
            </a:r>
            <a:r>
              <a:rPr lang="en-US" sz="2400" dirty="0" smtClean="0"/>
              <a:t>,Provide </a:t>
            </a:r>
            <a:r>
              <a:rPr lang="en-US" sz="2400" dirty="0"/>
              <a:t>name and click on finish.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24200"/>
            <a:ext cx="5791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Step 6:- create package in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/test/java</a:t>
            </a:r>
          </a:p>
          <a:p>
            <a:pPr marL="0" indent="0">
              <a:buNone/>
            </a:pPr>
            <a:r>
              <a:rPr lang="en-US" sz="2400" dirty="0" smtClean="0"/>
              <a:t>Right Click on the </a:t>
            </a:r>
            <a:r>
              <a:rPr lang="en-US" sz="2400" dirty="0" err="1" smtClean="0"/>
              <a:t>src</a:t>
            </a:r>
            <a:r>
              <a:rPr lang="en-US" sz="2400" dirty="0" smtClean="0"/>
              <a:t>/test/java –&gt; new-&gt;package</a:t>
            </a:r>
          </a:p>
          <a:p>
            <a:pPr marL="0" indent="0">
              <a:buNone/>
            </a:pPr>
            <a:r>
              <a:rPr lang="en-US" sz="2400" dirty="0" smtClean="0"/>
              <a:t>Enter the package name and click finish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4114801" cy="4215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65655"/>
            <a:ext cx="3810000" cy="43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Create following packages</a:t>
            </a:r>
          </a:p>
          <a:p>
            <a:r>
              <a:rPr lang="en-US" sz="2400" dirty="0" smtClean="0"/>
              <a:t>com.medsol4.pageobject</a:t>
            </a:r>
          </a:p>
          <a:p>
            <a:r>
              <a:rPr lang="en-US" sz="2400" dirty="0" smtClean="0"/>
              <a:t>com.medsol4.testcases</a:t>
            </a:r>
          </a:p>
          <a:p>
            <a:r>
              <a:rPr lang="en-US" sz="2400" dirty="0" smtClean="0"/>
              <a:t>com.medsol4.testdata</a:t>
            </a:r>
          </a:p>
          <a:p>
            <a:r>
              <a:rPr lang="en-US" sz="2400" dirty="0" smtClean="0"/>
              <a:t>com.medsol4.utilities</a:t>
            </a:r>
          </a:p>
          <a:p>
            <a:pPr marL="0" indent="0">
              <a:buNone/>
            </a:pPr>
            <a:r>
              <a:rPr lang="en-US" sz="2400" dirty="0" smtClean="0"/>
              <a:t>Step 7:- create class in the </a:t>
            </a:r>
            <a:r>
              <a:rPr lang="en-US" sz="2400" dirty="0" err="1" smtClean="0"/>
              <a:t>pageobjects</a:t>
            </a:r>
            <a:r>
              <a:rPr lang="en-US" sz="2400" dirty="0" smtClean="0"/>
              <a:t> package</a:t>
            </a:r>
          </a:p>
          <a:p>
            <a:pPr marL="0" indent="0">
              <a:buNone/>
            </a:pPr>
            <a:r>
              <a:rPr lang="en-US" sz="2400" dirty="0" smtClean="0"/>
              <a:t>And copy the code form the downloaded zip file </a:t>
            </a:r>
          </a:p>
          <a:p>
            <a:pPr marL="0" indent="0">
              <a:buNone/>
            </a:pPr>
            <a:r>
              <a:rPr lang="en-US" sz="2400" dirty="0" smtClean="0"/>
              <a:t>Paste it in the crated class.</a:t>
            </a:r>
          </a:p>
          <a:p>
            <a:pPr marL="0" indent="0">
              <a:buNone/>
            </a:pPr>
            <a:r>
              <a:rPr lang="en-US" sz="2400" dirty="0" smtClean="0"/>
              <a:t>Step 8:- create class in the </a:t>
            </a:r>
            <a:r>
              <a:rPr lang="en-US" sz="2400" dirty="0" err="1" smtClean="0"/>
              <a:t>testcase</a:t>
            </a:r>
            <a:r>
              <a:rPr lang="en-US" sz="2400" dirty="0" smtClean="0"/>
              <a:t> package and copy the code from the downloaded zip file paste it in the crated test class.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Step 9:- copy the driver file from the downloaded zip file and paste them in the created driver folder of the project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Step 10:- copy the </a:t>
            </a:r>
            <a:r>
              <a:rPr lang="en-US" sz="2400" dirty="0" err="1" smtClean="0"/>
              <a:t>baseclass</a:t>
            </a:r>
            <a:r>
              <a:rPr lang="en-US" sz="2400" dirty="0" smtClean="0"/>
              <a:t> from the downloaded zip file and paste it in the </a:t>
            </a:r>
            <a:r>
              <a:rPr lang="en-US" sz="2400" dirty="0" err="1" smtClean="0"/>
              <a:t>testcase</a:t>
            </a:r>
            <a:r>
              <a:rPr lang="en-US" sz="2400" dirty="0" smtClean="0"/>
              <a:t> package by crating the same class in the </a:t>
            </a:r>
            <a:r>
              <a:rPr lang="en-US" sz="2400" dirty="0" err="1" smtClean="0"/>
              <a:t>testcase</a:t>
            </a:r>
            <a:r>
              <a:rPr lang="en-US" sz="2400" dirty="0" smtClean="0"/>
              <a:t> Package</a:t>
            </a:r>
          </a:p>
          <a:p>
            <a:pPr marL="0" indent="0">
              <a:buNone/>
            </a:pPr>
            <a:r>
              <a:rPr lang="en-US" sz="2400" dirty="0" smtClean="0"/>
              <a:t>Step 11:- update the pom.xml file by adding dependencies in it .</a:t>
            </a:r>
          </a:p>
          <a:p>
            <a:pPr marL="0" indent="0">
              <a:buNone/>
            </a:pPr>
            <a:r>
              <a:rPr lang="en-US" sz="2400" dirty="0" smtClean="0"/>
              <a:t>Go to maven repository and search for the required dependencies and copy paste the dependency.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7543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Step 12:-copy the Readconfig.java file from the downloaded zip and paste it in the utilities package.</a:t>
            </a:r>
          </a:p>
          <a:p>
            <a:pPr marL="0" indent="0">
              <a:buNone/>
            </a:pPr>
            <a:r>
              <a:rPr lang="en-US" sz="2400" dirty="0" smtClean="0"/>
              <a:t>Step 13:-copy the </a:t>
            </a:r>
            <a:r>
              <a:rPr lang="en-US" sz="2400" dirty="0" err="1" smtClean="0"/>
              <a:t>config.properties</a:t>
            </a:r>
            <a:r>
              <a:rPr lang="en-US" sz="2400" dirty="0" smtClean="0"/>
              <a:t> file </a:t>
            </a:r>
            <a:r>
              <a:rPr lang="en-US" sz="2400" dirty="0"/>
              <a:t>from the downloaded zip </a:t>
            </a:r>
            <a:r>
              <a:rPr lang="en-US" sz="2400" dirty="0" smtClean="0"/>
              <a:t>and create file as </a:t>
            </a:r>
            <a:r>
              <a:rPr lang="en-US" sz="2400" dirty="0" err="1" smtClean="0"/>
              <a:t>config.properties</a:t>
            </a:r>
            <a:r>
              <a:rPr lang="en-US" sz="2400" dirty="0" smtClean="0"/>
              <a:t>  </a:t>
            </a:r>
            <a:r>
              <a:rPr lang="en-US" sz="2400" dirty="0"/>
              <a:t>paste it in the </a:t>
            </a:r>
            <a:r>
              <a:rPr lang="en-US" sz="2400" dirty="0" smtClean="0"/>
              <a:t>configuration folder.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3400"/>
            <a:ext cx="696374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TO SET UP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 UP FRAMEWORK</dc:title>
  <dc:creator>user</dc:creator>
  <cp:lastModifiedBy>user</cp:lastModifiedBy>
  <cp:revision>11</cp:revision>
  <dcterms:created xsi:type="dcterms:W3CDTF">2023-03-06T09:14:36Z</dcterms:created>
  <dcterms:modified xsi:type="dcterms:W3CDTF">2023-03-06T11:13:43Z</dcterms:modified>
</cp:coreProperties>
</file>