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534E6-F2B0-4971-AAAB-729390F6704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C9CF-4839-4944-8905-5839101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MAVEN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1:-click on the file -&gt;new-&gt;others .</a:t>
            </a:r>
          </a:p>
          <a:p>
            <a:pPr marL="0" indent="0">
              <a:buNone/>
            </a:pPr>
            <a:r>
              <a:rPr lang="en-US" dirty="0" smtClean="0"/>
              <a:t>Step 2:-click on the maven project and next 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7" y="3048000"/>
            <a:ext cx="3813303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95600"/>
            <a:ext cx="4210723" cy="38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3:- click on the next.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482984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3:- enter the maven-archetype-</a:t>
            </a:r>
            <a:r>
              <a:rPr lang="en-US" dirty="0" err="1" smtClean="0"/>
              <a:t>quickstart</a:t>
            </a:r>
            <a:r>
              <a:rPr lang="en-US" dirty="0" smtClean="0"/>
              <a:t> in filter field and select the artifact id  maven-archetype-</a:t>
            </a:r>
            <a:r>
              <a:rPr lang="en-US" dirty="0" err="1" smtClean="0"/>
              <a:t>quickstart</a:t>
            </a:r>
            <a:r>
              <a:rPr lang="en-US" dirty="0" smtClean="0"/>
              <a:t> version 1.4 </a:t>
            </a:r>
          </a:p>
          <a:p>
            <a:pPr marL="0" indent="0">
              <a:buNone/>
            </a:pPr>
            <a:r>
              <a:rPr lang="en-US" dirty="0" smtClean="0"/>
              <a:t>Click on the next.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3820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4:- enter the group id and artifact id and click on the finish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45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7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5:- after pressing finish button it start to build maven project and we need to type y in the left corner of the console to confirm properties configuration </a:t>
            </a:r>
          </a:p>
          <a:p>
            <a:pPr marL="0" indent="0">
              <a:buNone/>
            </a:pPr>
            <a:r>
              <a:rPr lang="en-US" dirty="0" smtClean="0"/>
              <a:t>Press enter.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895600"/>
            <a:ext cx="8229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7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package explorer we can see the project name and the build success message in console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6" y="2953934"/>
            <a:ext cx="7297168" cy="3543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178142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4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124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STEPS TO CREATE MAVEN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2023-03-06T08:08:42Z</dcterms:created>
  <dcterms:modified xsi:type="dcterms:W3CDTF">2023-03-06T09:01:37Z</dcterms:modified>
</cp:coreProperties>
</file>