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BA7372-76E3-4905-8305-6F38D9FAFE0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152835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A7372-76E3-4905-8305-6F38D9FAFE0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120362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A7372-76E3-4905-8305-6F38D9FAFE0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210071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BA7372-76E3-4905-8305-6F38D9FAFE0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12342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BA7372-76E3-4905-8305-6F38D9FAFE0A}"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98671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BA7372-76E3-4905-8305-6F38D9FAFE0A}"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366041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BA7372-76E3-4905-8305-6F38D9FAFE0A}"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283544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BA7372-76E3-4905-8305-6F38D9FAFE0A}"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128141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A7372-76E3-4905-8305-6F38D9FAFE0A}"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139255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BA7372-76E3-4905-8305-6F38D9FAFE0A}"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157670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BA7372-76E3-4905-8305-6F38D9FAFE0A}"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4FA97-ABF4-49C2-9CE6-5CAD0285BED8}" type="slidenum">
              <a:rPr lang="en-US" smtClean="0"/>
              <a:t>‹#›</a:t>
            </a:fld>
            <a:endParaRPr lang="en-US"/>
          </a:p>
        </p:txBody>
      </p:sp>
    </p:spTree>
    <p:extLst>
      <p:ext uri="{BB962C8B-B14F-4D97-AF65-F5344CB8AC3E}">
        <p14:creationId xmlns:p14="http://schemas.microsoft.com/office/powerpoint/2010/main" val="307033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A7372-76E3-4905-8305-6F38D9FAFE0A}" type="datetimeFigureOut">
              <a:rPr lang="en-US" smtClean="0"/>
              <a:t>3/6/2023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4FA97-ABF4-49C2-9CE6-5CAD0285BED8}" type="slidenum">
              <a:rPr lang="en-US" smtClean="0"/>
              <a:t>‹#›</a:t>
            </a:fld>
            <a:endParaRPr lang="en-US"/>
          </a:p>
        </p:txBody>
      </p:sp>
    </p:spTree>
    <p:extLst>
      <p:ext uri="{BB962C8B-B14F-4D97-AF65-F5344CB8AC3E}">
        <p14:creationId xmlns:p14="http://schemas.microsoft.com/office/powerpoint/2010/main" val="217568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STEPS TO INSTALL ECLIPSE</a:t>
            </a:r>
            <a:endParaRPr lang="en-US" dirty="0"/>
          </a:p>
        </p:txBody>
      </p:sp>
      <p:sp>
        <p:nvSpPr>
          <p:cNvPr id="5" name="Content Placeholder 4"/>
          <p:cNvSpPr>
            <a:spLocks noGrp="1"/>
          </p:cNvSpPr>
          <p:nvPr>
            <p:ph idx="1"/>
          </p:nvPr>
        </p:nvSpPr>
        <p:spPr>
          <a:xfrm>
            <a:off x="457200" y="1600200"/>
            <a:ext cx="8229600" cy="5105400"/>
          </a:xfrm>
        </p:spPr>
        <p:txBody>
          <a:bodyPr/>
          <a:lstStyle/>
          <a:p>
            <a:pPr marL="0" indent="0">
              <a:buNone/>
            </a:pPr>
            <a:r>
              <a:rPr lang="en-US" dirty="0" smtClean="0"/>
              <a:t>Step 1:-  use any browser and type eclipse press enter. Click on the official website of eclipse.</a:t>
            </a:r>
          </a:p>
          <a:p>
            <a:pPr marL="0" indent="0">
              <a:buNone/>
            </a:pPr>
            <a:r>
              <a:rPr lang="en-US" dirty="0" smtClean="0"/>
              <a:t>https://www.eclipse.org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6" y="3124200"/>
            <a:ext cx="6782747" cy="77163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540" y="3863176"/>
            <a:ext cx="6401693" cy="2572109"/>
          </a:xfrm>
          <a:prstGeom prst="rect">
            <a:avLst/>
          </a:prstGeom>
        </p:spPr>
      </p:pic>
    </p:spTree>
    <p:extLst>
      <p:ext uri="{BB962C8B-B14F-4D97-AF65-F5344CB8AC3E}">
        <p14:creationId xmlns:p14="http://schemas.microsoft.com/office/powerpoint/2010/main" val="331247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0" indent="0">
              <a:buNone/>
            </a:pPr>
            <a:r>
              <a:rPr lang="en-US" dirty="0" smtClean="0"/>
              <a:t>Step 2:-click on the downloads button which is in the  top right corner of the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85000"/>
            <a:ext cx="8534400" cy="3888000"/>
          </a:xfrm>
          <a:prstGeom prst="rect">
            <a:avLst/>
          </a:prstGeom>
        </p:spPr>
      </p:pic>
    </p:spTree>
    <p:extLst>
      <p:ext uri="{BB962C8B-B14F-4D97-AF65-F5344CB8AC3E}">
        <p14:creationId xmlns:p14="http://schemas.microsoft.com/office/powerpoint/2010/main" val="1063163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lstStyle/>
          <a:p>
            <a:pPr marL="0" indent="0">
              <a:buNone/>
            </a:pPr>
            <a:r>
              <a:rPr lang="en-US" dirty="0" smtClean="0"/>
              <a:t>Step 3:- scroll down click on the download button Download x86_64.</a:t>
            </a:r>
          </a:p>
          <a:p>
            <a:pPr marL="0" indent="0">
              <a:buNone/>
            </a:pPr>
            <a:r>
              <a:rPr lang="en-US" dirty="0" smtClean="0"/>
              <a:t>Click on the download.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05000"/>
            <a:ext cx="5105400" cy="2209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648200"/>
            <a:ext cx="7239000" cy="1981200"/>
          </a:xfrm>
          <a:prstGeom prst="rect">
            <a:avLst/>
          </a:prstGeom>
        </p:spPr>
      </p:pic>
    </p:spTree>
    <p:extLst>
      <p:ext uri="{BB962C8B-B14F-4D97-AF65-F5344CB8AC3E}">
        <p14:creationId xmlns:p14="http://schemas.microsoft.com/office/powerpoint/2010/main" val="90877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04800"/>
            <a:ext cx="8229600" cy="6324600"/>
          </a:xfrm>
        </p:spPr>
        <p:txBody>
          <a:bodyPr/>
          <a:lstStyle/>
          <a:p>
            <a:pPr marL="0" indent="0">
              <a:buNone/>
            </a:pPr>
            <a:r>
              <a:rPr lang="en-US" dirty="0" smtClean="0"/>
              <a:t>Step 4:- download will start and double click on the downloaded file to install.</a:t>
            </a:r>
          </a:p>
          <a:p>
            <a:pPr marL="0" indent="0">
              <a:buNone/>
            </a:pPr>
            <a:r>
              <a:rPr lang="en-US" dirty="0" smtClean="0"/>
              <a:t>Click on the eclipse ide for java developers.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7400"/>
            <a:ext cx="3429000" cy="17526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079171"/>
            <a:ext cx="4734586" cy="4096322"/>
          </a:xfrm>
          <a:prstGeom prst="rect">
            <a:avLst/>
          </a:prstGeom>
        </p:spPr>
      </p:pic>
    </p:spTree>
    <p:extLst>
      <p:ext uri="{BB962C8B-B14F-4D97-AF65-F5344CB8AC3E}">
        <p14:creationId xmlns:p14="http://schemas.microsoft.com/office/powerpoint/2010/main" val="1926042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lstStyle/>
          <a:p>
            <a:pPr marL="0" indent="0">
              <a:buNone/>
            </a:pPr>
            <a:r>
              <a:rPr lang="en-US" dirty="0" smtClean="0"/>
              <a:t>Step 5:-click on the install button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574" y="1085523"/>
            <a:ext cx="6820852" cy="4686954"/>
          </a:xfrm>
          <a:prstGeom prst="rect">
            <a:avLst/>
          </a:prstGeom>
        </p:spPr>
      </p:pic>
    </p:spTree>
    <p:extLst>
      <p:ext uri="{BB962C8B-B14F-4D97-AF65-F5344CB8AC3E}">
        <p14:creationId xmlns:p14="http://schemas.microsoft.com/office/powerpoint/2010/main" val="528937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smtClean="0"/>
              <a:t>Step 6:- click on the accept now on user agreement page and the installation will start.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28800"/>
            <a:ext cx="4495800" cy="4267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647204"/>
            <a:ext cx="3982218" cy="4448796"/>
          </a:xfrm>
          <a:prstGeom prst="rect">
            <a:avLst/>
          </a:prstGeom>
        </p:spPr>
      </p:pic>
    </p:spTree>
    <p:extLst>
      <p:ext uri="{BB962C8B-B14F-4D97-AF65-F5344CB8AC3E}">
        <p14:creationId xmlns:p14="http://schemas.microsoft.com/office/powerpoint/2010/main" val="402095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pPr marL="0" indent="0">
              <a:buNone/>
            </a:pPr>
            <a:r>
              <a:rPr lang="en-US" dirty="0" smtClean="0"/>
              <a:t>Step 7:- once after completing the installation click on the launch button. It asks for the select directory for workspace and click on the check box which is provided in left down corner, click on launch.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971800"/>
            <a:ext cx="4191000" cy="36486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004457"/>
            <a:ext cx="4419600" cy="3420080"/>
          </a:xfrm>
          <a:prstGeom prst="rect">
            <a:avLst/>
          </a:prstGeom>
        </p:spPr>
      </p:pic>
    </p:spTree>
    <p:extLst>
      <p:ext uri="{BB962C8B-B14F-4D97-AF65-F5344CB8AC3E}">
        <p14:creationId xmlns:p14="http://schemas.microsoft.com/office/powerpoint/2010/main" val="402142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lstStyle/>
          <a:p>
            <a:pPr marL="0" indent="0">
              <a:buNone/>
            </a:pPr>
            <a:r>
              <a:rPr lang="en-US" dirty="0" smtClean="0"/>
              <a:t>Step 8:- successfully we installed eclipse and to create project go to file-&gt;new-&gt;java project click on it , enter the name of project and click on next , finish.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743200"/>
            <a:ext cx="3733800" cy="34290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362199"/>
            <a:ext cx="4953000" cy="3810001"/>
          </a:xfrm>
          <a:prstGeom prst="rect">
            <a:avLst/>
          </a:prstGeom>
        </p:spPr>
      </p:pic>
    </p:spTree>
    <p:extLst>
      <p:ext uri="{BB962C8B-B14F-4D97-AF65-F5344CB8AC3E}">
        <p14:creationId xmlns:p14="http://schemas.microsoft.com/office/powerpoint/2010/main" val="1665284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190</Words>
  <Application>Microsoft Office PowerPoint</Application>
  <PresentationFormat>On-screen Show (4:3)</PresentationFormat>
  <Paragraphs>12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STEPS TO INSTALL ECLIPSE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TO INSTALL ECLIPSE</dc:title>
  <dc:creator>user</dc:creator>
  <cp:lastModifiedBy>user</cp:lastModifiedBy>
  <cp:revision>6</cp:revision>
  <dcterms:created xsi:type="dcterms:W3CDTF">2023-03-06T07:04:54Z</dcterms:created>
  <dcterms:modified xsi:type="dcterms:W3CDTF">2023-03-06T08:07:46Z</dcterms:modified>
</cp:coreProperties>
</file>