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F0EF-44C0-46CF-A71E-DCDE74D1E40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FBDC-CDD1-42F9-A1A3-A252E561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STEPS TO SET UP ENVIRONMENT FOR AUTOMATION</a:t>
            </a:r>
            <a:endParaRPr lang="en-US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JAVA </a:t>
            </a:r>
          </a:p>
          <a:p>
            <a:r>
              <a:rPr lang="en-US" dirty="0" smtClean="0"/>
              <a:t>INSTALL ECLIPSE </a:t>
            </a:r>
          </a:p>
          <a:p>
            <a:r>
              <a:rPr lang="en-US" dirty="0" smtClean="0"/>
              <a:t>CRATE MAVEN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9 :- set path in the environment variable.</a:t>
            </a:r>
          </a:p>
          <a:p>
            <a:pPr marL="0" indent="0">
              <a:buNone/>
            </a:pPr>
            <a:r>
              <a:rPr lang="en-US" dirty="0" smtClean="0"/>
              <a:t>Copy the location of the java file .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-&gt; this pc-&gt;local disk(c)-&gt;program files-&gt;java-&gt;bin  right click and copy the path.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14600"/>
            <a:ext cx="4648200" cy="2741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5638801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10:- Go to start type system environment variables and open it , click on the 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6482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95600"/>
            <a:ext cx="57150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11:- double click on the path ,click on the new and paste the path which you have copied </a:t>
            </a:r>
          </a:p>
          <a:p>
            <a:pPr marL="0" indent="0">
              <a:buNone/>
            </a:pPr>
            <a:r>
              <a:rPr lang="en-US" dirty="0" smtClean="0"/>
              <a:t>Click on the ok.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0814"/>
            <a:ext cx="4648200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9" y="2117642"/>
            <a:ext cx="388620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12:- click on the new and here we set another path , under variable name type JAVA_HOME, and under variable value paste the same path but remove the bin which is at end and click ok.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40364"/>
            <a:ext cx="7406232" cy="36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INSTALL 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1:- Use any browser and type in oracle java press enter.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458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2:-click on the official website of the oracle to open it.</a:t>
            </a:r>
          </a:p>
          <a:p>
            <a:pPr marL="0" indent="0">
              <a:buNone/>
            </a:pPr>
            <a:r>
              <a:rPr lang="en-US" dirty="0" smtClean="0"/>
              <a:t>https://www.oracle.com/in/java/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467600" cy="46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3:- click on the Download java button which is found on the right corner of the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0902"/>
            <a:ext cx="8001000" cy="36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4:- scroll down  the page and click on the windows for downloading java for windows </a:t>
            </a:r>
          </a:p>
          <a:p>
            <a:pPr marL="0" indent="0">
              <a:buNone/>
            </a:pPr>
            <a:r>
              <a:rPr lang="en-US" dirty="0" smtClean="0"/>
              <a:t>Click on the java installer link to download java.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0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5:- once you click  on the link file will start to download and after the download of file double click on the file to install.</a:t>
            </a:r>
          </a:p>
          <a:p>
            <a:pPr marL="0" indent="0">
              <a:buNone/>
            </a:pPr>
            <a:r>
              <a:rPr lang="en-US" dirty="0" smtClean="0"/>
              <a:t>Click on the next button.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72532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6:- click on the next button.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1214128"/>
            <a:ext cx="57253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7:- The installation process will start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1143000"/>
            <a:ext cx="554432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8:- we have successfully installed and press on the close button.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1390365"/>
            <a:ext cx="563006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287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STEPS TO SET UP ENVIRONMENT FOR AUTOMATION</vt:lpstr>
      <vt:lpstr>HOW TO INSTALL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SET UP ENVIRONMENT FOR AUTOMATION</dc:title>
  <dc:creator>user</dc:creator>
  <cp:lastModifiedBy>user</cp:lastModifiedBy>
  <cp:revision>12</cp:revision>
  <dcterms:created xsi:type="dcterms:W3CDTF">2023-03-06T04:31:35Z</dcterms:created>
  <dcterms:modified xsi:type="dcterms:W3CDTF">2023-03-06T07:04:25Z</dcterms:modified>
</cp:coreProperties>
</file>