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5" r:id="rId12"/>
    <p:sldId id="2146847063" r:id="rId13"/>
    <p:sldId id="2146847064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HIL-WR34/Steganograpy-GUI-AICT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Nikhil Bhandari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Dr. Vishwanath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Karad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MIT World Peace University, MCA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8A1E-FE8C-77CE-F63F-AC718FA5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B51B1F7-5D4E-7880-02F0-465F952D0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95056"/>
            <a:ext cx="8432179" cy="512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0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This project successfully implements steganography for secure communication. It provides a user-friendly interface for encoding and decoding messages while maintaining security.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https://github.com/NIKHIL-WR34/Steganograpy-GUI-AICTE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Implementing AES encryption for additional security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Developing a mobile version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Enhancing efficiency for larger images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AI-based image optimization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Traditional data transmission methods are vulnerable to interception. 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This project ensures secure communication by hiding messages within images using steganography.</a:t>
            </a:r>
          </a:p>
          <a:p>
            <a:endParaRPr lang="en-US" sz="3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Language: Python</a:t>
            </a:r>
          </a:p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Libraries: OpenCV, </a:t>
            </a:r>
            <a:r>
              <a:rPr lang="en-IN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Platform: Windows/Linux/Mac</a:t>
            </a:r>
          </a:p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Security: Password-protected encoding and decoding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Windows 11-like sleek UI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Password-protected encryption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Easy-to-use graphical interface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Automatic field resets after encoding/decoding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Secure &amp; efficient data hiding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Security Professionals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Journalists &amp; Whistleblowers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Private Individuals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Government Agencies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8F395-1951-2949-B07A-43E1D32D6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1"/>
            <a:ext cx="9172408" cy="5159479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ED5EA-E256-D33F-8597-A935DDEFA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8AEE-61C0-1740-5BB0-D5BDBC64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5B14F6-0DB6-1F15-65FD-58A26526F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07970"/>
            <a:ext cx="9141306" cy="498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8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D7D0C-258C-6A50-8910-BC81BFCBB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D368-00B4-A7E4-58CE-0C112760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73924F-78A5-B667-16A9-76B9E6D10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177342"/>
            <a:ext cx="8936119" cy="4346380"/>
          </a:xfrm>
        </p:spPr>
      </p:pic>
    </p:spTree>
    <p:extLst>
      <p:ext uri="{BB962C8B-B14F-4D97-AF65-F5344CB8AC3E}">
        <p14:creationId xmlns:p14="http://schemas.microsoft.com/office/powerpoint/2010/main" val="16938756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42</TotalTime>
  <Words>190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NIKHIL BHANDARI</cp:lastModifiedBy>
  <cp:revision>37</cp:revision>
  <dcterms:created xsi:type="dcterms:W3CDTF">2021-05-26T16:50:10Z</dcterms:created>
  <dcterms:modified xsi:type="dcterms:W3CDTF">2025-02-19T13:00:29Z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