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kulkarni" userId="5ffa61941e9f3f0f" providerId="LiveId" clId="{CC484061-C253-4A20-95D0-186220F3D642}"/>
    <pc:docChg chg="undo custSel addSld modSld">
      <pc:chgData name="soham kulkarni" userId="5ffa61941e9f3f0f" providerId="LiveId" clId="{CC484061-C253-4A20-95D0-186220F3D642}" dt="2024-04-26T16:20:57.879" v="436" actId="255"/>
      <pc:docMkLst>
        <pc:docMk/>
      </pc:docMkLst>
      <pc:sldChg chg="addSp modSp mod">
        <pc:chgData name="soham kulkarni" userId="5ffa61941e9f3f0f" providerId="LiveId" clId="{CC484061-C253-4A20-95D0-186220F3D642}" dt="2024-04-26T16:05:55.169" v="49" actId="20577"/>
        <pc:sldMkLst>
          <pc:docMk/>
          <pc:sldMk cId="1970135694" sldId="261"/>
        </pc:sldMkLst>
        <pc:spChg chg="add mod">
          <ac:chgData name="soham kulkarni" userId="5ffa61941e9f3f0f" providerId="LiveId" clId="{CC484061-C253-4A20-95D0-186220F3D642}" dt="2024-04-26T16:05:55.169" v="49" actId="20577"/>
          <ac:spMkLst>
            <pc:docMk/>
            <pc:sldMk cId="1970135694" sldId="261"/>
            <ac:spMk id="2" creationId="{B1CA6044-1A02-797F-8047-59E7D091B0FC}"/>
          </ac:spMkLst>
        </pc:spChg>
        <pc:spChg chg="add">
          <ac:chgData name="soham kulkarni" userId="5ffa61941e9f3f0f" providerId="LiveId" clId="{CC484061-C253-4A20-95D0-186220F3D642}" dt="2024-04-26T16:04:41.394" v="38"/>
          <ac:spMkLst>
            <pc:docMk/>
            <pc:sldMk cId="1970135694" sldId="261"/>
            <ac:spMk id="3" creationId="{A3B53213-4C56-86F8-8932-F4ED254A7DFD}"/>
          </ac:spMkLst>
        </pc:spChg>
        <pc:spChg chg="add">
          <ac:chgData name="soham kulkarni" userId="5ffa61941e9f3f0f" providerId="LiveId" clId="{CC484061-C253-4A20-95D0-186220F3D642}" dt="2024-04-26T16:04:45.417" v="39"/>
          <ac:spMkLst>
            <pc:docMk/>
            <pc:sldMk cId="1970135694" sldId="261"/>
            <ac:spMk id="4" creationId="{3356181C-FAB8-7FAB-06AC-3A3BC0A9FC56}"/>
          </ac:spMkLst>
        </pc:spChg>
      </pc:sldChg>
      <pc:sldChg chg="addSp modSp mod">
        <pc:chgData name="soham kulkarni" userId="5ffa61941e9f3f0f" providerId="LiveId" clId="{CC484061-C253-4A20-95D0-186220F3D642}" dt="2024-04-26T16:09:39.888" v="306" actId="255"/>
        <pc:sldMkLst>
          <pc:docMk/>
          <pc:sldMk cId="716901766" sldId="262"/>
        </pc:sldMkLst>
        <pc:spChg chg="add mod">
          <ac:chgData name="soham kulkarni" userId="5ffa61941e9f3f0f" providerId="LiveId" clId="{CC484061-C253-4A20-95D0-186220F3D642}" dt="2024-04-26T16:09:39.888" v="306" actId="255"/>
          <ac:spMkLst>
            <pc:docMk/>
            <pc:sldMk cId="716901766" sldId="262"/>
            <ac:spMk id="2" creationId="{D02DF8DD-3937-E3E6-4141-75471ED025DC}"/>
          </ac:spMkLst>
        </pc:spChg>
      </pc:sldChg>
      <pc:sldChg chg="addSp modSp new mod">
        <pc:chgData name="soham kulkarni" userId="5ffa61941e9f3f0f" providerId="LiveId" clId="{CC484061-C253-4A20-95D0-186220F3D642}" dt="2024-04-26T16:15:41.286" v="338" actId="1076"/>
        <pc:sldMkLst>
          <pc:docMk/>
          <pc:sldMk cId="179698458" sldId="263"/>
        </pc:sldMkLst>
        <pc:spChg chg="add mod">
          <ac:chgData name="soham kulkarni" userId="5ffa61941e9f3f0f" providerId="LiveId" clId="{CC484061-C253-4A20-95D0-186220F3D642}" dt="2024-04-26T16:15:20.567" v="333" actId="20577"/>
          <ac:spMkLst>
            <pc:docMk/>
            <pc:sldMk cId="179698458" sldId="263"/>
            <ac:spMk id="2" creationId="{7FECB221-BA77-E964-F9C4-EC9EDCEEAF77}"/>
          </ac:spMkLst>
        </pc:spChg>
        <pc:picChg chg="add mod">
          <ac:chgData name="soham kulkarni" userId="5ffa61941e9f3f0f" providerId="LiveId" clId="{CC484061-C253-4A20-95D0-186220F3D642}" dt="2024-04-26T16:15:41.286" v="338" actId="1076"/>
          <ac:picMkLst>
            <pc:docMk/>
            <pc:sldMk cId="179698458" sldId="263"/>
            <ac:picMk id="4" creationId="{CCB854FC-B190-41EF-AEBD-FBA7752FD7BF}"/>
          </ac:picMkLst>
        </pc:picChg>
      </pc:sldChg>
      <pc:sldChg chg="addSp modSp new mod">
        <pc:chgData name="soham kulkarni" userId="5ffa61941e9f3f0f" providerId="LiveId" clId="{CC484061-C253-4A20-95D0-186220F3D642}" dt="2024-04-26T16:15:55.240" v="341" actId="1076"/>
        <pc:sldMkLst>
          <pc:docMk/>
          <pc:sldMk cId="4110239304" sldId="264"/>
        </pc:sldMkLst>
        <pc:picChg chg="add mod">
          <ac:chgData name="soham kulkarni" userId="5ffa61941e9f3f0f" providerId="LiveId" clId="{CC484061-C253-4A20-95D0-186220F3D642}" dt="2024-04-26T16:15:55.240" v="341" actId="1076"/>
          <ac:picMkLst>
            <pc:docMk/>
            <pc:sldMk cId="4110239304" sldId="264"/>
            <ac:picMk id="3" creationId="{32DD93E8-E770-012A-ADB6-6E4E7A2D6300}"/>
          </ac:picMkLst>
        </pc:picChg>
      </pc:sldChg>
      <pc:sldChg chg="addSp modSp new mod">
        <pc:chgData name="soham kulkarni" userId="5ffa61941e9f3f0f" providerId="LiveId" clId="{CC484061-C253-4A20-95D0-186220F3D642}" dt="2024-04-26T16:16:15.957" v="349" actId="1076"/>
        <pc:sldMkLst>
          <pc:docMk/>
          <pc:sldMk cId="1480733392" sldId="265"/>
        </pc:sldMkLst>
        <pc:picChg chg="add mod">
          <ac:chgData name="soham kulkarni" userId="5ffa61941e9f3f0f" providerId="LiveId" clId="{CC484061-C253-4A20-95D0-186220F3D642}" dt="2024-04-26T16:16:15.957" v="349" actId="1076"/>
          <ac:picMkLst>
            <pc:docMk/>
            <pc:sldMk cId="1480733392" sldId="265"/>
            <ac:picMk id="3" creationId="{49FBA8C5-1B70-CCF8-8E6F-9C7D8F68706D}"/>
          </ac:picMkLst>
        </pc:picChg>
      </pc:sldChg>
      <pc:sldChg chg="addSp modSp new mod">
        <pc:chgData name="soham kulkarni" userId="5ffa61941e9f3f0f" providerId="LiveId" clId="{CC484061-C253-4A20-95D0-186220F3D642}" dt="2024-04-26T16:16:29.612" v="353" actId="14100"/>
        <pc:sldMkLst>
          <pc:docMk/>
          <pc:sldMk cId="3651098075" sldId="266"/>
        </pc:sldMkLst>
        <pc:picChg chg="add mod">
          <ac:chgData name="soham kulkarni" userId="5ffa61941e9f3f0f" providerId="LiveId" clId="{CC484061-C253-4A20-95D0-186220F3D642}" dt="2024-04-26T16:16:29.612" v="353" actId="14100"/>
          <ac:picMkLst>
            <pc:docMk/>
            <pc:sldMk cId="3651098075" sldId="266"/>
            <ac:picMk id="3" creationId="{21A0CF91-699A-2F8F-F33D-B28531DBE3BF}"/>
          </ac:picMkLst>
        </pc:picChg>
      </pc:sldChg>
      <pc:sldChg chg="addSp modSp new mod">
        <pc:chgData name="soham kulkarni" userId="5ffa61941e9f3f0f" providerId="LiveId" clId="{CC484061-C253-4A20-95D0-186220F3D642}" dt="2024-04-26T16:16:44.224" v="356" actId="1076"/>
        <pc:sldMkLst>
          <pc:docMk/>
          <pc:sldMk cId="3182191037" sldId="267"/>
        </pc:sldMkLst>
        <pc:picChg chg="add mod">
          <ac:chgData name="soham kulkarni" userId="5ffa61941e9f3f0f" providerId="LiveId" clId="{CC484061-C253-4A20-95D0-186220F3D642}" dt="2024-04-26T16:16:44.224" v="356" actId="1076"/>
          <ac:picMkLst>
            <pc:docMk/>
            <pc:sldMk cId="3182191037" sldId="267"/>
            <ac:picMk id="3" creationId="{046CD1CF-6EC8-B395-0BB2-986A79476DF5}"/>
          </ac:picMkLst>
        </pc:picChg>
      </pc:sldChg>
      <pc:sldChg chg="addSp modSp new mod">
        <pc:chgData name="soham kulkarni" userId="5ffa61941e9f3f0f" providerId="LiveId" clId="{CC484061-C253-4A20-95D0-186220F3D642}" dt="2024-04-26T16:16:57.193" v="360" actId="14100"/>
        <pc:sldMkLst>
          <pc:docMk/>
          <pc:sldMk cId="2157841669" sldId="268"/>
        </pc:sldMkLst>
        <pc:picChg chg="add mod">
          <ac:chgData name="soham kulkarni" userId="5ffa61941e9f3f0f" providerId="LiveId" clId="{CC484061-C253-4A20-95D0-186220F3D642}" dt="2024-04-26T16:16:57.193" v="360" actId="14100"/>
          <ac:picMkLst>
            <pc:docMk/>
            <pc:sldMk cId="2157841669" sldId="268"/>
            <ac:picMk id="3" creationId="{16AAF0DB-7F66-B6B8-C171-BACD3D7C138F}"/>
          </ac:picMkLst>
        </pc:picChg>
      </pc:sldChg>
      <pc:sldChg chg="addSp modSp new mod">
        <pc:chgData name="soham kulkarni" userId="5ffa61941e9f3f0f" providerId="LiveId" clId="{CC484061-C253-4A20-95D0-186220F3D642}" dt="2024-04-26T16:17:11.200" v="363" actId="1076"/>
        <pc:sldMkLst>
          <pc:docMk/>
          <pc:sldMk cId="3431118171" sldId="269"/>
        </pc:sldMkLst>
        <pc:picChg chg="add mod">
          <ac:chgData name="soham kulkarni" userId="5ffa61941e9f3f0f" providerId="LiveId" clId="{CC484061-C253-4A20-95D0-186220F3D642}" dt="2024-04-26T16:17:11.200" v="363" actId="1076"/>
          <ac:picMkLst>
            <pc:docMk/>
            <pc:sldMk cId="3431118171" sldId="269"/>
            <ac:picMk id="3" creationId="{DE0DC20F-AB9B-A52A-57B1-9FD59FEDABAB}"/>
          </ac:picMkLst>
        </pc:picChg>
      </pc:sldChg>
      <pc:sldChg chg="addSp modSp new mod">
        <pc:chgData name="soham kulkarni" userId="5ffa61941e9f3f0f" providerId="LiveId" clId="{CC484061-C253-4A20-95D0-186220F3D642}" dt="2024-04-26T16:20:04.533" v="411" actId="20577"/>
        <pc:sldMkLst>
          <pc:docMk/>
          <pc:sldMk cId="1422259351" sldId="270"/>
        </pc:sldMkLst>
        <pc:spChg chg="add mod">
          <ac:chgData name="soham kulkarni" userId="5ffa61941e9f3f0f" providerId="LiveId" clId="{CC484061-C253-4A20-95D0-186220F3D642}" dt="2024-04-26T16:20:04.533" v="411" actId="20577"/>
          <ac:spMkLst>
            <pc:docMk/>
            <pc:sldMk cId="1422259351" sldId="270"/>
            <ac:spMk id="4" creationId="{4BCABABA-AB6C-D86A-7A55-8B01898FC1C3}"/>
          </ac:spMkLst>
        </pc:spChg>
        <pc:picChg chg="add mod">
          <ac:chgData name="soham kulkarni" userId="5ffa61941e9f3f0f" providerId="LiveId" clId="{CC484061-C253-4A20-95D0-186220F3D642}" dt="2024-04-26T16:19:42.622" v="370" actId="1076"/>
          <ac:picMkLst>
            <pc:docMk/>
            <pc:sldMk cId="1422259351" sldId="270"/>
            <ac:picMk id="3" creationId="{A16F78B3-A21A-F9C1-19E0-B4228416D923}"/>
          </ac:picMkLst>
        </pc:picChg>
      </pc:sldChg>
      <pc:sldChg chg="addSp modSp new mod">
        <pc:chgData name="soham kulkarni" userId="5ffa61941e9f3f0f" providerId="LiveId" clId="{CC484061-C253-4A20-95D0-186220F3D642}" dt="2024-04-26T16:20:18.172" v="414" actId="1076"/>
        <pc:sldMkLst>
          <pc:docMk/>
          <pc:sldMk cId="2455581639" sldId="271"/>
        </pc:sldMkLst>
        <pc:picChg chg="add mod">
          <ac:chgData name="soham kulkarni" userId="5ffa61941e9f3f0f" providerId="LiveId" clId="{CC484061-C253-4A20-95D0-186220F3D642}" dt="2024-04-26T16:20:18.172" v="414" actId="1076"/>
          <ac:picMkLst>
            <pc:docMk/>
            <pc:sldMk cId="2455581639" sldId="271"/>
            <ac:picMk id="3" creationId="{95BAAA4A-644F-588C-8F05-95EAD8F404AA}"/>
          </ac:picMkLst>
        </pc:picChg>
      </pc:sldChg>
      <pc:sldChg chg="addSp modSp new mod">
        <pc:chgData name="soham kulkarni" userId="5ffa61941e9f3f0f" providerId="LiveId" clId="{CC484061-C253-4A20-95D0-186220F3D642}" dt="2024-04-26T16:20:30.700" v="417" actId="1076"/>
        <pc:sldMkLst>
          <pc:docMk/>
          <pc:sldMk cId="3072599482" sldId="272"/>
        </pc:sldMkLst>
        <pc:picChg chg="add mod">
          <ac:chgData name="soham kulkarni" userId="5ffa61941e9f3f0f" providerId="LiveId" clId="{CC484061-C253-4A20-95D0-186220F3D642}" dt="2024-04-26T16:20:30.700" v="417" actId="1076"/>
          <ac:picMkLst>
            <pc:docMk/>
            <pc:sldMk cId="3072599482" sldId="272"/>
            <ac:picMk id="3" creationId="{605719E8-1467-5A2B-AF15-88480205B287}"/>
          </ac:picMkLst>
        </pc:picChg>
      </pc:sldChg>
      <pc:sldChg chg="addSp modSp new mod">
        <pc:chgData name="soham kulkarni" userId="5ffa61941e9f3f0f" providerId="LiveId" clId="{CC484061-C253-4A20-95D0-186220F3D642}" dt="2024-04-26T16:20:57.879" v="436" actId="255"/>
        <pc:sldMkLst>
          <pc:docMk/>
          <pc:sldMk cId="4183804887" sldId="273"/>
        </pc:sldMkLst>
        <pc:spChg chg="add mod">
          <ac:chgData name="soham kulkarni" userId="5ffa61941e9f3f0f" providerId="LiveId" clId="{CC484061-C253-4A20-95D0-186220F3D642}" dt="2024-04-26T16:20:57.879" v="436" actId="255"/>
          <ac:spMkLst>
            <pc:docMk/>
            <pc:sldMk cId="4183804887" sldId="273"/>
            <ac:spMk id="2" creationId="{82849D8E-1823-BB80-CB5C-28C8680659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6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4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4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6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50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55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64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61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0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50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24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D10E9C55-F223-41EE-8E24-B081D0D104C8}" type="datetimeFigureOut">
              <a:rPr lang="en-IN" smtClean="0"/>
              <a:t>02-05-2024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56316E8-04B4-4120-B3BF-D155D754FE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298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73562C-2AC5-C0B9-3CDC-6939E5C50C88}"/>
              </a:ext>
            </a:extLst>
          </p:cNvPr>
          <p:cNvGrpSpPr/>
          <p:nvPr/>
        </p:nvGrpSpPr>
        <p:grpSpPr>
          <a:xfrm>
            <a:off x="482917" y="558166"/>
            <a:ext cx="12824977" cy="5912804"/>
            <a:chOff x="0" y="171139"/>
            <a:chExt cx="12825688" cy="5912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2E9669-FE6F-8788-1108-DF4996A7F68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163269" y="226570"/>
              <a:ext cx="2788515" cy="811886"/>
            </a:xfrm>
            <a:prstGeom prst="rect">
              <a:avLst/>
            </a:prstGeom>
          </p:spPr>
        </p:pic>
        <p:sp>
          <p:nvSpPr>
            <p:cNvPr id="4" name="Shape 12">
              <a:extLst>
                <a:ext uri="{FF2B5EF4-FFF2-40B4-BE49-F238E27FC236}">
                  <a16:creationId xmlns:a16="http://schemas.microsoft.com/office/drawing/2014/main" id="{8A91656C-A7A8-C808-23F1-9851947CCDC1}"/>
                </a:ext>
              </a:extLst>
            </p:cNvPr>
            <p:cNvSpPr/>
            <p:nvPr/>
          </p:nvSpPr>
          <p:spPr>
            <a:xfrm>
              <a:off x="7934946" y="2883731"/>
              <a:ext cx="3291840" cy="3200400"/>
            </a:xfrm>
            <a:custGeom>
              <a:avLst/>
              <a:gdLst/>
              <a:ahLst/>
              <a:cxnLst/>
              <a:rect l="0" t="0" r="0" b="0"/>
              <a:pathLst>
                <a:path w="3291840" h="3200400">
                  <a:moveTo>
                    <a:pt x="3291840" y="0"/>
                  </a:moveTo>
                  <a:lnTo>
                    <a:pt x="3291840" y="3200400"/>
                  </a:lnTo>
                  <a:lnTo>
                    <a:pt x="0" y="3200400"/>
                  </a:lnTo>
                  <a:lnTo>
                    <a:pt x="329184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C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" name="Shape 14">
              <a:extLst>
                <a:ext uri="{FF2B5EF4-FFF2-40B4-BE49-F238E27FC236}">
                  <a16:creationId xmlns:a16="http://schemas.microsoft.com/office/drawing/2014/main" id="{499CDB24-F606-0EB8-03F1-62F1549A70F7}"/>
                </a:ext>
              </a:extLst>
            </p:cNvPr>
            <p:cNvSpPr/>
            <p:nvPr/>
          </p:nvSpPr>
          <p:spPr>
            <a:xfrm>
              <a:off x="0" y="171139"/>
              <a:ext cx="10905053" cy="5607882"/>
            </a:xfrm>
            <a:custGeom>
              <a:avLst/>
              <a:gdLst/>
              <a:ahLst/>
              <a:cxnLst/>
              <a:rect l="0" t="0" r="0" b="0"/>
              <a:pathLst>
                <a:path w="10905053" h="5607882">
                  <a:moveTo>
                    <a:pt x="0" y="0"/>
                  </a:moveTo>
                  <a:lnTo>
                    <a:pt x="10905053" y="0"/>
                  </a:lnTo>
                  <a:lnTo>
                    <a:pt x="10905053" y="5607882"/>
                  </a:lnTo>
                  <a:lnTo>
                    <a:pt x="0" y="5607882"/>
                  </a:lnTo>
                  <a:close/>
                </a:path>
              </a:pathLst>
            </a:custGeom>
            <a:ln w="19050" cap="flat">
              <a:miter lim="10160000"/>
            </a:ln>
          </p:spPr>
          <p:style>
            <a:lnRef idx="1">
              <a:srgbClr val="3F3F3F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BB9C6B-3D5A-A802-6BFF-FF08DB190AB1}"/>
                </a:ext>
              </a:extLst>
            </p:cNvPr>
            <p:cNvSpPr/>
            <p:nvPr/>
          </p:nvSpPr>
          <p:spPr>
            <a:xfrm>
              <a:off x="1365887" y="2394404"/>
              <a:ext cx="11459801" cy="6733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36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Full-Time Industry Internship Progress Report 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6E86A3-1051-2215-2227-EEEEA41C921B}"/>
                </a:ext>
              </a:extLst>
            </p:cNvPr>
            <p:cNvSpPr/>
            <p:nvPr/>
          </p:nvSpPr>
          <p:spPr>
            <a:xfrm>
              <a:off x="3543726" y="2888180"/>
              <a:ext cx="202489" cy="6733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3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451DE5-4323-08AE-17EE-13DE5428E71D}"/>
                </a:ext>
              </a:extLst>
            </p:cNvPr>
            <p:cNvSpPr/>
            <p:nvPr/>
          </p:nvSpPr>
          <p:spPr>
            <a:xfrm>
              <a:off x="3695974" y="2888180"/>
              <a:ext cx="3900200" cy="6733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3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Jan 2024 –June 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8A3D4D-D7A7-2379-28AA-831E439AF9B8}"/>
                </a:ext>
              </a:extLst>
            </p:cNvPr>
            <p:cNvSpPr/>
            <p:nvPr/>
          </p:nvSpPr>
          <p:spPr>
            <a:xfrm>
              <a:off x="6628455" y="2888180"/>
              <a:ext cx="1418641" cy="67339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36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2024)</a:t>
              </a:r>
              <a:endParaRPr lang="en-I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3E471C-2813-68FC-212F-0AB6B3B4AEF6}"/>
                </a:ext>
              </a:extLst>
            </p:cNvPr>
            <p:cNvSpPr/>
            <p:nvPr/>
          </p:nvSpPr>
          <p:spPr>
            <a:xfrm>
              <a:off x="2036951" y="4032409"/>
              <a:ext cx="7939771" cy="4638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5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SYMCA Science (Batch 2022-24) Semester IV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2040C9-68A1-C769-9752-E6EAD0DEE111}"/>
                </a:ext>
              </a:extLst>
            </p:cNvPr>
            <p:cNvSpPr/>
            <p:nvPr/>
          </p:nvSpPr>
          <p:spPr>
            <a:xfrm>
              <a:off x="4163269" y="4423976"/>
              <a:ext cx="235839" cy="4638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5CA533-E973-0520-0BF8-FD6FAA46016C}"/>
                </a:ext>
              </a:extLst>
            </p:cNvPr>
            <p:cNvSpPr/>
            <p:nvPr/>
          </p:nvSpPr>
          <p:spPr>
            <a:xfrm>
              <a:off x="4340592" y="4423976"/>
              <a:ext cx="2382685" cy="4638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5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Nikhil Bhandari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7356CF-3690-013A-82F2-0875A6336ABD}"/>
                </a:ext>
              </a:extLst>
            </p:cNvPr>
            <p:cNvSpPr/>
            <p:nvPr/>
          </p:nvSpPr>
          <p:spPr>
            <a:xfrm>
              <a:off x="6132084" y="4423976"/>
              <a:ext cx="235839" cy="46389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100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357CAA-4E55-05B6-756F-E35377FC28F8}"/>
                </a:ext>
              </a:extLst>
            </p:cNvPr>
            <p:cNvSpPr/>
            <p:nvPr/>
          </p:nvSpPr>
          <p:spPr>
            <a:xfrm>
              <a:off x="4753437" y="4815542"/>
              <a:ext cx="235839" cy="4638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37FA2F4-CCD5-7DA8-8C3F-81D3F0EE59DB}"/>
                </a:ext>
              </a:extLst>
            </p:cNvPr>
            <p:cNvSpPr/>
            <p:nvPr/>
          </p:nvSpPr>
          <p:spPr>
            <a:xfrm>
              <a:off x="4039636" y="4779378"/>
              <a:ext cx="2825780" cy="4638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25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PRN : 1132220050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EFA0236-282B-FFFA-9E65-E83DEAC09E36}"/>
                </a:ext>
              </a:extLst>
            </p:cNvPr>
            <p:cNvSpPr/>
            <p:nvPr/>
          </p:nvSpPr>
          <p:spPr>
            <a:xfrm>
              <a:off x="4327649" y="5207108"/>
              <a:ext cx="2419967" cy="46389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IN" sz="25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A. Y. 2023-24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318A2E-5E2A-194B-357C-8DEBBE85CC0D}"/>
                </a:ext>
              </a:extLst>
            </p:cNvPr>
            <p:cNvSpPr/>
            <p:nvPr/>
          </p:nvSpPr>
          <p:spPr>
            <a:xfrm>
              <a:off x="3066421" y="1081555"/>
              <a:ext cx="7012130" cy="2774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0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WPU School of Computer Science and Engineering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3BFDF-F478-45A0-D714-EDE3B3E392ED}"/>
                </a:ext>
              </a:extLst>
            </p:cNvPr>
            <p:cNvSpPr/>
            <p:nvPr/>
          </p:nvSpPr>
          <p:spPr>
            <a:xfrm>
              <a:off x="2325584" y="1509287"/>
              <a:ext cx="8979628" cy="4573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2600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Department of Computer Science and Applications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93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90B762-0052-4136-BF71-0E7CE6DB7F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864" y="709052"/>
            <a:ext cx="9068271" cy="54398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5932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49D8E-1823-BB80-CB5C-28C86806595D}"/>
              </a:ext>
            </a:extLst>
          </p:cNvPr>
          <p:cNvSpPr txBox="1"/>
          <p:nvPr/>
        </p:nvSpPr>
        <p:spPr>
          <a:xfrm>
            <a:off x="4730181" y="2912882"/>
            <a:ext cx="261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600" dirty="0"/>
              <a:t>Thank you </a:t>
            </a:r>
            <a:r>
              <a:rPr lang="en-IN" sz="3600" dirty="0">
                <a:sym typeface="Wingdings" panose="05000000000000000000" pitchFamily="2" charset="2"/>
              </a:rPr>
              <a:t>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8380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434AC209-4BF0-DEAD-F9D9-358E64C8D3B4}"/>
              </a:ext>
            </a:extLst>
          </p:cNvPr>
          <p:cNvSpPr txBox="1"/>
          <p:nvPr/>
        </p:nvSpPr>
        <p:spPr>
          <a:xfrm>
            <a:off x="895546" y="509046"/>
            <a:ext cx="10548594" cy="3667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Internship details:</a:t>
            </a:r>
          </a:p>
          <a:p>
            <a:endParaRPr lang="en-IN" sz="3600" dirty="0"/>
          </a:p>
          <a:p>
            <a:pPr marL="50165" indent="-6350">
              <a:lnSpc>
                <a:spcPct val="107000"/>
              </a:lnSpc>
              <a:spcAft>
                <a:spcPts val="760"/>
              </a:spcAft>
            </a:pPr>
            <a:endParaRPr lang="en-IN" sz="9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F3292-9B07-4239-93B1-1486B7E8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2" y="1267780"/>
            <a:ext cx="10510415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AA0D9E-06C6-1C4A-7ED3-BAE18B84395C}"/>
              </a:ext>
            </a:extLst>
          </p:cNvPr>
          <p:cNvSpPr txBox="1"/>
          <p:nvPr/>
        </p:nvSpPr>
        <p:spPr>
          <a:xfrm>
            <a:off x="556182" y="358218"/>
            <a:ext cx="1101993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Work Day at internship: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10:00 am – Report to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10:15 am – Discussion on what we worked yesterday and what’s the plan for the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10:30 am – Start Working.</a:t>
            </a:r>
          </a:p>
          <a:p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	1.] Updating the System.</a:t>
            </a:r>
          </a:p>
          <a:p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	2.] Updating the Tools / </a:t>
            </a:r>
            <a:r>
              <a:rPr lang="en-IN" sz="2400" dirty="0" err="1">
                <a:solidFill>
                  <a:schemeClr val="tx2">
                    <a:lumMod val="10000"/>
                  </a:schemeClr>
                </a:solidFill>
              </a:rPr>
              <a:t>Softwares</a:t>
            </a: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.</a:t>
            </a:r>
          </a:p>
          <a:p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	3.] Run Deep Scans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12:00 pm – Lunch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1:00 pm – Resume work.</a:t>
            </a:r>
          </a:p>
          <a:p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	1.] Go Through Scan Results.</a:t>
            </a:r>
          </a:p>
          <a:p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	2.] Take note of bugs/errors.</a:t>
            </a:r>
          </a:p>
          <a:p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	3.] Take necessary action to resolve the issue.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5:00 pm – Updating the work done on particular day and plan out next day plan to proceed further.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5:30 pm – Log Off. </a:t>
            </a:r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7418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31A44C-0432-CFD4-1250-AED3A64A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446331"/>
              </p:ext>
            </p:extLst>
          </p:nvPr>
        </p:nvGraphicFramePr>
        <p:xfrm>
          <a:off x="491764" y="1734532"/>
          <a:ext cx="11208472" cy="43182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4457">
                  <a:extLst>
                    <a:ext uri="{9D8B030D-6E8A-4147-A177-3AD203B41FA5}">
                      <a16:colId xmlns:a16="http://schemas.microsoft.com/office/drawing/2014/main" val="2392756973"/>
                    </a:ext>
                  </a:extLst>
                </a:gridCol>
                <a:gridCol w="2881699">
                  <a:extLst>
                    <a:ext uri="{9D8B030D-6E8A-4147-A177-3AD203B41FA5}">
                      <a16:colId xmlns:a16="http://schemas.microsoft.com/office/drawing/2014/main" val="2830489512"/>
                    </a:ext>
                  </a:extLst>
                </a:gridCol>
                <a:gridCol w="1868079">
                  <a:extLst>
                    <a:ext uri="{9D8B030D-6E8A-4147-A177-3AD203B41FA5}">
                      <a16:colId xmlns:a16="http://schemas.microsoft.com/office/drawing/2014/main" val="2532620564"/>
                    </a:ext>
                  </a:extLst>
                </a:gridCol>
                <a:gridCol w="1868079">
                  <a:extLst>
                    <a:ext uri="{9D8B030D-6E8A-4147-A177-3AD203B41FA5}">
                      <a16:colId xmlns:a16="http://schemas.microsoft.com/office/drawing/2014/main" val="1236214650"/>
                    </a:ext>
                  </a:extLst>
                </a:gridCol>
                <a:gridCol w="1868079">
                  <a:extLst>
                    <a:ext uri="{9D8B030D-6E8A-4147-A177-3AD203B41FA5}">
                      <a16:colId xmlns:a16="http://schemas.microsoft.com/office/drawing/2014/main" val="1600280592"/>
                    </a:ext>
                  </a:extLst>
                </a:gridCol>
                <a:gridCol w="1868079">
                  <a:extLst>
                    <a:ext uri="{9D8B030D-6E8A-4147-A177-3AD203B41FA5}">
                      <a16:colId xmlns:a16="http://schemas.microsoft.com/office/drawing/2014/main" val="1402320619"/>
                    </a:ext>
                  </a:extLst>
                </a:gridCol>
              </a:tblGrid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Task assigned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Current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Feedback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751019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Networking Overview, Linux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27/01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53643"/>
                  </a:ext>
                </a:extLst>
              </a:tr>
              <a:tr h="312174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Linux and Windows Hands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29/01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03/02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944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Linux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04/02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08/02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45470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Domain Registration, Email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11/02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190399"/>
                  </a:ext>
                </a:extLst>
              </a:tr>
              <a:tr h="51854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Introduction to Hacking, Lab Setups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18/02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22/02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Made some configuration changes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63567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Reconnaissance, Identity Theft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25/02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29/02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52691"/>
                  </a:ext>
                </a:extLst>
              </a:tr>
              <a:tr h="51854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Vulnerability Assessment and Penetration Testing Introduction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01/03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05/03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621719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Lab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08/03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760711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Scanning using Nmap, Nessus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20/03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79874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Burp Suite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22/03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26/03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279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BEB3C2-A211-4EAD-9BC8-9882D5CB2EFB}"/>
              </a:ext>
            </a:extLst>
          </p:cNvPr>
          <p:cNvSpPr txBox="1"/>
          <p:nvPr/>
        </p:nvSpPr>
        <p:spPr>
          <a:xfrm>
            <a:off x="491764" y="518474"/>
            <a:ext cx="1120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Objective and Tasks Assigned</a:t>
            </a:r>
          </a:p>
        </p:txBody>
      </p:sp>
    </p:spTree>
    <p:extLst>
      <p:ext uri="{BB962C8B-B14F-4D97-AF65-F5344CB8AC3E}">
        <p14:creationId xmlns:p14="http://schemas.microsoft.com/office/powerpoint/2010/main" val="77977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A6044-1A02-797F-8047-59E7D091B0FC}"/>
              </a:ext>
            </a:extLst>
          </p:cNvPr>
          <p:cNvSpPr txBox="1"/>
          <p:nvPr/>
        </p:nvSpPr>
        <p:spPr>
          <a:xfrm>
            <a:off x="772998" y="443060"/>
            <a:ext cx="1051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Work Details:-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AE797B-0DE9-4305-9626-A309C077BC1C}"/>
              </a:ext>
            </a:extLst>
          </p:cNvPr>
          <p:cNvSpPr txBox="1"/>
          <p:nvPr/>
        </p:nvSpPr>
        <p:spPr>
          <a:xfrm>
            <a:off x="942680" y="1348033"/>
            <a:ext cx="1034120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Learnt basics of networking, OS and VAPT.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Learnt how to use professional tools like : Nessus Scanner, </a:t>
            </a:r>
            <a:r>
              <a:rPr lang="en-IN" sz="2400" dirty="0" err="1">
                <a:solidFill>
                  <a:schemeClr val="tx2">
                    <a:lumMod val="10000"/>
                  </a:schemeClr>
                </a:solidFill>
              </a:rPr>
              <a:t>Acunetix</a:t>
            </a: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, Burp Suite, Metasploit.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Learnt how to implement these tools for VAPT.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Learnt how to use inbuilt tools in Kali Linux for the purpose of testing Web Apps.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Learnt how to scan a WordPress website and find vulnerabilities.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Learnt and understood how the exploits work.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Learn about various new tools for cracking passwords of different types of files using John The Ripper and Hash Cat.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With the above knowledge, I completed my CEH certification.</a:t>
            </a:r>
          </a:p>
        </p:txBody>
      </p:sp>
    </p:spTree>
    <p:extLst>
      <p:ext uri="{BB962C8B-B14F-4D97-AF65-F5344CB8AC3E}">
        <p14:creationId xmlns:p14="http://schemas.microsoft.com/office/powerpoint/2010/main" val="19701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2DF8DD-3937-E3E6-4141-75471ED025DC}"/>
              </a:ext>
            </a:extLst>
          </p:cNvPr>
          <p:cNvSpPr txBox="1"/>
          <p:nvPr/>
        </p:nvSpPr>
        <p:spPr>
          <a:xfrm>
            <a:off x="763571" y="480767"/>
            <a:ext cx="106240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Key Learnings (Technology) </a:t>
            </a:r>
          </a:p>
          <a:p>
            <a:r>
              <a:rPr lang="en-IN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Burp Suite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tx2">
                    <a:lumMod val="10000"/>
                  </a:schemeClr>
                </a:solidFill>
              </a:rPr>
              <a:t>Acunetix</a:t>
            </a:r>
            <a:endParaRPr lang="en-IN" sz="2400" dirty="0">
              <a:solidFill>
                <a:schemeClr val="tx2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Nessus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Metasploit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sz="3600" dirty="0"/>
              <a:t>Key Learnings(Behavioural)</a:t>
            </a:r>
          </a:p>
          <a:p>
            <a:r>
              <a:rPr lang="en-IN" sz="3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Communication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Team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Adaptability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10000"/>
                  </a:schemeClr>
                </a:solidFill>
              </a:rPr>
              <a:t>Time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6901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CB221-BA77-E964-F9C4-EC9EDCEEAF77}"/>
              </a:ext>
            </a:extLst>
          </p:cNvPr>
          <p:cNvSpPr txBox="1"/>
          <p:nvPr/>
        </p:nvSpPr>
        <p:spPr>
          <a:xfrm>
            <a:off x="782425" y="395927"/>
            <a:ext cx="104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Screens:-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10750-6821-4DE6-872B-C7E9295073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4" y="1527141"/>
            <a:ext cx="6014301" cy="4728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69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BDEF6-4A04-4945-8B5B-C31645AEC9B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330" y="978187"/>
            <a:ext cx="8803339" cy="45176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0239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0C82FB-D0B9-4A6C-BD76-C4872026EFD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101" y="1105477"/>
            <a:ext cx="8741797" cy="46470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7851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451</TotalTime>
  <Words>418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Times New Roman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soham kulkarni</dc:creator>
  <cp:lastModifiedBy>NIKHIL BHANDARI</cp:lastModifiedBy>
  <cp:revision>33</cp:revision>
  <dcterms:created xsi:type="dcterms:W3CDTF">2024-04-26T14:39:00Z</dcterms:created>
  <dcterms:modified xsi:type="dcterms:W3CDTF">2024-05-02T09:47:10Z</dcterms:modified>
</cp:coreProperties>
</file>