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4" r:id="rId5"/>
    <p:sldId id="265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4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F6313-465B-4D7B-A593-C34985B46A6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33601E-F46B-48D7-8C2F-4895E221DAFB}"/>
              </a:ext>
            </a:extLst>
          </p:cNvPr>
          <p:cNvGrpSpPr/>
          <p:nvPr/>
        </p:nvGrpSpPr>
        <p:grpSpPr>
          <a:xfrm>
            <a:off x="635528" y="263356"/>
            <a:ext cx="10788500" cy="6463905"/>
            <a:chOff x="917896" y="268770"/>
            <a:chExt cx="10788500" cy="6463905"/>
          </a:xfrm>
        </p:grpSpPr>
        <p:sp>
          <p:nvSpPr>
            <p:cNvPr id="25" name="TextBox 24"/>
            <p:cNvSpPr txBox="1"/>
            <p:nvPr/>
          </p:nvSpPr>
          <p:spPr>
            <a:xfrm>
              <a:off x="4798703" y="4424351"/>
              <a:ext cx="6907693" cy="2308324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During the implementation, the best model will be the model that has the lowest fitness. During the analysis the best model should be the combination of low fitness, and R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b="1" i="1" dirty="0">
                  <a:solidFill>
                    <a:srgbClr val="FF0000"/>
                  </a:solidFill>
                </a:rPr>
                <a:t> of training, Q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b="1" i="1" dirty="0">
                  <a:solidFill>
                    <a:srgbClr val="FF0000"/>
                  </a:solidFill>
                </a:rPr>
                <a:t> of training, R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b="1" i="1" dirty="0">
                  <a:solidFill>
                    <a:srgbClr val="FF0000"/>
                  </a:solidFill>
                </a:rPr>
                <a:t> of validation and R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b="1" i="1" dirty="0">
                  <a:solidFill>
                    <a:srgbClr val="FF0000"/>
                  </a:solidFill>
                </a:rPr>
                <a:t> of test are all greater than or equal to 0.5 and less than 1.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282859" y="1120742"/>
              <a:ext cx="5154559" cy="119268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95897" y="1107394"/>
              <a:ext cx="507946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Make initial population (50 * 593) randomly  Each row is one model</a:t>
              </a:r>
            </a:p>
            <a:p>
              <a:r>
                <a:rPr lang="en-US" sz="1200" dirty="0"/>
                <a:t>Create Initial Velocity</a:t>
              </a:r>
            </a:p>
            <a:p>
              <a:r>
                <a:rPr lang="en-US" sz="1200" dirty="0"/>
                <a:t>Create initial local best matrix which is equal to initial population </a:t>
              </a:r>
            </a:p>
            <a:p>
              <a:r>
                <a:rPr lang="en-US" sz="1200" dirty="0"/>
                <a:t>Create initial Global best row</a:t>
              </a:r>
            </a:p>
            <a:p>
              <a:r>
                <a:rPr lang="en-US" sz="1200" dirty="0"/>
                <a:t>Set </a:t>
              </a:r>
              <a:r>
                <a:rPr lang="en-US" sz="1600" dirty="0">
                  <a:latin typeface="Symbol" panose="05050102010706020507" pitchFamily="18" charset="2"/>
                </a:rPr>
                <a:t>a</a:t>
              </a:r>
              <a:r>
                <a:rPr lang="en-US" sz="1200" dirty="0"/>
                <a:t> = 0.5 to start with (</a:t>
              </a:r>
              <a:r>
                <a:rPr lang="en-US" sz="1200" dirty="0">
                  <a:latin typeface="Symbol" panose="05050102010706020507" pitchFamily="18" charset="2"/>
                </a:rPr>
                <a:t>a </a:t>
              </a:r>
              <a:r>
                <a:rPr lang="en-US" sz="1200" dirty="0"/>
                <a:t>controls the speed of the birds (models) lo0king for food 9getting close to the best model)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3486394" y="268770"/>
              <a:ext cx="4785972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2807" y="351109"/>
              <a:ext cx="531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BPSO: Binary Particle Swarm Optimization</a:t>
              </a:r>
            </a:p>
            <a:p>
              <a:r>
                <a:rPr lang="en-US" sz="1600" dirty="0"/>
                <a:t>              M drugs * 593 Features</a:t>
              </a:r>
            </a:p>
          </p:txBody>
        </p:sp>
        <p:cxnSp>
          <p:nvCxnSpPr>
            <p:cNvPr id="9" name="Straight Arrow Connector 8"/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5860139" y="894412"/>
              <a:ext cx="19241" cy="226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069640" y="2404482"/>
              <a:ext cx="2416754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2177" y="2429018"/>
              <a:ext cx="1819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Initial Population</a:t>
              </a:r>
            </a:p>
            <a:p>
              <a:pPr algn="ctr"/>
              <a:r>
                <a:rPr lang="en-US" sz="1200" dirty="0"/>
                <a:t>Created randomly</a:t>
              </a:r>
            </a:p>
            <a:p>
              <a:pPr algn="ctr"/>
              <a:r>
                <a:rPr lang="en-US" sz="1200" dirty="0"/>
                <a:t>50 * 593</a:t>
              </a:r>
            </a:p>
          </p:txBody>
        </p:sp>
        <p:cxnSp>
          <p:nvCxnSpPr>
            <p:cNvPr id="62" name="Straight Arrow Connector 61"/>
            <p:cNvCxnSpPr>
              <a:cxnSpLocks/>
              <a:stCxn id="60" idx="4"/>
              <a:endCxn id="90" idx="0"/>
            </p:cNvCxnSpPr>
            <p:nvPr/>
          </p:nvCxnSpPr>
          <p:spPr>
            <a:xfrm flipH="1">
              <a:off x="2242312" y="3030124"/>
              <a:ext cx="35705" cy="212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565327" y="2392009"/>
              <a:ext cx="2416754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97530" y="2392009"/>
              <a:ext cx="2416754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63431" y="2462632"/>
              <a:ext cx="1877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Initial Local best matrix</a:t>
              </a:r>
            </a:p>
            <a:p>
              <a:r>
                <a:rPr lang="en-US" sz="1200" dirty="0"/>
                <a:t>(same as initial population)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629733" y="2338606"/>
              <a:ext cx="2416754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923323" y="2392009"/>
              <a:ext cx="1954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Global best row – that is the row with the best fitness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17024" y="2404482"/>
              <a:ext cx="1301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Initial Velocity</a:t>
              </a:r>
            </a:p>
            <a:p>
              <a:pPr algn="ctr"/>
              <a:r>
                <a:rPr lang="en-US" sz="1200" dirty="0"/>
                <a:t>Created randomly</a:t>
              </a:r>
            </a:p>
            <a:p>
              <a:pPr algn="ctr"/>
              <a:r>
                <a:rPr lang="en-US" sz="1200" dirty="0"/>
                <a:t>50 * 593</a:t>
              </a:r>
            </a:p>
          </p:txBody>
        </p:sp>
        <p:cxnSp>
          <p:nvCxnSpPr>
            <p:cNvPr id="79" name="Straight Arrow Connector 78"/>
            <p:cNvCxnSpPr>
              <a:stCxn id="7" idx="2"/>
              <a:endCxn id="60" idx="0"/>
            </p:cNvCxnSpPr>
            <p:nvPr/>
          </p:nvCxnSpPr>
          <p:spPr>
            <a:xfrm flipH="1">
              <a:off x="2278017" y="2369278"/>
              <a:ext cx="3557611" cy="35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" idx="2"/>
              <a:endCxn id="78" idx="0"/>
            </p:cNvCxnSpPr>
            <p:nvPr/>
          </p:nvCxnSpPr>
          <p:spPr>
            <a:xfrm flipH="1">
              <a:off x="4867876" y="2369278"/>
              <a:ext cx="967752" cy="35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" idx="2"/>
              <a:endCxn id="71" idx="0"/>
            </p:cNvCxnSpPr>
            <p:nvPr/>
          </p:nvCxnSpPr>
          <p:spPr>
            <a:xfrm>
              <a:off x="5835628" y="2369278"/>
              <a:ext cx="1470279" cy="22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" idx="2"/>
              <a:endCxn id="75" idx="0"/>
            </p:cNvCxnSpPr>
            <p:nvPr/>
          </p:nvCxnSpPr>
          <p:spPr>
            <a:xfrm flipV="1">
              <a:off x="5835628" y="2338606"/>
              <a:ext cx="4002482" cy="30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/>
            <p:cNvSpPr/>
            <p:nvPr/>
          </p:nvSpPr>
          <p:spPr>
            <a:xfrm>
              <a:off x="917896" y="3243106"/>
              <a:ext cx="2648831" cy="31245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Train the models</a:t>
              </a:r>
            </a:p>
          </p:txBody>
        </p:sp>
        <p:sp>
          <p:nvSpPr>
            <p:cNvPr id="96" name="Rectangle: Rounded Corners 95"/>
            <p:cNvSpPr/>
            <p:nvPr/>
          </p:nvSpPr>
          <p:spPr>
            <a:xfrm>
              <a:off x="1092609" y="5719856"/>
              <a:ext cx="2421820" cy="35221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Find new population</a:t>
              </a:r>
            </a:p>
          </p:txBody>
        </p:sp>
        <p:cxnSp>
          <p:nvCxnSpPr>
            <p:cNvPr id="105" name="Straight Arrow Connector 104"/>
            <p:cNvCxnSpPr>
              <a:cxnSpLocks/>
              <a:stCxn id="90" idx="2"/>
              <a:endCxn id="43" idx="0"/>
            </p:cNvCxnSpPr>
            <p:nvPr/>
          </p:nvCxnSpPr>
          <p:spPr>
            <a:xfrm>
              <a:off x="2242312" y="3555565"/>
              <a:ext cx="0" cy="225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/>
              <a:stCxn id="43" idx="2"/>
            </p:cNvCxnSpPr>
            <p:nvPr/>
          </p:nvCxnSpPr>
          <p:spPr>
            <a:xfrm flipH="1">
              <a:off x="2227552" y="4070807"/>
              <a:ext cx="14760" cy="19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: Rounded Corners 123"/>
            <p:cNvSpPr/>
            <p:nvPr/>
          </p:nvSpPr>
          <p:spPr>
            <a:xfrm>
              <a:off x="1050333" y="4273071"/>
              <a:ext cx="2429652" cy="27378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Update the global best row</a:t>
              </a:r>
            </a:p>
          </p:txBody>
        </p:sp>
        <p:sp>
          <p:nvSpPr>
            <p:cNvPr id="182" name="Rectangle: Rounded Corners 181"/>
            <p:cNvSpPr/>
            <p:nvPr/>
          </p:nvSpPr>
          <p:spPr>
            <a:xfrm>
              <a:off x="1057887" y="4808936"/>
              <a:ext cx="2429652" cy="25359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Update the velocity matrix</a:t>
              </a:r>
            </a:p>
          </p:txBody>
        </p:sp>
        <p:cxnSp>
          <p:nvCxnSpPr>
            <p:cNvPr id="185" name="Straight Arrow Connector 184"/>
            <p:cNvCxnSpPr>
              <a:cxnSpLocks/>
              <a:stCxn id="124" idx="2"/>
              <a:endCxn id="182" idx="0"/>
            </p:cNvCxnSpPr>
            <p:nvPr/>
          </p:nvCxnSpPr>
          <p:spPr>
            <a:xfrm>
              <a:off x="2265159" y="4546856"/>
              <a:ext cx="7554" cy="262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Elbow 199"/>
            <p:cNvCxnSpPr>
              <a:cxnSpLocks/>
              <a:stCxn id="96" idx="2"/>
              <a:endCxn id="90" idx="1"/>
            </p:cNvCxnSpPr>
            <p:nvPr/>
          </p:nvCxnSpPr>
          <p:spPr>
            <a:xfrm rot="5400000" flipH="1">
              <a:off x="274343" y="4042890"/>
              <a:ext cx="2672730" cy="1385623"/>
            </a:xfrm>
            <a:prstGeom prst="bentConnector4">
              <a:avLst>
                <a:gd name="adj1" fmla="val -8553"/>
                <a:gd name="adj2" fmla="val 116498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/>
            <p:cNvSpPr/>
            <p:nvPr/>
          </p:nvSpPr>
          <p:spPr>
            <a:xfrm>
              <a:off x="1092609" y="5220969"/>
              <a:ext cx="2429652" cy="36160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Update the value of </a:t>
              </a:r>
              <a:r>
                <a:rPr lang="en-US" sz="1400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a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a</a:t>
              </a:r>
              <a:r>
                <a:rPr lang="en-US" sz="1400" dirty="0">
                  <a:solidFill>
                    <a:srgbClr val="FF0000"/>
                  </a:solidFill>
                </a:rPr>
                <a:t> = </a:t>
              </a:r>
              <a:r>
                <a:rPr lang="en-US" sz="1400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a</a:t>
              </a:r>
              <a:r>
                <a:rPr lang="en-US" sz="1400" dirty="0">
                  <a:solidFill>
                    <a:srgbClr val="FF0000"/>
                  </a:solidFill>
                </a:rPr>
                <a:t> – [0.5-0.33)/10000]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B17B28B-7E3A-452E-87D0-665AE289A906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1" y="5062534"/>
              <a:ext cx="0" cy="168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3A6400E-A57F-4759-BE57-0F1D4D2FC3C1}"/>
                </a:ext>
              </a:extLst>
            </p:cNvPr>
            <p:cNvSpPr/>
            <p:nvPr/>
          </p:nvSpPr>
          <p:spPr>
            <a:xfrm>
              <a:off x="1004638" y="3781020"/>
              <a:ext cx="2475347" cy="28978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Update the local  best Matrix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AE8899E-EA74-45F1-895C-D21995E099A8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2303519" y="5569812"/>
              <a:ext cx="0" cy="150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602E71-069F-4C4E-90D4-656C6410DCE0}"/>
              </a:ext>
            </a:extLst>
          </p:cNvPr>
          <p:cNvSpPr txBox="1"/>
          <p:nvPr/>
        </p:nvSpPr>
        <p:spPr>
          <a:xfrm>
            <a:off x="1288757" y="2016849"/>
            <a:ext cx="1403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Step 1 (binary)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FB8FE6-670F-464B-B465-21234B590F36}"/>
              </a:ext>
            </a:extLst>
          </p:cNvPr>
          <p:cNvSpPr txBox="1"/>
          <p:nvPr/>
        </p:nvSpPr>
        <p:spPr>
          <a:xfrm>
            <a:off x="3698474" y="3034968"/>
            <a:ext cx="187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 2(Randomly between 0 and 1 - not binary)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690B3F-9E69-4DC2-A9C0-B4BAAE898935}"/>
              </a:ext>
            </a:extLst>
          </p:cNvPr>
          <p:cNvSpPr txBox="1"/>
          <p:nvPr/>
        </p:nvSpPr>
        <p:spPr>
          <a:xfrm>
            <a:off x="6293679" y="2988379"/>
            <a:ext cx="1403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Step 3 (binary)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EA5CF1-9EC0-4DBE-AA50-6DB720E3B391}"/>
              </a:ext>
            </a:extLst>
          </p:cNvPr>
          <p:cNvSpPr txBox="1"/>
          <p:nvPr/>
        </p:nvSpPr>
        <p:spPr>
          <a:xfrm>
            <a:off x="8825883" y="2947139"/>
            <a:ext cx="2192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 4 (binary)</a:t>
            </a:r>
          </a:p>
          <a:p>
            <a:r>
              <a:rPr lang="en-US" sz="1600" dirty="0"/>
              <a:t>Can be set to zero because we have not trained anything yet</a:t>
            </a:r>
          </a:p>
        </p:txBody>
      </p:sp>
    </p:spTree>
    <p:extLst>
      <p:ext uri="{BB962C8B-B14F-4D97-AF65-F5344CB8AC3E}">
        <p14:creationId xmlns:p14="http://schemas.microsoft.com/office/powerpoint/2010/main" val="23409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503756" y="397401"/>
            <a:ext cx="1139096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 – Continue: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// Step 1: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Create Initial Velocity()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How to find the initial velocity:</a:t>
            </a:r>
            <a:endParaRPr lang="en-US" dirty="0"/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for (j=0; j&lt;593;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		{	</a:t>
            </a:r>
          </a:p>
          <a:p>
            <a:r>
              <a:rPr lang="en-US" dirty="0"/>
              <a:t>		       Velocity[i, j] = random number between 0 and 1; </a:t>
            </a:r>
            <a:r>
              <a:rPr lang="en-US" b="1" dirty="0">
                <a:solidFill>
                  <a:srgbClr val="FF0000"/>
                </a:solidFill>
              </a:rPr>
              <a:t>// this is not binary. It is between 0 and 1</a:t>
            </a:r>
          </a:p>
          <a:p>
            <a:r>
              <a:rPr lang="en-US" dirty="0"/>
              <a:t>		}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// Step 2: Create the initial population as you did before and train it</a:t>
            </a:r>
          </a:p>
          <a:p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// Step 3: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UpdateLocalBest</a:t>
            </a:r>
            <a:r>
              <a:rPr lang="en-US" sz="2000" dirty="0"/>
              <a:t> Matrix()</a:t>
            </a:r>
          </a:p>
          <a:p>
            <a:r>
              <a:rPr lang="en-US" b="1" dirty="0"/>
              <a:t>      </a:t>
            </a:r>
            <a:r>
              <a:rPr lang="en-US" sz="2000" b="1" dirty="0">
                <a:solidFill>
                  <a:srgbClr val="008000"/>
                </a:solidFill>
              </a:rPr>
              <a:t>// The initial local best matrix is the same as the initial population to start with</a:t>
            </a: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// Step 4: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UpdateGlobalBestRow</a:t>
            </a:r>
            <a:r>
              <a:rPr lang="en-US" sz="2000" dirty="0"/>
              <a:t> ( )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rgbClr val="008000"/>
                </a:solidFill>
              </a:rPr>
              <a:t>// The initial global best row is the row in the initial population with the best fitness</a:t>
            </a:r>
          </a:p>
          <a:p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7922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394635" y="372475"/>
            <a:ext cx="113909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 – Continue: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// Step 5: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Find the new value of </a:t>
            </a:r>
            <a:r>
              <a:rPr lang="en-US" sz="2000" dirty="0">
                <a:latin typeface="Symbol" panose="05050102010706020507" pitchFamily="18" charset="2"/>
              </a:rPr>
              <a:t>a </a:t>
            </a:r>
            <a:r>
              <a:rPr lang="en-US" sz="2000" dirty="0"/>
              <a:t>(it should decrease from 0.5 to 0.33). Therefore, if you do K iterations, each time you need to subtract (0.5 - 0.33) / K.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Suppose p = </a:t>
            </a:r>
            <a:r>
              <a:rPr lang="en-US" dirty="0"/>
              <a:t> (0.5) *(1+</a:t>
            </a:r>
            <a:r>
              <a:rPr lang="en-US" sz="2000" dirty="0">
                <a:latin typeface="Symbol" panose="05050102010706020507" pitchFamily="18" charset="2"/>
              </a:rPr>
              <a:t>a</a:t>
            </a:r>
            <a:r>
              <a:rPr lang="en-US" dirty="0"/>
              <a:t>) )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FindingNewPopulation(….) </a:t>
            </a:r>
          </a:p>
          <a:p>
            <a:pPr lvl="1"/>
            <a:r>
              <a:rPr lang="en-US" dirty="0"/>
              <a:t>- If (velocity[i][j] &lt;= </a:t>
            </a:r>
            <a:r>
              <a:rPr lang="en-US" b="1" dirty="0">
                <a:latin typeface="Symbol" panose="05050102010706020507" pitchFamily="18" charset="2"/>
              </a:rPr>
              <a:t>a</a:t>
            </a:r>
            <a:r>
              <a:rPr lang="en-US" dirty="0"/>
              <a:t>) then population[i][j] = old-population[i][j]</a:t>
            </a:r>
          </a:p>
          <a:p>
            <a:pPr lvl="1"/>
            <a:r>
              <a:rPr lang="en-US" dirty="0"/>
              <a:t>- else if (velocity[i][j] &gt; </a:t>
            </a:r>
            <a:r>
              <a:rPr lang="en-US" b="1" dirty="0">
                <a:latin typeface="Symbol" panose="05050102010706020507" pitchFamily="18" charset="2"/>
              </a:rPr>
              <a:t>a </a:t>
            </a:r>
            <a:r>
              <a:rPr lang="en-US" dirty="0"/>
              <a:t>and velocity[i][j] &lt;=p ) then population [i][j] = local-best matrix[i][j]</a:t>
            </a:r>
          </a:p>
          <a:p>
            <a:pPr lvl="1"/>
            <a:r>
              <a:rPr lang="en-US" dirty="0"/>
              <a:t>- else if (velocity [i][j] &gt; p and velocity[i][j] &lt;=1) population[i][j] = global-best[j]</a:t>
            </a:r>
          </a:p>
          <a:p>
            <a:pPr lvl="1"/>
            <a:r>
              <a:rPr lang="en-US" dirty="0"/>
              <a:t>- else population[i][j] = old-population[i][j]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==========================================================================</a:t>
            </a:r>
          </a:p>
          <a:p>
            <a:endParaRPr lang="en-US" sz="2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1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394635" y="372475"/>
            <a:ext cx="113909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 – Continue: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// Step 5: Updating the new local best Matrix: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UpdateNewLocalBestMatrix</a:t>
            </a:r>
            <a:r>
              <a:rPr lang="en-US" dirty="0"/>
              <a:t>(……)</a:t>
            </a:r>
          </a:p>
          <a:p>
            <a:r>
              <a:rPr lang="en-US" dirty="0"/>
              <a:t>         // How to do that?</a:t>
            </a:r>
          </a:p>
          <a:p>
            <a:r>
              <a:rPr lang="en-US" dirty="0"/>
              <a:t>	For each row “</a:t>
            </a:r>
            <a:r>
              <a:rPr lang="en-US" dirty="0" err="1"/>
              <a:t>i</a:t>
            </a:r>
            <a:r>
              <a:rPr lang="en-US" dirty="0"/>
              <a:t>” of the current population</a:t>
            </a:r>
          </a:p>
          <a:p>
            <a:r>
              <a:rPr lang="en-US" dirty="0"/>
              <a:t>	      If the fitness of the population[</a:t>
            </a:r>
            <a:r>
              <a:rPr lang="en-US" dirty="0" err="1"/>
              <a:t>i</a:t>
            </a:r>
            <a:r>
              <a:rPr lang="en-US" dirty="0"/>
              <a:t>] &lt; fitness of local-best[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		Local-best[</a:t>
            </a:r>
            <a:r>
              <a:rPr lang="en-US" dirty="0" err="1"/>
              <a:t>i</a:t>
            </a:r>
            <a:r>
              <a:rPr lang="en-US" dirty="0"/>
              <a:t>] = population[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2E8B556-17F7-45A9-B2F5-D2F8C2408BD9}"/>
              </a:ext>
            </a:extLst>
          </p:cNvPr>
          <p:cNvGrpSpPr/>
          <p:nvPr/>
        </p:nvGrpSpPr>
        <p:grpSpPr>
          <a:xfrm>
            <a:off x="478103" y="3585429"/>
            <a:ext cx="4858746" cy="3121511"/>
            <a:chOff x="478103" y="3585429"/>
            <a:chExt cx="4858746" cy="312151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A2F6748-15FD-4031-863F-25E7C31961A9}"/>
                </a:ext>
              </a:extLst>
            </p:cNvPr>
            <p:cNvGrpSpPr/>
            <p:nvPr/>
          </p:nvGrpSpPr>
          <p:grpSpPr>
            <a:xfrm>
              <a:off x="478103" y="3616036"/>
              <a:ext cx="716852" cy="3030548"/>
              <a:chOff x="478103" y="3616036"/>
              <a:chExt cx="716852" cy="303054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85915AF-4676-4D8B-AC71-77179976299B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3CA39C7-1AE7-4EFC-8810-BF7286F5FA0D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526CFC7-4624-45B6-9DBE-E0D47F08A686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837AD85-9BF8-4293-B3EC-FFE29826DCEB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34C8E6B-E2CD-4554-937E-D54D4AEDBBFA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EAD1C7A-1988-40A0-8319-53DA05E6D49B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052FFB-563C-4957-8F1E-34D381602296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F03E6B3-4E28-4AEB-809E-F8FD3C468C1A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B1046D5-5DF2-4BCE-A7D9-43CDE65A19FA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971A62-84C7-45CD-BC1C-62A3065FDDBE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ED9137F-4EE4-4601-827F-22BF481E5FDF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638976C-B7DA-4D1B-B617-778DC917B12B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A236154-0219-466E-A120-117FDD9F0CB5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BF90F-7762-4896-9A7B-BAC96FD17D04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E72957D-0FA6-4177-BCAA-B745C226F176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0D8F1D6-FDCB-4737-BB84-E48BE90683BF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0A591C-1BFC-4963-B65A-6828253C2D7F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6AAE82-E876-48ED-9177-1D7762631EA5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F88F38-4B51-498A-8A25-9B4E75906382}"/>
                </a:ext>
              </a:extLst>
            </p:cNvPr>
            <p:cNvGrpSpPr/>
            <p:nvPr/>
          </p:nvGrpSpPr>
          <p:grpSpPr>
            <a:xfrm>
              <a:off x="1184439" y="3624388"/>
              <a:ext cx="716852" cy="3030548"/>
              <a:chOff x="478103" y="3616036"/>
              <a:chExt cx="716852" cy="303054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EFD111-9E35-4543-BDC4-8295F909AD00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D2E92B4-F76B-407C-938F-BFCD689D7667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23C22CB-94EB-4D1B-B5EB-EAD21FE39BBD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83A46E6-F8C2-4470-990A-0794EE226395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51E19A2-DB61-400D-81A2-F752F18D25B4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AF80119-7C0E-46AC-A180-10A14DA762D7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C98D992-6C2F-4ABA-9CDA-25DE72B0A6EA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F3666D9-1D31-49DC-83DB-A00D6671980F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3B3A2DE-92AA-44C5-8BBF-3FB9182C3475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9C6D12B-B834-4E42-A4E8-AE0079923CE0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E93034B-BCB6-4CC1-A054-7A2EF3E164D4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A704F99-21CE-4563-A909-D67D09660737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E8F2D45-439C-4063-BC12-E4E7EC827EB7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FE19E2B-4BA6-4D97-8A70-E9C52B64E8E5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1ECDD19-9270-4AB6-8AEB-0140527FBC94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2DDED6-EE2E-4BEB-BE29-6EE73BCE220A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622916-F385-4950-A511-7D3569A91274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F924AB-03F7-4B71-92AA-250A5D74A039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CF14C5-CC46-4CE4-82DE-D4235FFDD5B2}"/>
                </a:ext>
              </a:extLst>
            </p:cNvPr>
            <p:cNvGrpSpPr/>
            <p:nvPr/>
          </p:nvGrpSpPr>
          <p:grpSpPr>
            <a:xfrm>
              <a:off x="1890652" y="3616036"/>
              <a:ext cx="716852" cy="3030548"/>
              <a:chOff x="478103" y="3616036"/>
              <a:chExt cx="716852" cy="303054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B10BCB4-FEC3-487C-B921-8CC51B2CC1C5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C91B7E6-15F4-4627-AFD1-D711304950A7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8E6546B-EA01-4902-B502-38958A64325F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25515E8-9ED5-4050-8D81-10FB2F505B70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F41A82C-E7AE-4790-88F2-5A7D7CC3F327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6248B6F-BD79-4C02-B394-6BA9FA1C068E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694DCFE-CC58-44AF-ABA1-80F4C254ADEF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95B57AE-367D-4D57-B736-524A3F25BC7C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392CBE9-706B-44D6-B94B-9E5D3E830B05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FEC20BA-D763-4504-9BBB-41F6FAB65FE9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826371-6643-4C55-A262-E1094388E896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A4F608A-9D23-486B-8E7F-6DEDB65D96D7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70C084F-7279-47C3-8D64-861490EB2C93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9FDD6F0-4FAC-484B-BB20-C35F3D2653E9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413F153-5270-452E-86D2-3D6D0D65603F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1A81992-CA75-4072-B9EA-BB93B76FE0E7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82FDF4-06E9-48DD-88CA-86C396C33050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C0CFD1-949A-45AB-974A-18122DA27D5F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E43B051-41B6-46C6-BCE3-AA0035EEA709}"/>
                </a:ext>
              </a:extLst>
            </p:cNvPr>
            <p:cNvGrpSpPr/>
            <p:nvPr/>
          </p:nvGrpSpPr>
          <p:grpSpPr>
            <a:xfrm>
              <a:off x="3207448" y="3644434"/>
              <a:ext cx="716852" cy="3030548"/>
              <a:chOff x="478103" y="3616036"/>
              <a:chExt cx="716852" cy="3030548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B532FA5-4538-4331-8FAF-D4078093B5D2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F30AA36-0FE5-407D-8270-B41E8E3E8270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969C82B-8E77-4B5C-A559-E9C9C993E82D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BEFEBCD-826E-4563-9A54-63169CD71C02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80E6287-D595-4562-A33F-0AB0CF3A0082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46D9751-3B06-4E94-9961-051E770C9A46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D9C4B01-ADF0-4A1F-96D2-B638DA7B689F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BF2E587-C3C1-4416-85EA-54B3443825F2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B012D03-6A59-4D1E-AF4A-58C2883D4925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A1F4182-5CF0-41AC-8CA9-9102EDC1DE02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9212815-AE12-4BF7-A7C5-04BC9D1F4765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72BA154-5138-4640-96D3-019DF65B529F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E1B7440-A08B-4E2E-888A-74CF7B0E99BB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D05D973-E041-40C0-BA91-288369690C14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2B7C23-851B-4C52-9E27-65D10FAD5B09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B49036A-8203-43FB-9BBC-725DB0D5B233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B9E55C-399A-425D-8EB5-644A4941C60D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FF7FBD6-B8F2-4CAA-833E-603C9293DF85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7FF98CA-8053-42AC-A187-697B89578EAA}"/>
                </a:ext>
              </a:extLst>
            </p:cNvPr>
            <p:cNvGrpSpPr/>
            <p:nvPr/>
          </p:nvGrpSpPr>
          <p:grpSpPr>
            <a:xfrm>
              <a:off x="3913784" y="3652786"/>
              <a:ext cx="716852" cy="3030548"/>
              <a:chOff x="478103" y="3616036"/>
              <a:chExt cx="716852" cy="3030548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AFFD8AE-E341-452E-84DD-CD7E121C50CB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B74BD0C-21C5-4ECA-BEFF-FAA44C5DBC33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ED70C8-4361-4CC9-9270-DD92B5E516D6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15CD2E6-389C-4243-90FB-78F7211AA830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61250CA-B351-42AE-B173-12DA4C6E4EC9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5A624B91-D568-445C-9F5B-BCCE977AB120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385855F-A7B5-4108-A912-2269E36BE4DB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A7674D3-2A96-460C-B3F4-F0B2D42A5ACA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16FE077-8E87-43DA-9382-D3C3BEE30D2A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CCF5AAE-7F18-49C2-B731-3397E1149A4C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305FBB9-5BDD-40AE-AB11-A97BB83C72B6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1CE8237-8766-4E16-B3A9-F1A994635CD8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9ECEEC16-FF42-4ED0-A228-0010E14557AD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466743F-E9AC-4E51-A1DF-47D1F6A5F379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2D3A00D4-4C98-49B1-BB8F-12FFD350A8E3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772D9C9-5EBC-4A1F-BB74-8BFDE387FD94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B303A4-461E-4D7C-87ED-A56A5443B8A3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69596F-F414-4D89-8A9E-C47B1D677A95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B15EC7A-801E-4044-854C-0F0E91A8B174}"/>
                </a:ext>
              </a:extLst>
            </p:cNvPr>
            <p:cNvGrpSpPr/>
            <p:nvPr/>
          </p:nvGrpSpPr>
          <p:grpSpPr>
            <a:xfrm>
              <a:off x="4619997" y="3644434"/>
              <a:ext cx="716852" cy="3030548"/>
              <a:chOff x="478103" y="3616036"/>
              <a:chExt cx="716852" cy="303054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7B70D85-BCD9-4E6B-8A5A-E07EA3B5ADAE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60CE6F-53E7-45EE-A99F-D2DBD91ECF66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F93F2CA-CD5A-4729-9CEF-D25F1EC7AB3E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6FF267F-7185-4A2E-9892-B8D26633D2FB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C62E8226-7A4D-42E4-8F43-C5CCD716CAEC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C1563525-49F5-4379-A2E6-3420481C82CE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4BF1DC14-700B-4C89-AF74-BF3102D70742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027C7DC1-5D31-4A47-AE17-ED0630ED9A7A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ACCAAF4-5EC9-482D-BA1E-35D725D6DF34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361A2B5B-040C-4F59-A7DA-A149EDE72B54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521A555D-A6F3-4290-81AD-455D17C0EC25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57460CA-6F63-468D-A876-E6FB05550CEB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C1E788C-9C7C-4053-BBBB-57082D22B60A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270D070-2BE6-4164-8E7F-06E23E1FEBCF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8CFD4EA-BE76-414A-8854-A86A6A3A33E7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7770915-A83B-4D75-B901-3FD751C68E0B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1AC1EA2-6B5D-49FD-8F09-187E7C8FEB1F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39E50B0-141F-4088-9A9D-2A15ECE91D70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0FB128-9F1F-4C44-ACDC-6D887C90D0F0}"/>
                </a:ext>
              </a:extLst>
            </p:cNvPr>
            <p:cNvSpPr txBox="1"/>
            <p:nvPr/>
          </p:nvSpPr>
          <p:spPr>
            <a:xfrm>
              <a:off x="2680817" y="358542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43C55AB-A3B2-4DD9-A6A1-FD165F4E21FC}"/>
                </a:ext>
              </a:extLst>
            </p:cNvPr>
            <p:cNvSpPr txBox="1"/>
            <p:nvPr/>
          </p:nvSpPr>
          <p:spPr>
            <a:xfrm>
              <a:off x="2676777" y="3899294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BCF5F30-CB97-4973-9FB9-32FDFB799A94}"/>
                </a:ext>
              </a:extLst>
            </p:cNvPr>
            <p:cNvSpPr txBox="1"/>
            <p:nvPr/>
          </p:nvSpPr>
          <p:spPr>
            <a:xfrm>
              <a:off x="2688589" y="490451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50BE95A-59AD-4F25-9717-E3681F35F5A6}"/>
                </a:ext>
              </a:extLst>
            </p:cNvPr>
            <p:cNvSpPr txBox="1"/>
            <p:nvPr/>
          </p:nvSpPr>
          <p:spPr>
            <a:xfrm>
              <a:off x="2624573" y="603316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6AC7928-7142-437C-ADD1-35E3BADA43DD}"/>
                </a:ext>
              </a:extLst>
            </p:cNvPr>
            <p:cNvSpPr txBox="1"/>
            <p:nvPr/>
          </p:nvSpPr>
          <p:spPr>
            <a:xfrm>
              <a:off x="2643270" y="633760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4E81B32-05FE-4811-BF4B-917D1662AE4C}"/>
              </a:ext>
            </a:extLst>
          </p:cNvPr>
          <p:cNvSpPr txBox="1"/>
          <p:nvPr/>
        </p:nvSpPr>
        <p:spPr>
          <a:xfrm>
            <a:off x="406400" y="3293309"/>
            <a:ext cx="19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Population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AE4789D-B1D5-4A02-801C-E276A8606168}"/>
              </a:ext>
            </a:extLst>
          </p:cNvPr>
          <p:cNvGrpSpPr/>
          <p:nvPr/>
        </p:nvGrpSpPr>
        <p:grpSpPr>
          <a:xfrm>
            <a:off x="6501983" y="3644434"/>
            <a:ext cx="4858746" cy="3121511"/>
            <a:chOff x="478103" y="3585429"/>
            <a:chExt cx="4858746" cy="3121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B43B12E-6D77-4DE9-ABA9-21225E693252}"/>
                </a:ext>
              </a:extLst>
            </p:cNvPr>
            <p:cNvGrpSpPr/>
            <p:nvPr/>
          </p:nvGrpSpPr>
          <p:grpSpPr>
            <a:xfrm>
              <a:off x="478103" y="3616036"/>
              <a:ext cx="716852" cy="3030548"/>
              <a:chOff x="478103" y="3616036"/>
              <a:chExt cx="716852" cy="3030548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625724AC-75A0-4B84-8243-F1F5004C4594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82B95ED9-C3D4-4537-99CE-FCB55148523C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4353511-BD15-496F-906D-B06B9804A911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C701C6D6-3E82-4E8E-956B-9FFFC0449BB5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A47D3DE-9D4E-440B-9793-4C010B613609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C11D0D7-E70E-450B-95C0-363279751E27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50B3A57-7EE2-489C-BC0E-D06686FA1F69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6442D275-16ED-4C25-84C0-099E96D7C3DF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7470092D-5182-489E-BCA8-36B1713303C0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6E314C1A-369B-4EF2-8462-43DEF5EAB018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9D51B32-361C-434B-8E25-B7868F24FBC9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4DE33486-7C3B-4D0B-BD75-E0EFB49952A5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5AD84E39-2B3E-464E-9C4A-01FA486D9858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824357BE-EC57-4DC6-A394-6A4EE85A294F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CB44299F-7D46-4507-AC51-C33354601697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8F65F81-8BB0-40CB-AAF3-ABACFA9E12DE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56ACB60-F693-4D7A-865E-9C950F0D50EC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BA98D06-754F-459C-A4A7-23A9D2ABA1F9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EF0AF94-E24F-401A-A981-F9A7D5095B41}"/>
                </a:ext>
              </a:extLst>
            </p:cNvPr>
            <p:cNvGrpSpPr/>
            <p:nvPr/>
          </p:nvGrpSpPr>
          <p:grpSpPr>
            <a:xfrm>
              <a:off x="1184439" y="3624388"/>
              <a:ext cx="716852" cy="3030548"/>
              <a:chOff x="478103" y="3616036"/>
              <a:chExt cx="716852" cy="3030548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222A4E17-9E88-4EAA-9F5D-288F8D7CD7B1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3C5FF36F-9842-40C6-BECC-F6568A6A2F3F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BE92FC12-4259-467B-A116-5775E2E0B75F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A3797CE-DE7B-4A37-8DF7-6A936CAC4BE3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F96237B3-AB52-4075-86A1-F303D6091430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5B877256-3467-40B6-B3F4-15082318994D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CD5074A-D361-4006-9185-0D58D0DA8F19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627B76A4-3D0F-4C2B-BCEE-C9F1D6843A0A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A99F7B6-81ED-4E67-ADF0-CE2384047B3D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2679FE4F-8F18-47AE-9B2E-E0D7736258F1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D7BAF978-2204-4772-9190-1925D8441B04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A205B79-6EAC-42D7-8BCE-F83693ED5A83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5FC0D3BA-5BB4-40C9-870F-D5C4F3EF400A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EE45136-13BE-49F9-B41C-03634E3C691A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10B6E1B-A61E-45F7-9335-ED2CB1C8D45F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38260D8E-8C9A-4F15-BD8A-BA0FA2709CEF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EFD336A-281E-4984-B3A6-659CE9C479C9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3CACE9F-50C0-4F33-A623-A445B99C2F84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BE9B990-1E72-431F-BB72-1CD3049A0166}"/>
                </a:ext>
              </a:extLst>
            </p:cNvPr>
            <p:cNvGrpSpPr/>
            <p:nvPr/>
          </p:nvGrpSpPr>
          <p:grpSpPr>
            <a:xfrm>
              <a:off x="1890652" y="3616036"/>
              <a:ext cx="716852" cy="3030548"/>
              <a:chOff x="478103" y="3616036"/>
              <a:chExt cx="716852" cy="3030548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B2A2ECA-4789-4114-9BFF-93D3112596D4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57687B7C-5630-4F89-BFF9-B51B8244DD9A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D2C29917-42AB-4CD0-BC9E-C84F79FC00AC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E8DC3B6D-F831-4F68-99A0-14485F94AFE8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4F0F8A37-0808-4F72-B3D7-4FED1AEDCCA7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A31E8289-7650-4FCD-A61E-A7AE28719983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B0F390E8-12FF-4430-83F0-0E5AC150CA47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F376FFA-44A3-4133-86BA-4FFB8237E4A0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AE86281F-A882-46B2-BDDB-E2CDA4A0CCD1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F8A82B66-BDEF-49D2-92EB-95C650EFC210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C4A9DC94-A893-458B-B8EF-CF3B7AA8F40B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610615B7-9ABE-4C74-83D4-98091541A97F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49176C48-4A44-4894-8627-050EE3A45832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08BFE8B-ECB8-4C84-8E33-38C702274D0F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930F255-06AD-40C3-9692-5FB2A891D486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8D7DAB93-CB88-4495-BCA1-C2FDAC877EBF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42938C95-07F5-4D62-83C9-977E8899E95B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0DE2B11-AF51-40E5-A923-0975A81140D9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E477833-23C4-47CE-AFEC-7E8DB88A6B11}"/>
                </a:ext>
              </a:extLst>
            </p:cNvPr>
            <p:cNvGrpSpPr/>
            <p:nvPr/>
          </p:nvGrpSpPr>
          <p:grpSpPr>
            <a:xfrm>
              <a:off x="3207448" y="3644434"/>
              <a:ext cx="716852" cy="3030548"/>
              <a:chOff x="478103" y="3616036"/>
              <a:chExt cx="716852" cy="3030548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2C7DF1A-4495-4368-81D8-1C6A2706FE46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D95DF45-336A-44F1-8C7B-01B44C87C2F8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4FC8C4C6-CD37-480F-A937-7261CF80F533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B247753-5CB7-4CE6-A6AB-47DD7CD0CB4C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40FA478D-2EEA-4098-8B61-53EE46C8BA21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6BAF702B-4C9D-4815-BB06-F9CD19E489DB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DD94D308-3EEA-4E78-8516-07E9F8BAE78A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F960F3D-444D-4839-9253-ECB450F7A1B4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6338399-C8F5-4E97-83F7-575EB3C55CE8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4AF466F-5912-4FAD-9C3D-39949C32BC43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E80F8F6F-B1C5-4C9C-AF4E-4D4F8C1FFB8A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21AC6ED-10A3-40CF-8829-B3558EDFADE3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84C24CA-CFAB-4663-90B5-2CB56233814F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AE11B53-6D8F-4225-A1D4-32A961C12F13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401C32C-51C2-407F-866D-67323B478D8E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B5519CC-8232-4D16-807C-ED5CB2E0E123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C113601-E5F6-4E6A-BADD-C47E8633D99B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DD6E6D-6F51-4D4C-85C1-DC20F39E61C0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8F7188D-B8E3-41C3-8F6D-18165947974D}"/>
                </a:ext>
              </a:extLst>
            </p:cNvPr>
            <p:cNvGrpSpPr/>
            <p:nvPr/>
          </p:nvGrpSpPr>
          <p:grpSpPr>
            <a:xfrm>
              <a:off x="3913784" y="3652786"/>
              <a:ext cx="716852" cy="3030548"/>
              <a:chOff x="478103" y="3616036"/>
              <a:chExt cx="716852" cy="3030548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9E759C6-B72D-4837-9165-65B3A585FCDD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1C71140F-1D23-45EB-92D7-2840D5F7F08D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B8E8A5C6-D49F-4063-B4C1-CA6C4F1FAF6D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EEFE77A-FE97-4902-AA1E-2D65F8DFD400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419673B-857F-4AA7-B721-DC86BCD214F2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03C1EAA1-A406-4454-801F-684BEDDF5325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FB4E231-1642-41AA-8CF7-A6CF3E672352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C69AE33-7D5A-4A64-B784-84843AC3CD7A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4484570C-26B0-4C60-A55F-83C678CC7BA2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C0D47389-D20C-46F6-B3D4-DA85CD8D2614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0DC3B36F-4392-46E0-B15D-2B7EEB69779B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FC8D16C5-6947-487A-9A19-F36CF0FE4811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FF59A3A-5813-4032-AE0A-7819D686B9D8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5B191B0-78D0-4CE0-9265-68F0AE9162FF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832FFA4-AEC8-4B96-BCB0-DFF35B282DEF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92A106B-6410-44D5-9CEA-34B64B4A7267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9713DD7-2D4C-46DC-B6D0-5781B373A57B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B8615DD-547C-4674-AC47-CA37107EDDD6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83791F6-F903-4CF9-886F-BFD6202A877C}"/>
                </a:ext>
              </a:extLst>
            </p:cNvPr>
            <p:cNvGrpSpPr/>
            <p:nvPr/>
          </p:nvGrpSpPr>
          <p:grpSpPr>
            <a:xfrm>
              <a:off x="4619997" y="3644434"/>
              <a:ext cx="716852" cy="3030548"/>
              <a:chOff x="478103" y="3616036"/>
              <a:chExt cx="716852" cy="303054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7734556-EF81-4A4E-B47E-3AD6F920547F}"/>
                  </a:ext>
                </a:extLst>
              </p:cNvPr>
              <p:cNvGrpSpPr/>
              <p:nvPr/>
            </p:nvGrpSpPr>
            <p:grpSpPr>
              <a:xfrm>
                <a:off x="488372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9DF4F3B-A263-4AA7-BD74-C9A0985C460E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F775F8A5-927D-43BB-9C00-C8B7D80783A7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A0670D8-3ED8-40D4-A061-B2416564C90B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A3E43766-E152-4D01-8042-5BC86B58BFA5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6F13B6A8-A23A-4163-A03D-4D3415DE3D05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A1910D51-2330-4764-A88A-0880612E3C2F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3863C5A-E432-4998-8A25-4030857E815A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BD228F1-040F-416C-AEEB-30FEF9C084B0}"/>
                  </a:ext>
                </a:extLst>
              </p:cNvPr>
              <p:cNvGrpSpPr/>
              <p:nvPr/>
            </p:nvGrpSpPr>
            <p:grpSpPr>
              <a:xfrm>
                <a:off x="841663" y="3616036"/>
                <a:ext cx="353292" cy="3030548"/>
                <a:chOff x="488372" y="3616036"/>
                <a:chExt cx="353292" cy="3030548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D3B1075B-F4C2-4143-BE9C-6EE0602176FF}"/>
                    </a:ext>
                  </a:extLst>
                </p:cNvPr>
                <p:cNvSpPr/>
                <p:nvPr/>
              </p:nvSpPr>
              <p:spPr>
                <a:xfrm>
                  <a:off x="488373" y="361603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32DF273-D386-410D-83D6-876DA6DCDFBF}"/>
                    </a:ext>
                  </a:extLst>
                </p:cNvPr>
                <p:cNvSpPr/>
                <p:nvPr/>
              </p:nvSpPr>
              <p:spPr>
                <a:xfrm>
                  <a:off x="488373" y="393815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920D04D-8AFC-4643-9D81-AD9F9ECDDD5B}"/>
                    </a:ext>
                  </a:extLst>
                </p:cNvPr>
                <p:cNvSpPr/>
                <p:nvPr/>
              </p:nvSpPr>
              <p:spPr>
                <a:xfrm>
                  <a:off x="488373" y="4260274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D4BA634-A837-4818-856E-BE61AE70D8E2}"/>
                    </a:ext>
                  </a:extLst>
                </p:cNvPr>
                <p:cNvSpPr/>
                <p:nvPr/>
              </p:nvSpPr>
              <p:spPr>
                <a:xfrm>
                  <a:off x="488373" y="4582393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1D97235-DB38-4924-BAE4-A279CAC389E7}"/>
                    </a:ext>
                  </a:extLst>
                </p:cNvPr>
                <p:cNvSpPr/>
                <p:nvPr/>
              </p:nvSpPr>
              <p:spPr>
                <a:xfrm>
                  <a:off x="488373" y="4904512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9C3AEA97-6E29-4093-AF77-992E24AA27CD}"/>
                    </a:ext>
                  </a:extLst>
                </p:cNvPr>
                <p:cNvSpPr/>
                <p:nvPr/>
              </p:nvSpPr>
              <p:spPr>
                <a:xfrm>
                  <a:off x="488373" y="6324465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51C93C2E-1F3B-4130-AD0B-9D72CAA538DC}"/>
                    </a:ext>
                  </a:extLst>
                </p:cNvPr>
                <p:cNvSpPr/>
                <p:nvPr/>
              </p:nvSpPr>
              <p:spPr>
                <a:xfrm>
                  <a:off x="488372" y="6002346"/>
                  <a:ext cx="353291" cy="32211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1913B99-B13C-40AA-A693-B482F743CC18}"/>
                  </a:ext>
                </a:extLst>
              </p:cNvPr>
              <p:cNvSpPr txBox="1"/>
              <p:nvPr/>
            </p:nvSpPr>
            <p:spPr>
              <a:xfrm>
                <a:off x="478103" y="5111264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06C2064-9E5B-4606-B83A-FFD073E5885D}"/>
                  </a:ext>
                </a:extLst>
              </p:cNvPr>
              <p:cNvSpPr txBox="1"/>
              <p:nvPr/>
            </p:nvSpPr>
            <p:spPr>
              <a:xfrm>
                <a:off x="831271" y="515135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2E23A83-7E62-4205-B7E5-7ABA7821A758}"/>
                </a:ext>
              </a:extLst>
            </p:cNvPr>
            <p:cNvSpPr txBox="1"/>
            <p:nvPr/>
          </p:nvSpPr>
          <p:spPr>
            <a:xfrm>
              <a:off x="2680817" y="358542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7AE0BE9-1B47-4784-83F1-31D70C4D0F5D}"/>
                </a:ext>
              </a:extLst>
            </p:cNvPr>
            <p:cNvSpPr txBox="1"/>
            <p:nvPr/>
          </p:nvSpPr>
          <p:spPr>
            <a:xfrm>
              <a:off x="2676777" y="3899294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1E2E9FA-BCB4-406E-80FA-7D8CC850F2AB}"/>
                </a:ext>
              </a:extLst>
            </p:cNvPr>
            <p:cNvSpPr txBox="1"/>
            <p:nvPr/>
          </p:nvSpPr>
          <p:spPr>
            <a:xfrm>
              <a:off x="2688589" y="490451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19D94FE-39C8-47FE-B6DC-C9C6C49CE44A}"/>
                </a:ext>
              </a:extLst>
            </p:cNvPr>
            <p:cNvSpPr txBox="1"/>
            <p:nvPr/>
          </p:nvSpPr>
          <p:spPr>
            <a:xfrm>
              <a:off x="2624573" y="603316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5F75587-BAFE-4D0D-8A6B-A43CB6759AB3}"/>
                </a:ext>
              </a:extLst>
            </p:cNvPr>
            <p:cNvSpPr txBox="1"/>
            <p:nvPr/>
          </p:nvSpPr>
          <p:spPr>
            <a:xfrm>
              <a:off x="2643270" y="633760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3C399373-E630-43A6-8428-30760BD7577D}"/>
              </a:ext>
            </a:extLst>
          </p:cNvPr>
          <p:cNvSpPr txBox="1"/>
          <p:nvPr/>
        </p:nvSpPr>
        <p:spPr>
          <a:xfrm>
            <a:off x="6430280" y="3352314"/>
            <a:ext cx="17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Best matrix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A0E7BD-A9C4-4D91-A041-74BBA6CBAFAD}"/>
              </a:ext>
            </a:extLst>
          </p:cNvPr>
          <p:cNvCxnSpPr/>
          <p:nvPr/>
        </p:nvCxnSpPr>
        <p:spPr>
          <a:xfrm>
            <a:off x="5784351" y="3327130"/>
            <a:ext cx="82193" cy="33868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379887" y="305068"/>
            <a:ext cx="110487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 – Continue: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// Step 6: Updating the global row.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UpdateGlobalRow</a:t>
            </a:r>
            <a:r>
              <a:rPr lang="en-US" sz="2000" dirty="0"/>
              <a:t>(……)</a:t>
            </a:r>
          </a:p>
          <a:p>
            <a:r>
              <a:rPr lang="en-US" sz="2000" b="1" dirty="0"/>
              <a:t>         // How to do that?</a:t>
            </a:r>
          </a:p>
          <a:p>
            <a:r>
              <a:rPr lang="en-US" sz="2000" b="1" dirty="0"/>
              <a:t>	The global row is the row of the local best matrix with the best fitness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33D16E-8143-474B-A0BC-D2F4958306A5}"/>
              </a:ext>
            </a:extLst>
          </p:cNvPr>
          <p:cNvGrpSpPr/>
          <p:nvPr/>
        </p:nvGrpSpPr>
        <p:grpSpPr>
          <a:xfrm>
            <a:off x="1165551" y="3061369"/>
            <a:ext cx="4345415" cy="3136231"/>
            <a:chOff x="1165551" y="3061369"/>
            <a:chExt cx="4930449" cy="341363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0E1348F-5895-4866-B924-15781F911A0B}"/>
                </a:ext>
              </a:extLst>
            </p:cNvPr>
            <p:cNvSpPr/>
            <p:nvPr/>
          </p:nvSpPr>
          <p:spPr>
            <a:xfrm>
              <a:off x="1247524" y="338409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A649DC3-3DC1-4FC0-9D11-027C06A43E8A}"/>
                </a:ext>
              </a:extLst>
            </p:cNvPr>
            <p:cNvSpPr/>
            <p:nvPr/>
          </p:nvSpPr>
          <p:spPr>
            <a:xfrm>
              <a:off x="1247524" y="402833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A6D20F-91AE-4D01-B2FA-A65C36333F08}"/>
                </a:ext>
              </a:extLst>
            </p:cNvPr>
            <p:cNvSpPr/>
            <p:nvPr/>
          </p:nvSpPr>
          <p:spPr>
            <a:xfrm>
              <a:off x="1247524" y="435045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8A02CF-06DF-4844-B698-DDF5AE6F5E4F}"/>
                </a:ext>
              </a:extLst>
            </p:cNvPr>
            <p:cNvSpPr/>
            <p:nvPr/>
          </p:nvSpPr>
          <p:spPr>
            <a:xfrm>
              <a:off x="1247524" y="467257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5BAE874-E7E4-4B93-B8D7-406FA57208C9}"/>
                </a:ext>
              </a:extLst>
            </p:cNvPr>
            <p:cNvSpPr/>
            <p:nvPr/>
          </p:nvSpPr>
          <p:spPr>
            <a:xfrm>
              <a:off x="1247524" y="6092525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5CA63C8-75EF-4101-98D0-FBBAAEAA1CB0}"/>
                </a:ext>
              </a:extLst>
            </p:cNvPr>
            <p:cNvSpPr/>
            <p:nvPr/>
          </p:nvSpPr>
          <p:spPr>
            <a:xfrm>
              <a:off x="1247523" y="577040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B2711F-E9F4-4C52-8527-C8C8CE7B1290}"/>
                </a:ext>
              </a:extLst>
            </p:cNvPr>
            <p:cNvSpPr/>
            <p:nvPr/>
          </p:nvSpPr>
          <p:spPr>
            <a:xfrm>
              <a:off x="1600815" y="338409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A0422-CD4A-4531-A371-A8842BD32635}"/>
                </a:ext>
              </a:extLst>
            </p:cNvPr>
            <p:cNvSpPr/>
            <p:nvPr/>
          </p:nvSpPr>
          <p:spPr>
            <a:xfrm>
              <a:off x="1600815" y="402833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630B314-98B0-4C43-8186-CCCC05C0E2E1}"/>
                </a:ext>
              </a:extLst>
            </p:cNvPr>
            <p:cNvSpPr/>
            <p:nvPr/>
          </p:nvSpPr>
          <p:spPr>
            <a:xfrm>
              <a:off x="1600815" y="435045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E41DCD9-15A6-4BA7-A2B1-05D23DC87C8D}"/>
                </a:ext>
              </a:extLst>
            </p:cNvPr>
            <p:cNvSpPr/>
            <p:nvPr/>
          </p:nvSpPr>
          <p:spPr>
            <a:xfrm>
              <a:off x="1600815" y="467257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6CE5322-A809-498A-97D4-5FB5DD018F96}"/>
                </a:ext>
              </a:extLst>
            </p:cNvPr>
            <p:cNvSpPr/>
            <p:nvPr/>
          </p:nvSpPr>
          <p:spPr>
            <a:xfrm>
              <a:off x="1600815" y="6092525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B6B3DB1-4FB6-4570-AAB6-8B30090ABEAB}"/>
                </a:ext>
              </a:extLst>
            </p:cNvPr>
            <p:cNvSpPr/>
            <p:nvPr/>
          </p:nvSpPr>
          <p:spPr>
            <a:xfrm>
              <a:off x="1600814" y="577040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14A1D1C-18C6-4B15-A510-4054B1C3CDB0}"/>
                </a:ext>
              </a:extLst>
            </p:cNvPr>
            <p:cNvSpPr txBox="1"/>
            <p:nvPr/>
          </p:nvSpPr>
          <p:spPr>
            <a:xfrm>
              <a:off x="1237254" y="4879324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92AAF6-923F-4C26-B847-0FDE1CB19A04}"/>
                </a:ext>
              </a:extLst>
            </p:cNvPr>
            <p:cNvSpPr txBox="1"/>
            <p:nvPr/>
          </p:nvSpPr>
          <p:spPr>
            <a:xfrm>
              <a:off x="1590422" y="4919416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69309C0-37B3-4B40-8573-4307A6B6D44E}"/>
                </a:ext>
              </a:extLst>
            </p:cNvPr>
            <p:cNvSpPr/>
            <p:nvPr/>
          </p:nvSpPr>
          <p:spPr>
            <a:xfrm>
              <a:off x="1953860" y="3392448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8E09AE1-5BB4-4CB4-B3AC-8E49BB0E0136}"/>
                </a:ext>
              </a:extLst>
            </p:cNvPr>
            <p:cNvSpPr/>
            <p:nvPr/>
          </p:nvSpPr>
          <p:spPr>
            <a:xfrm>
              <a:off x="1953860" y="403668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F8D2DE2-5863-4BBE-B335-87B34D7B6178}"/>
                </a:ext>
              </a:extLst>
            </p:cNvPr>
            <p:cNvSpPr/>
            <p:nvPr/>
          </p:nvSpPr>
          <p:spPr>
            <a:xfrm>
              <a:off x="1953860" y="4358805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7365C0-AFF9-484A-AF9E-31A0ACD80AE4}"/>
                </a:ext>
              </a:extLst>
            </p:cNvPr>
            <p:cNvSpPr/>
            <p:nvPr/>
          </p:nvSpPr>
          <p:spPr>
            <a:xfrm>
              <a:off x="1953860" y="468092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8A31888-E3CA-48D4-82AE-1DE0BEB5D861}"/>
                </a:ext>
              </a:extLst>
            </p:cNvPr>
            <p:cNvSpPr/>
            <p:nvPr/>
          </p:nvSpPr>
          <p:spPr>
            <a:xfrm>
              <a:off x="1953860" y="6100877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B8E9EB8-8D51-45BF-BB3B-D6D85BA3004E}"/>
                </a:ext>
              </a:extLst>
            </p:cNvPr>
            <p:cNvSpPr/>
            <p:nvPr/>
          </p:nvSpPr>
          <p:spPr>
            <a:xfrm>
              <a:off x="1953859" y="5778758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16B52EF-64B6-4317-9867-594BFAE8D9AB}"/>
                </a:ext>
              </a:extLst>
            </p:cNvPr>
            <p:cNvSpPr/>
            <p:nvPr/>
          </p:nvSpPr>
          <p:spPr>
            <a:xfrm>
              <a:off x="2307151" y="3392448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C3124F1-93B5-48F2-A630-1F99AA946AA2}"/>
                </a:ext>
              </a:extLst>
            </p:cNvPr>
            <p:cNvSpPr/>
            <p:nvPr/>
          </p:nvSpPr>
          <p:spPr>
            <a:xfrm>
              <a:off x="2307151" y="403668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7C0BF4E-B526-418B-8078-8D86C5F690B9}"/>
                </a:ext>
              </a:extLst>
            </p:cNvPr>
            <p:cNvSpPr/>
            <p:nvPr/>
          </p:nvSpPr>
          <p:spPr>
            <a:xfrm>
              <a:off x="2307151" y="4358805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EC1A9F-7F98-48AE-A50D-23A454ED6E0C}"/>
                </a:ext>
              </a:extLst>
            </p:cNvPr>
            <p:cNvSpPr/>
            <p:nvPr/>
          </p:nvSpPr>
          <p:spPr>
            <a:xfrm>
              <a:off x="2307151" y="468092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8D8381B-B6EA-4ABF-84F9-70C3F1B06B05}"/>
                </a:ext>
              </a:extLst>
            </p:cNvPr>
            <p:cNvSpPr/>
            <p:nvPr/>
          </p:nvSpPr>
          <p:spPr>
            <a:xfrm>
              <a:off x="2307151" y="6100877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3456984-1298-4DE4-9CBF-E4F9FBA62FD9}"/>
                </a:ext>
              </a:extLst>
            </p:cNvPr>
            <p:cNvSpPr/>
            <p:nvPr/>
          </p:nvSpPr>
          <p:spPr>
            <a:xfrm>
              <a:off x="2307150" y="5778758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60D8C2-053F-4735-A77A-63B02E146563}"/>
                </a:ext>
              </a:extLst>
            </p:cNvPr>
            <p:cNvSpPr txBox="1"/>
            <p:nvPr/>
          </p:nvSpPr>
          <p:spPr>
            <a:xfrm>
              <a:off x="1943590" y="4887676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25975D7-1BBA-461C-ABEF-28A584C6391B}"/>
                </a:ext>
              </a:extLst>
            </p:cNvPr>
            <p:cNvSpPr txBox="1"/>
            <p:nvPr/>
          </p:nvSpPr>
          <p:spPr>
            <a:xfrm>
              <a:off x="2296758" y="4927768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314B9A-A26C-480D-8BE8-6834FCEFEE28}"/>
                </a:ext>
              </a:extLst>
            </p:cNvPr>
            <p:cNvSpPr/>
            <p:nvPr/>
          </p:nvSpPr>
          <p:spPr>
            <a:xfrm>
              <a:off x="2660073" y="338409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3338CBA-0E6D-4CF5-905E-F2DF99A3DEDC}"/>
                </a:ext>
              </a:extLst>
            </p:cNvPr>
            <p:cNvSpPr/>
            <p:nvPr/>
          </p:nvSpPr>
          <p:spPr>
            <a:xfrm>
              <a:off x="2660073" y="402833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6249F13-32C6-4013-A2F3-BD026D25804D}"/>
                </a:ext>
              </a:extLst>
            </p:cNvPr>
            <p:cNvSpPr/>
            <p:nvPr/>
          </p:nvSpPr>
          <p:spPr>
            <a:xfrm>
              <a:off x="2660073" y="435045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AC6160F-604A-49BF-8527-2885E39D7982}"/>
                </a:ext>
              </a:extLst>
            </p:cNvPr>
            <p:cNvSpPr/>
            <p:nvPr/>
          </p:nvSpPr>
          <p:spPr>
            <a:xfrm>
              <a:off x="2660073" y="467257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7B8D669-D91D-4995-9C18-90DCC33ABE50}"/>
                </a:ext>
              </a:extLst>
            </p:cNvPr>
            <p:cNvSpPr/>
            <p:nvPr/>
          </p:nvSpPr>
          <p:spPr>
            <a:xfrm>
              <a:off x="2660073" y="6092525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363E14-75F1-433C-9555-DE63973C173D}"/>
                </a:ext>
              </a:extLst>
            </p:cNvPr>
            <p:cNvSpPr/>
            <p:nvPr/>
          </p:nvSpPr>
          <p:spPr>
            <a:xfrm>
              <a:off x="2660072" y="577040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15F0C53-937D-4C29-94D2-3BB1FF050D9D}"/>
                </a:ext>
              </a:extLst>
            </p:cNvPr>
            <p:cNvSpPr/>
            <p:nvPr/>
          </p:nvSpPr>
          <p:spPr>
            <a:xfrm>
              <a:off x="3013364" y="338409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5B1CEF-37A2-49F9-BD1E-36D2B80EE47E}"/>
                </a:ext>
              </a:extLst>
            </p:cNvPr>
            <p:cNvSpPr/>
            <p:nvPr/>
          </p:nvSpPr>
          <p:spPr>
            <a:xfrm>
              <a:off x="3013364" y="402833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D5231B8-A8DD-45B3-A887-A4C77F3881DB}"/>
                </a:ext>
              </a:extLst>
            </p:cNvPr>
            <p:cNvSpPr/>
            <p:nvPr/>
          </p:nvSpPr>
          <p:spPr>
            <a:xfrm>
              <a:off x="3013364" y="435045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894DDD-D03A-4EB5-87C9-68CEEC61A2A3}"/>
                </a:ext>
              </a:extLst>
            </p:cNvPr>
            <p:cNvSpPr/>
            <p:nvPr/>
          </p:nvSpPr>
          <p:spPr>
            <a:xfrm>
              <a:off x="3013364" y="467257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964C9A-B70F-460C-8B8E-FF61B31C0B86}"/>
                </a:ext>
              </a:extLst>
            </p:cNvPr>
            <p:cNvSpPr/>
            <p:nvPr/>
          </p:nvSpPr>
          <p:spPr>
            <a:xfrm>
              <a:off x="3013364" y="6092525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A96828-3B19-4B22-B4AD-FFB50A4D288D}"/>
                </a:ext>
              </a:extLst>
            </p:cNvPr>
            <p:cNvSpPr/>
            <p:nvPr/>
          </p:nvSpPr>
          <p:spPr>
            <a:xfrm>
              <a:off x="3013363" y="577040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2D2D257-A498-4B30-AE74-ED87474CF483}"/>
                </a:ext>
              </a:extLst>
            </p:cNvPr>
            <p:cNvSpPr txBox="1"/>
            <p:nvPr/>
          </p:nvSpPr>
          <p:spPr>
            <a:xfrm>
              <a:off x="2649803" y="4879324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4D49AA9-F6C2-4BCE-827F-E8F8494198AD}"/>
                </a:ext>
              </a:extLst>
            </p:cNvPr>
            <p:cNvSpPr txBox="1"/>
            <p:nvPr/>
          </p:nvSpPr>
          <p:spPr>
            <a:xfrm>
              <a:off x="3002971" y="4919416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2FAA7BA-8703-41FB-B2C6-EFC27CD2F288}"/>
                </a:ext>
              </a:extLst>
            </p:cNvPr>
            <p:cNvSpPr/>
            <p:nvPr/>
          </p:nvSpPr>
          <p:spPr>
            <a:xfrm>
              <a:off x="3976869" y="341249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EF00B8-58B9-4737-A91F-CEC0D91EB452}"/>
                </a:ext>
              </a:extLst>
            </p:cNvPr>
            <p:cNvSpPr/>
            <p:nvPr/>
          </p:nvSpPr>
          <p:spPr>
            <a:xfrm>
              <a:off x="3976869" y="405673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F124035-EFE4-43D2-81E5-B5D4519D054D}"/>
                </a:ext>
              </a:extLst>
            </p:cNvPr>
            <p:cNvSpPr/>
            <p:nvPr/>
          </p:nvSpPr>
          <p:spPr>
            <a:xfrm>
              <a:off x="3976869" y="4378851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8F4820E-7CDF-42FB-8BA2-9953D7BDC8F4}"/>
                </a:ext>
              </a:extLst>
            </p:cNvPr>
            <p:cNvSpPr/>
            <p:nvPr/>
          </p:nvSpPr>
          <p:spPr>
            <a:xfrm>
              <a:off x="3976869" y="4700970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935F1E2-F173-4B56-8FA6-F0861D5FE301}"/>
                </a:ext>
              </a:extLst>
            </p:cNvPr>
            <p:cNvSpPr/>
            <p:nvPr/>
          </p:nvSpPr>
          <p:spPr>
            <a:xfrm>
              <a:off x="3976869" y="612092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3EEFDB4-090D-477D-A2EB-3B0EB8980494}"/>
                </a:ext>
              </a:extLst>
            </p:cNvPr>
            <p:cNvSpPr/>
            <p:nvPr/>
          </p:nvSpPr>
          <p:spPr>
            <a:xfrm>
              <a:off x="3976868" y="579880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8CDBF6-3B1A-4453-9EEF-6BD5E6528314}"/>
                </a:ext>
              </a:extLst>
            </p:cNvPr>
            <p:cNvSpPr/>
            <p:nvPr/>
          </p:nvSpPr>
          <p:spPr>
            <a:xfrm>
              <a:off x="4330160" y="341249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46607A-5069-4499-B9C5-347C7014ABFE}"/>
                </a:ext>
              </a:extLst>
            </p:cNvPr>
            <p:cNvSpPr/>
            <p:nvPr/>
          </p:nvSpPr>
          <p:spPr>
            <a:xfrm>
              <a:off x="4330160" y="405673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7750161-A766-4EE5-A585-012F706C4060}"/>
                </a:ext>
              </a:extLst>
            </p:cNvPr>
            <p:cNvSpPr/>
            <p:nvPr/>
          </p:nvSpPr>
          <p:spPr>
            <a:xfrm>
              <a:off x="4330160" y="4378851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FCE73B-4DD7-4761-9261-55A6541F8BDE}"/>
                </a:ext>
              </a:extLst>
            </p:cNvPr>
            <p:cNvSpPr/>
            <p:nvPr/>
          </p:nvSpPr>
          <p:spPr>
            <a:xfrm>
              <a:off x="4330160" y="4700970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E2D646-5A66-4368-B8D1-8D07C1A55BA3}"/>
                </a:ext>
              </a:extLst>
            </p:cNvPr>
            <p:cNvSpPr/>
            <p:nvPr/>
          </p:nvSpPr>
          <p:spPr>
            <a:xfrm>
              <a:off x="4330160" y="612092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F03677-9C47-4BFF-BB55-630253F33033}"/>
                </a:ext>
              </a:extLst>
            </p:cNvPr>
            <p:cNvSpPr/>
            <p:nvPr/>
          </p:nvSpPr>
          <p:spPr>
            <a:xfrm>
              <a:off x="4330159" y="579880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B45B18-6C4D-418E-9713-74CAAC2C2878}"/>
                </a:ext>
              </a:extLst>
            </p:cNvPr>
            <p:cNvSpPr txBox="1"/>
            <p:nvPr/>
          </p:nvSpPr>
          <p:spPr>
            <a:xfrm>
              <a:off x="3966599" y="4907722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C2C4CE-BFB7-45A9-AB08-68BCC73EED2D}"/>
                </a:ext>
              </a:extLst>
            </p:cNvPr>
            <p:cNvSpPr txBox="1"/>
            <p:nvPr/>
          </p:nvSpPr>
          <p:spPr>
            <a:xfrm>
              <a:off x="4319767" y="4947814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7B3E20-FA41-444C-BAC5-3340BC5936E3}"/>
                </a:ext>
              </a:extLst>
            </p:cNvPr>
            <p:cNvSpPr/>
            <p:nvPr/>
          </p:nvSpPr>
          <p:spPr>
            <a:xfrm>
              <a:off x="4683205" y="342084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950E74-651A-4D17-96FF-0AABFCD5297C}"/>
                </a:ext>
              </a:extLst>
            </p:cNvPr>
            <p:cNvSpPr/>
            <p:nvPr/>
          </p:nvSpPr>
          <p:spPr>
            <a:xfrm>
              <a:off x="4683205" y="406508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791E1F-6A63-4307-A27D-6C7981018B68}"/>
                </a:ext>
              </a:extLst>
            </p:cNvPr>
            <p:cNvSpPr/>
            <p:nvPr/>
          </p:nvSpPr>
          <p:spPr>
            <a:xfrm>
              <a:off x="4683205" y="438720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35400C-2E3E-44E9-9252-AD45D922B4EA}"/>
                </a:ext>
              </a:extLst>
            </p:cNvPr>
            <p:cNvSpPr/>
            <p:nvPr/>
          </p:nvSpPr>
          <p:spPr>
            <a:xfrm>
              <a:off x="4683205" y="470932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F8E4D5B-337D-4CBC-8C59-738BE720EC3C}"/>
                </a:ext>
              </a:extLst>
            </p:cNvPr>
            <p:cNvSpPr/>
            <p:nvPr/>
          </p:nvSpPr>
          <p:spPr>
            <a:xfrm>
              <a:off x="4683205" y="6129275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2892287-34B3-4982-AE07-23FCDCA06215}"/>
                </a:ext>
              </a:extLst>
            </p:cNvPr>
            <p:cNvSpPr/>
            <p:nvPr/>
          </p:nvSpPr>
          <p:spPr>
            <a:xfrm>
              <a:off x="4683204" y="580715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0C3383-FE53-462C-ACEB-6A47D36CEE7E}"/>
                </a:ext>
              </a:extLst>
            </p:cNvPr>
            <p:cNvSpPr/>
            <p:nvPr/>
          </p:nvSpPr>
          <p:spPr>
            <a:xfrm>
              <a:off x="5036496" y="342084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6C339C1-FF57-45AA-A32F-92A5E8B7737C}"/>
                </a:ext>
              </a:extLst>
            </p:cNvPr>
            <p:cNvSpPr/>
            <p:nvPr/>
          </p:nvSpPr>
          <p:spPr>
            <a:xfrm>
              <a:off x="5036496" y="406508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45B484-0BC7-4AA1-B1F6-55584F829C98}"/>
                </a:ext>
              </a:extLst>
            </p:cNvPr>
            <p:cNvSpPr/>
            <p:nvPr/>
          </p:nvSpPr>
          <p:spPr>
            <a:xfrm>
              <a:off x="5036496" y="438720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5AF0AC-5E94-43D3-9CA1-236D239EB44E}"/>
                </a:ext>
              </a:extLst>
            </p:cNvPr>
            <p:cNvSpPr/>
            <p:nvPr/>
          </p:nvSpPr>
          <p:spPr>
            <a:xfrm>
              <a:off x="5036496" y="470932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1C25D85-9AE9-4709-8D4C-64EB1AC80F78}"/>
                </a:ext>
              </a:extLst>
            </p:cNvPr>
            <p:cNvSpPr/>
            <p:nvPr/>
          </p:nvSpPr>
          <p:spPr>
            <a:xfrm>
              <a:off x="5036496" y="6129275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B9C9B3-90B8-4BEE-9665-095F95AF40A4}"/>
                </a:ext>
              </a:extLst>
            </p:cNvPr>
            <p:cNvSpPr/>
            <p:nvPr/>
          </p:nvSpPr>
          <p:spPr>
            <a:xfrm>
              <a:off x="5036495" y="580715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614496-2102-4571-B3F4-2B1AFD908775}"/>
                </a:ext>
              </a:extLst>
            </p:cNvPr>
            <p:cNvSpPr txBox="1"/>
            <p:nvPr/>
          </p:nvSpPr>
          <p:spPr>
            <a:xfrm>
              <a:off x="4672935" y="4916074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487341-D5B3-44C4-ACD1-3EF1C3856127}"/>
                </a:ext>
              </a:extLst>
            </p:cNvPr>
            <p:cNvSpPr txBox="1"/>
            <p:nvPr/>
          </p:nvSpPr>
          <p:spPr>
            <a:xfrm>
              <a:off x="5026103" y="4956166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547B19-B9BC-4566-9469-71832FE9AA51}"/>
                </a:ext>
              </a:extLst>
            </p:cNvPr>
            <p:cNvSpPr/>
            <p:nvPr/>
          </p:nvSpPr>
          <p:spPr>
            <a:xfrm>
              <a:off x="5389418" y="341249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C1C195-3CD4-45E2-9390-761B878003DB}"/>
                </a:ext>
              </a:extLst>
            </p:cNvPr>
            <p:cNvSpPr/>
            <p:nvPr/>
          </p:nvSpPr>
          <p:spPr>
            <a:xfrm>
              <a:off x="5389418" y="405673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75FFF1-EBFD-43BB-A120-F39AED6EF848}"/>
                </a:ext>
              </a:extLst>
            </p:cNvPr>
            <p:cNvSpPr/>
            <p:nvPr/>
          </p:nvSpPr>
          <p:spPr>
            <a:xfrm>
              <a:off x="5389418" y="4378851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8D723F-8329-4796-AB66-0F05FC26CD19}"/>
                </a:ext>
              </a:extLst>
            </p:cNvPr>
            <p:cNvSpPr/>
            <p:nvPr/>
          </p:nvSpPr>
          <p:spPr>
            <a:xfrm>
              <a:off x="5389418" y="4700970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CBDF4B-5C17-4EF7-8EC2-457E684479B4}"/>
                </a:ext>
              </a:extLst>
            </p:cNvPr>
            <p:cNvSpPr/>
            <p:nvPr/>
          </p:nvSpPr>
          <p:spPr>
            <a:xfrm>
              <a:off x="5389418" y="612092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2D0891-DCCD-43B7-8B02-257A8CFA1736}"/>
                </a:ext>
              </a:extLst>
            </p:cNvPr>
            <p:cNvSpPr/>
            <p:nvPr/>
          </p:nvSpPr>
          <p:spPr>
            <a:xfrm>
              <a:off x="5389417" y="579880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E2B080-E231-47A4-B292-CD3F0B2D3EDB}"/>
                </a:ext>
              </a:extLst>
            </p:cNvPr>
            <p:cNvSpPr/>
            <p:nvPr/>
          </p:nvSpPr>
          <p:spPr>
            <a:xfrm>
              <a:off x="5742709" y="341249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17965B-2E36-4396-B429-BB5926F43099}"/>
                </a:ext>
              </a:extLst>
            </p:cNvPr>
            <p:cNvSpPr/>
            <p:nvPr/>
          </p:nvSpPr>
          <p:spPr>
            <a:xfrm>
              <a:off x="5742709" y="4056732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2C740B-ED9C-4D3C-8627-E4A753862F9B}"/>
                </a:ext>
              </a:extLst>
            </p:cNvPr>
            <p:cNvSpPr/>
            <p:nvPr/>
          </p:nvSpPr>
          <p:spPr>
            <a:xfrm>
              <a:off x="5742709" y="4378851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FE0A10-858E-4742-BAA0-B1473AEC6243}"/>
                </a:ext>
              </a:extLst>
            </p:cNvPr>
            <p:cNvSpPr/>
            <p:nvPr/>
          </p:nvSpPr>
          <p:spPr>
            <a:xfrm>
              <a:off x="5742709" y="4700970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A28EE8-F481-41AC-AEEB-664C6A7C4764}"/>
                </a:ext>
              </a:extLst>
            </p:cNvPr>
            <p:cNvSpPr/>
            <p:nvPr/>
          </p:nvSpPr>
          <p:spPr>
            <a:xfrm>
              <a:off x="5742709" y="6120923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B3B69B-8580-4C36-8776-2F2EE19450DF}"/>
                </a:ext>
              </a:extLst>
            </p:cNvPr>
            <p:cNvSpPr/>
            <p:nvPr/>
          </p:nvSpPr>
          <p:spPr>
            <a:xfrm>
              <a:off x="5742708" y="5798804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8D4983-BB7B-4FD6-A27B-6A48AEAF0520}"/>
                </a:ext>
              </a:extLst>
            </p:cNvPr>
            <p:cNvSpPr txBox="1"/>
            <p:nvPr/>
          </p:nvSpPr>
          <p:spPr>
            <a:xfrm>
              <a:off x="5379148" y="4907722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80490B-73E4-4487-8ABC-E25EF431295C}"/>
                </a:ext>
              </a:extLst>
            </p:cNvPr>
            <p:cNvSpPr txBox="1"/>
            <p:nvPr/>
          </p:nvSpPr>
          <p:spPr>
            <a:xfrm>
              <a:off x="5732316" y="4947814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A45120-4B44-4FEB-9B81-93003F65CE99}"/>
                </a:ext>
              </a:extLst>
            </p:cNvPr>
            <p:cNvSpPr txBox="1"/>
            <p:nvPr/>
          </p:nvSpPr>
          <p:spPr>
            <a:xfrm>
              <a:off x="3439968" y="335348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B9A7723-6B9B-4689-82E2-BD10CBA77372}"/>
                </a:ext>
              </a:extLst>
            </p:cNvPr>
            <p:cNvGrpSpPr/>
            <p:nvPr/>
          </p:nvGrpSpPr>
          <p:grpSpPr>
            <a:xfrm>
              <a:off x="1247524" y="3667354"/>
              <a:ext cx="4848476" cy="397730"/>
              <a:chOff x="1247524" y="3667354"/>
              <a:chExt cx="4848476" cy="39773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61D1CF4-D43E-4DA0-B761-64F19E18983A}"/>
                  </a:ext>
                </a:extLst>
              </p:cNvPr>
              <p:cNvSpPr/>
              <p:nvPr/>
            </p:nvSpPr>
            <p:spPr>
              <a:xfrm>
                <a:off x="1247524" y="3706215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CEC49DA-187F-4F83-ABAE-0C22D1F1EFBC}"/>
                  </a:ext>
                </a:extLst>
              </p:cNvPr>
              <p:cNvSpPr/>
              <p:nvPr/>
            </p:nvSpPr>
            <p:spPr>
              <a:xfrm>
                <a:off x="1600815" y="3706215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C3BB155-DACD-4A12-8E3B-330631C9014D}"/>
                  </a:ext>
                </a:extLst>
              </p:cNvPr>
              <p:cNvSpPr/>
              <p:nvPr/>
            </p:nvSpPr>
            <p:spPr>
              <a:xfrm>
                <a:off x="1953860" y="3714567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07C2DF2-658B-41C6-8D50-553E2E053ED8}"/>
                  </a:ext>
                </a:extLst>
              </p:cNvPr>
              <p:cNvSpPr/>
              <p:nvPr/>
            </p:nvSpPr>
            <p:spPr>
              <a:xfrm>
                <a:off x="2307151" y="3714567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3919D54-0637-4F35-8769-2F4E1FDB05B5}"/>
                  </a:ext>
                </a:extLst>
              </p:cNvPr>
              <p:cNvSpPr/>
              <p:nvPr/>
            </p:nvSpPr>
            <p:spPr>
              <a:xfrm>
                <a:off x="2660073" y="3706215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F1B1569-0B57-45A9-8945-82437D8864C7}"/>
                  </a:ext>
                </a:extLst>
              </p:cNvPr>
              <p:cNvSpPr/>
              <p:nvPr/>
            </p:nvSpPr>
            <p:spPr>
              <a:xfrm>
                <a:off x="3013364" y="3706215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33A186-3FB2-49A3-A19A-B0B3B48D105D}"/>
                  </a:ext>
                </a:extLst>
              </p:cNvPr>
              <p:cNvSpPr/>
              <p:nvPr/>
            </p:nvSpPr>
            <p:spPr>
              <a:xfrm>
                <a:off x="3976869" y="3734613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159984C-EB06-48CF-AEA0-03E313794BF1}"/>
                  </a:ext>
                </a:extLst>
              </p:cNvPr>
              <p:cNvSpPr/>
              <p:nvPr/>
            </p:nvSpPr>
            <p:spPr>
              <a:xfrm>
                <a:off x="4330160" y="3734613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445597-CADF-42E5-A092-F94A3EB41F2C}"/>
                  </a:ext>
                </a:extLst>
              </p:cNvPr>
              <p:cNvSpPr/>
              <p:nvPr/>
            </p:nvSpPr>
            <p:spPr>
              <a:xfrm>
                <a:off x="4683205" y="3742965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2FF6EDF-A435-4634-BD38-440D17708F32}"/>
                  </a:ext>
                </a:extLst>
              </p:cNvPr>
              <p:cNvSpPr/>
              <p:nvPr/>
            </p:nvSpPr>
            <p:spPr>
              <a:xfrm>
                <a:off x="5036496" y="3742965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644D18A-EA98-4ED5-BAEA-93ECC71BD035}"/>
                  </a:ext>
                </a:extLst>
              </p:cNvPr>
              <p:cNvSpPr/>
              <p:nvPr/>
            </p:nvSpPr>
            <p:spPr>
              <a:xfrm>
                <a:off x="5389418" y="3734613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A3362C-5924-4438-B2E8-AFF75B327A7B}"/>
                  </a:ext>
                </a:extLst>
              </p:cNvPr>
              <p:cNvSpPr/>
              <p:nvPr/>
            </p:nvSpPr>
            <p:spPr>
              <a:xfrm>
                <a:off x="5742709" y="3734613"/>
                <a:ext cx="353291" cy="3221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6E41DF-F220-4AED-B708-99FB4E7D3416}"/>
                  </a:ext>
                </a:extLst>
              </p:cNvPr>
              <p:cNvSpPr txBox="1"/>
              <p:nvPr/>
            </p:nvSpPr>
            <p:spPr>
              <a:xfrm>
                <a:off x="3435928" y="366735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28FF95-AEB2-4BB8-B523-2C1E3F95D2EB}"/>
                </a:ext>
              </a:extLst>
            </p:cNvPr>
            <p:cNvSpPr txBox="1"/>
            <p:nvPr/>
          </p:nvSpPr>
          <p:spPr>
            <a:xfrm>
              <a:off x="3447740" y="467257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892A3-D71E-4D7D-996E-F3A4672DBFD2}"/>
                </a:ext>
              </a:extLst>
            </p:cNvPr>
            <p:cNvSpPr txBox="1"/>
            <p:nvPr/>
          </p:nvSpPr>
          <p:spPr>
            <a:xfrm>
              <a:off x="3383724" y="580122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7A2DB-8B51-4A8A-B2A1-8D678627DDF3}"/>
                </a:ext>
              </a:extLst>
            </p:cNvPr>
            <p:cNvSpPr txBox="1"/>
            <p:nvPr/>
          </p:nvSpPr>
          <p:spPr>
            <a:xfrm>
              <a:off x="3402421" y="610566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ABB71AC-5698-4689-89DD-0E3C92276E9D}"/>
                </a:ext>
              </a:extLst>
            </p:cNvPr>
            <p:cNvSpPr txBox="1"/>
            <p:nvPr/>
          </p:nvSpPr>
          <p:spPr>
            <a:xfrm>
              <a:off x="1165551" y="3061369"/>
              <a:ext cx="1776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Best matrix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08CBA78-C85A-4447-AC4F-3CC65825F7E9}"/>
              </a:ext>
            </a:extLst>
          </p:cNvPr>
          <p:cNvSpPr/>
          <p:nvPr/>
        </p:nvSpPr>
        <p:spPr>
          <a:xfrm>
            <a:off x="6754398" y="3896728"/>
            <a:ext cx="353291" cy="322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9805711-9E1F-4100-8C4E-48986E4373E7}"/>
              </a:ext>
            </a:extLst>
          </p:cNvPr>
          <p:cNvSpPr/>
          <p:nvPr/>
        </p:nvSpPr>
        <p:spPr>
          <a:xfrm>
            <a:off x="7107689" y="3896728"/>
            <a:ext cx="353291" cy="322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F3FCCD3-BE09-43AC-B57D-3DEBA671B57C}"/>
              </a:ext>
            </a:extLst>
          </p:cNvPr>
          <p:cNvSpPr/>
          <p:nvPr/>
        </p:nvSpPr>
        <p:spPr>
          <a:xfrm>
            <a:off x="7460672" y="3891150"/>
            <a:ext cx="353291" cy="322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A31DF9F-62D7-4478-8443-29CBF88C0379}"/>
              </a:ext>
            </a:extLst>
          </p:cNvPr>
          <p:cNvSpPr/>
          <p:nvPr/>
        </p:nvSpPr>
        <p:spPr>
          <a:xfrm>
            <a:off x="7813656" y="3892361"/>
            <a:ext cx="353291" cy="322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02BDB81-468D-4137-8F05-982B750EFFDC}"/>
              </a:ext>
            </a:extLst>
          </p:cNvPr>
          <p:cNvSpPr/>
          <p:nvPr/>
        </p:nvSpPr>
        <p:spPr>
          <a:xfrm>
            <a:off x="8166639" y="3891149"/>
            <a:ext cx="353291" cy="322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475B47-9156-47B2-A24A-E528A2F9AB16}"/>
              </a:ext>
            </a:extLst>
          </p:cNvPr>
          <p:cNvSpPr/>
          <p:nvPr/>
        </p:nvSpPr>
        <p:spPr>
          <a:xfrm>
            <a:off x="8519622" y="3896728"/>
            <a:ext cx="353291" cy="322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7B36D53-CB70-429A-ABDF-030DAC6F600A}"/>
              </a:ext>
            </a:extLst>
          </p:cNvPr>
          <p:cNvGrpSpPr/>
          <p:nvPr/>
        </p:nvGrpSpPr>
        <p:grpSpPr>
          <a:xfrm>
            <a:off x="9501903" y="3891148"/>
            <a:ext cx="2119131" cy="322119"/>
            <a:chOff x="9483743" y="3925126"/>
            <a:chExt cx="2119131" cy="322119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0AEC9A0-0163-4A61-81FE-2548BB4419C2}"/>
                </a:ext>
              </a:extLst>
            </p:cNvPr>
            <p:cNvSpPr/>
            <p:nvPr/>
          </p:nvSpPr>
          <p:spPr>
            <a:xfrm>
              <a:off x="9483743" y="392512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4253E66-D25D-4733-BF88-2E4F15ED6803}"/>
                </a:ext>
              </a:extLst>
            </p:cNvPr>
            <p:cNvSpPr/>
            <p:nvPr/>
          </p:nvSpPr>
          <p:spPr>
            <a:xfrm>
              <a:off x="9837034" y="392512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832302A-6E45-471D-ACB2-9962E4CB231C}"/>
                </a:ext>
              </a:extLst>
            </p:cNvPr>
            <p:cNvSpPr/>
            <p:nvPr/>
          </p:nvSpPr>
          <p:spPr>
            <a:xfrm>
              <a:off x="10190017" y="392512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974D95A-B547-42AD-9179-4EB08BE59795}"/>
                </a:ext>
              </a:extLst>
            </p:cNvPr>
            <p:cNvSpPr/>
            <p:nvPr/>
          </p:nvSpPr>
          <p:spPr>
            <a:xfrm>
              <a:off x="10543001" y="392512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73B24D3-6F9E-4E2F-97AF-57CE3649AD16}"/>
                </a:ext>
              </a:extLst>
            </p:cNvPr>
            <p:cNvSpPr/>
            <p:nvPr/>
          </p:nvSpPr>
          <p:spPr>
            <a:xfrm>
              <a:off x="10896292" y="392512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8F34013-DDA1-4E0F-B5E5-524C67ED28E5}"/>
                </a:ext>
              </a:extLst>
            </p:cNvPr>
            <p:cNvSpPr/>
            <p:nvPr/>
          </p:nvSpPr>
          <p:spPr>
            <a:xfrm>
              <a:off x="11249583" y="3925126"/>
              <a:ext cx="353291" cy="3221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BA764082-3670-4679-926D-6B31689A7E9D}"/>
              </a:ext>
            </a:extLst>
          </p:cNvPr>
          <p:cNvSpPr txBox="1"/>
          <p:nvPr/>
        </p:nvSpPr>
        <p:spPr>
          <a:xfrm>
            <a:off x="8942802" y="38578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6FADDF-42BF-49E3-8ADA-0EA3831AFE43}"/>
              </a:ext>
            </a:extLst>
          </p:cNvPr>
          <p:cNvSpPr txBox="1"/>
          <p:nvPr/>
        </p:nvSpPr>
        <p:spPr>
          <a:xfrm>
            <a:off x="6665737" y="3545907"/>
            <a:ext cx="17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Best Row</a:t>
            </a:r>
          </a:p>
        </p:txBody>
      </p:sp>
    </p:spTree>
    <p:extLst>
      <p:ext uri="{BB962C8B-B14F-4D97-AF65-F5344CB8AC3E}">
        <p14:creationId xmlns:p14="http://schemas.microsoft.com/office/powerpoint/2010/main" val="329939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379887" y="305068"/>
            <a:ext cx="114761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 – Continue: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</a:t>
            </a:r>
          </a:p>
          <a:p>
            <a:r>
              <a:rPr lang="en-US" sz="2800" b="1" dirty="0">
                <a:solidFill>
                  <a:srgbClr val="008000"/>
                </a:solidFill>
              </a:rPr>
              <a:t>// Step 7: Update the velocity</a:t>
            </a:r>
            <a:endParaRPr lang="en-US" sz="2400" dirty="0"/>
          </a:p>
          <a:p>
            <a:r>
              <a:rPr lang="en-US" sz="2000" dirty="0"/>
              <a:t>         </a:t>
            </a:r>
            <a:r>
              <a:rPr lang="en-US" sz="2000" dirty="0" err="1"/>
              <a:t>UpdateVelocityMatrix</a:t>
            </a:r>
            <a:r>
              <a:rPr lang="en-US" sz="2000" dirty="0"/>
              <a:t>(……)</a:t>
            </a:r>
          </a:p>
          <a:p>
            <a:r>
              <a:rPr lang="en-US" sz="2400" b="1" dirty="0"/>
              <a:t>     </a:t>
            </a:r>
            <a:r>
              <a:rPr lang="en-US" sz="2000" b="1" dirty="0"/>
              <a:t>    // How to do that?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======================================================================</a:t>
            </a: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800" b="1" dirty="0">
                <a:solidFill>
                  <a:srgbClr val="008000"/>
                </a:solidFill>
              </a:rPr>
              <a:t>// Go back to step 3</a:t>
            </a:r>
          </a:p>
          <a:p>
            <a:endParaRPr lang="en-US" sz="2000" b="1" dirty="0"/>
          </a:p>
          <a:p>
            <a:r>
              <a:rPr lang="en-US" sz="2000" b="1" dirty="0"/>
              <a:t>c1 and c2 are acceleration constants and based on some experiments the best values for the is equal to 2. </a:t>
            </a:r>
          </a:p>
          <a:p>
            <a:r>
              <a:rPr lang="en-US" sz="2000" b="1" dirty="0"/>
              <a:t>To understand BPSP, you may read pages 5, 6, and 7 of the journal that is placed under project 4 of the cougar courses.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9C62C-6993-4EB9-87EC-96FD56CA3663}"/>
              </a:ext>
            </a:extLst>
          </p:cNvPr>
          <p:cNvPicPr/>
          <p:nvPr/>
        </p:nvPicPr>
        <p:blipFill rotWithShape="1">
          <a:blip r:embed="rId2"/>
          <a:srcRect l="29441" t="47833" r="37105" b="41689"/>
          <a:stretch/>
        </p:blipFill>
        <p:spPr bwMode="auto">
          <a:xfrm>
            <a:off x="860360" y="2352853"/>
            <a:ext cx="9493086" cy="1910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34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DF2F9CB-3916-4BEB-B63B-20D7BFCD4D5A}"/>
              </a:ext>
            </a:extLst>
          </p:cNvPr>
          <p:cNvGrpSpPr/>
          <p:nvPr/>
        </p:nvGrpSpPr>
        <p:grpSpPr>
          <a:xfrm>
            <a:off x="316748" y="418006"/>
            <a:ext cx="1969252" cy="1314906"/>
            <a:chOff x="316748" y="418006"/>
            <a:chExt cx="1969252" cy="13149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7D5B5E-8847-46B7-BB2D-3EFFA2C43FDF}"/>
                </a:ext>
              </a:extLst>
            </p:cNvPr>
            <p:cNvSpPr/>
            <p:nvPr/>
          </p:nvSpPr>
          <p:spPr>
            <a:xfrm>
              <a:off x="748145" y="602672"/>
              <a:ext cx="1537855" cy="1049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9ACCFC-A96A-4D4E-8A9C-9007AC7DEAB4}"/>
                </a:ext>
              </a:extLst>
            </p:cNvPr>
            <p:cNvSpPr txBox="1"/>
            <p:nvPr/>
          </p:nvSpPr>
          <p:spPr>
            <a:xfrm>
              <a:off x="433766" y="41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E9094F-76EF-4672-8430-FC2501BBE783}"/>
                </a:ext>
              </a:extLst>
            </p:cNvPr>
            <p:cNvSpPr txBox="1"/>
            <p:nvPr/>
          </p:nvSpPr>
          <p:spPr>
            <a:xfrm>
              <a:off x="316748" y="13635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D6D7D9-B615-4B52-8383-F72796E040AD}"/>
              </a:ext>
            </a:extLst>
          </p:cNvPr>
          <p:cNvGrpSpPr/>
          <p:nvPr/>
        </p:nvGrpSpPr>
        <p:grpSpPr>
          <a:xfrm>
            <a:off x="301552" y="2836587"/>
            <a:ext cx="1969252" cy="1314906"/>
            <a:chOff x="316748" y="418006"/>
            <a:chExt cx="1969252" cy="13149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01947F-E231-49BC-B073-C583DBE0030D}"/>
                </a:ext>
              </a:extLst>
            </p:cNvPr>
            <p:cNvSpPr/>
            <p:nvPr/>
          </p:nvSpPr>
          <p:spPr>
            <a:xfrm>
              <a:off x="748145" y="602672"/>
              <a:ext cx="1537855" cy="1049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69D6FC-B3BC-4A13-B866-C651BCEB8812}"/>
                </a:ext>
              </a:extLst>
            </p:cNvPr>
            <p:cNvSpPr txBox="1"/>
            <p:nvPr/>
          </p:nvSpPr>
          <p:spPr>
            <a:xfrm>
              <a:off x="433766" y="41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A12DDF-F835-4D6F-801C-4D4BBC85B52B}"/>
                </a:ext>
              </a:extLst>
            </p:cNvPr>
            <p:cNvSpPr txBox="1"/>
            <p:nvPr/>
          </p:nvSpPr>
          <p:spPr>
            <a:xfrm>
              <a:off x="316748" y="13635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13C222-1089-4387-9C7A-D7B3CB3F6BFA}"/>
              </a:ext>
            </a:extLst>
          </p:cNvPr>
          <p:cNvGrpSpPr/>
          <p:nvPr/>
        </p:nvGrpSpPr>
        <p:grpSpPr>
          <a:xfrm>
            <a:off x="90283" y="5283273"/>
            <a:ext cx="1969252" cy="1314906"/>
            <a:chOff x="316748" y="418006"/>
            <a:chExt cx="1969252" cy="13149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8438CF-ED81-4FB3-90E3-0A4D71D6DE5F}"/>
                </a:ext>
              </a:extLst>
            </p:cNvPr>
            <p:cNvSpPr/>
            <p:nvPr/>
          </p:nvSpPr>
          <p:spPr>
            <a:xfrm>
              <a:off x="748145" y="602672"/>
              <a:ext cx="1537855" cy="1049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710ED3-AC09-4E41-88BD-003A4198BEE6}"/>
                </a:ext>
              </a:extLst>
            </p:cNvPr>
            <p:cNvSpPr txBox="1"/>
            <p:nvPr/>
          </p:nvSpPr>
          <p:spPr>
            <a:xfrm>
              <a:off x="433766" y="41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61EB0A-95CD-4E06-9856-8DE3884AAEAF}"/>
                </a:ext>
              </a:extLst>
            </p:cNvPr>
            <p:cNvSpPr txBox="1"/>
            <p:nvPr/>
          </p:nvSpPr>
          <p:spPr>
            <a:xfrm>
              <a:off x="316748" y="13635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BE6991-B7B7-4090-9C90-0695C6F98C33}"/>
              </a:ext>
            </a:extLst>
          </p:cNvPr>
          <p:cNvGrpSpPr/>
          <p:nvPr/>
        </p:nvGrpSpPr>
        <p:grpSpPr>
          <a:xfrm>
            <a:off x="2254938" y="2853529"/>
            <a:ext cx="1969252" cy="1314906"/>
            <a:chOff x="316748" y="418006"/>
            <a:chExt cx="1969252" cy="13149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7A9BF0-0C02-4788-AEFB-325D202F5648}"/>
                </a:ext>
              </a:extLst>
            </p:cNvPr>
            <p:cNvSpPr/>
            <p:nvPr/>
          </p:nvSpPr>
          <p:spPr>
            <a:xfrm>
              <a:off x="748145" y="602672"/>
              <a:ext cx="1537855" cy="1049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7195F7-D7B9-4863-8AD6-FCD68B76E28C}"/>
                </a:ext>
              </a:extLst>
            </p:cNvPr>
            <p:cNvSpPr txBox="1"/>
            <p:nvPr/>
          </p:nvSpPr>
          <p:spPr>
            <a:xfrm>
              <a:off x="433766" y="41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E11EE8-0A76-4DA0-AEEA-C20227176DE4}"/>
                </a:ext>
              </a:extLst>
            </p:cNvPr>
            <p:cNvSpPr txBox="1"/>
            <p:nvPr/>
          </p:nvSpPr>
          <p:spPr>
            <a:xfrm>
              <a:off x="316748" y="13635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32C537-F74E-4B8A-973D-F172B3A15CC3}"/>
              </a:ext>
            </a:extLst>
          </p:cNvPr>
          <p:cNvGrpSpPr/>
          <p:nvPr/>
        </p:nvGrpSpPr>
        <p:grpSpPr>
          <a:xfrm>
            <a:off x="2560513" y="179063"/>
            <a:ext cx="2059663" cy="1562691"/>
            <a:chOff x="2560513" y="179063"/>
            <a:chExt cx="2059663" cy="156269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31EED8-62D4-42CC-A362-357F18B242CF}"/>
                </a:ext>
              </a:extLst>
            </p:cNvPr>
            <p:cNvGrpSpPr/>
            <p:nvPr/>
          </p:nvGrpSpPr>
          <p:grpSpPr>
            <a:xfrm>
              <a:off x="2560513" y="426848"/>
              <a:ext cx="1969252" cy="1314906"/>
              <a:chOff x="316748" y="418006"/>
              <a:chExt cx="1969252" cy="131490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17D4F9-8E0F-4C67-8E0D-DF35F81C5584}"/>
                  </a:ext>
                </a:extLst>
              </p:cNvPr>
              <p:cNvSpPr/>
              <p:nvPr/>
            </p:nvSpPr>
            <p:spPr>
              <a:xfrm>
                <a:off x="748145" y="602672"/>
                <a:ext cx="1537855" cy="104948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E2290B-1B0F-4A99-AEE7-DCC224D3FA10}"/>
                  </a:ext>
                </a:extLst>
              </p:cNvPr>
              <p:cNvSpPr txBox="1"/>
              <p:nvPr/>
            </p:nvSpPr>
            <p:spPr>
              <a:xfrm>
                <a:off x="433766" y="418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6FEC26-5D4D-4F3D-92A5-4D9DDED28CFC}"/>
                  </a:ext>
                </a:extLst>
              </p:cNvPr>
              <p:cNvSpPr txBox="1"/>
              <p:nvPr/>
            </p:nvSpPr>
            <p:spPr>
              <a:xfrm>
                <a:off x="316748" y="13635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FA39F7-C81B-4581-A692-2C9652C6EA5A}"/>
                </a:ext>
              </a:extLst>
            </p:cNvPr>
            <p:cNvSpPr txBox="1"/>
            <p:nvPr/>
          </p:nvSpPr>
          <p:spPr>
            <a:xfrm>
              <a:off x="2888805" y="179063"/>
              <a:ext cx="1731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local matrix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EDF9D6-ABEA-4980-ABFB-C18D6E7CC84E}"/>
                </a:ext>
              </a:extLst>
            </p:cNvPr>
            <p:cNvCxnSpPr/>
            <p:nvPr/>
          </p:nvCxnSpPr>
          <p:spPr>
            <a:xfrm>
              <a:off x="2979217" y="796180"/>
              <a:ext cx="15505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534013-4C46-4B83-B35B-4042420F9DA0}"/>
              </a:ext>
            </a:extLst>
          </p:cNvPr>
          <p:cNvCxnSpPr/>
          <p:nvPr/>
        </p:nvCxnSpPr>
        <p:spPr>
          <a:xfrm>
            <a:off x="2552915" y="3221957"/>
            <a:ext cx="1550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3BFA49-65F5-45DA-8DEE-DC23610D8E29}"/>
              </a:ext>
            </a:extLst>
          </p:cNvPr>
          <p:cNvCxnSpPr/>
          <p:nvPr/>
        </p:nvCxnSpPr>
        <p:spPr>
          <a:xfrm>
            <a:off x="2570649" y="3374997"/>
            <a:ext cx="1550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98FB30-9155-4311-B7C7-8A9733526642}"/>
              </a:ext>
            </a:extLst>
          </p:cNvPr>
          <p:cNvGrpSpPr/>
          <p:nvPr/>
        </p:nvGrpSpPr>
        <p:grpSpPr>
          <a:xfrm>
            <a:off x="2020267" y="5283273"/>
            <a:ext cx="1969252" cy="1314906"/>
            <a:chOff x="316748" y="418006"/>
            <a:chExt cx="1969252" cy="13149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759D585-0F0A-4FA1-8F9F-72F783E74AF1}"/>
                </a:ext>
              </a:extLst>
            </p:cNvPr>
            <p:cNvSpPr/>
            <p:nvPr/>
          </p:nvSpPr>
          <p:spPr>
            <a:xfrm>
              <a:off x="748145" y="602672"/>
              <a:ext cx="1537855" cy="1049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8BB379-1185-40CE-8B6B-F9647A0301A0}"/>
                </a:ext>
              </a:extLst>
            </p:cNvPr>
            <p:cNvSpPr txBox="1"/>
            <p:nvPr/>
          </p:nvSpPr>
          <p:spPr>
            <a:xfrm>
              <a:off x="433766" y="41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5DF4C4-D125-461C-8B53-C8C548C018A1}"/>
                </a:ext>
              </a:extLst>
            </p:cNvPr>
            <p:cNvSpPr txBox="1"/>
            <p:nvPr/>
          </p:nvSpPr>
          <p:spPr>
            <a:xfrm>
              <a:off x="316748" y="13635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1F4E97-EC72-4D58-88D8-B3CAA4E38B2A}"/>
              </a:ext>
            </a:extLst>
          </p:cNvPr>
          <p:cNvGrpSpPr/>
          <p:nvPr/>
        </p:nvGrpSpPr>
        <p:grpSpPr>
          <a:xfrm>
            <a:off x="3842265" y="5359159"/>
            <a:ext cx="1969252" cy="1314906"/>
            <a:chOff x="316748" y="418006"/>
            <a:chExt cx="1969252" cy="13149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DF78D-8476-4A70-A22E-9ED09A4C044E}"/>
                </a:ext>
              </a:extLst>
            </p:cNvPr>
            <p:cNvSpPr/>
            <p:nvPr/>
          </p:nvSpPr>
          <p:spPr>
            <a:xfrm>
              <a:off x="748145" y="602672"/>
              <a:ext cx="1537855" cy="1049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C03A96-2030-4EFF-AF12-551149E02F0A}"/>
                </a:ext>
              </a:extLst>
            </p:cNvPr>
            <p:cNvSpPr txBox="1"/>
            <p:nvPr/>
          </p:nvSpPr>
          <p:spPr>
            <a:xfrm>
              <a:off x="433766" y="41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6326D8-8F2A-488D-BF21-1C790494306A}"/>
                </a:ext>
              </a:extLst>
            </p:cNvPr>
            <p:cNvSpPr txBox="1"/>
            <p:nvPr/>
          </p:nvSpPr>
          <p:spPr>
            <a:xfrm>
              <a:off x="316748" y="13635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4386BD-4F3D-4489-A10C-482C5CD80F8D}"/>
              </a:ext>
            </a:extLst>
          </p:cNvPr>
          <p:cNvGrpSpPr/>
          <p:nvPr/>
        </p:nvGrpSpPr>
        <p:grpSpPr>
          <a:xfrm>
            <a:off x="4329827" y="2604840"/>
            <a:ext cx="2059663" cy="1562691"/>
            <a:chOff x="2560513" y="179063"/>
            <a:chExt cx="2059663" cy="156269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66AC7C7-A31B-4A0D-8EDB-C9B1CFCEF28F}"/>
                </a:ext>
              </a:extLst>
            </p:cNvPr>
            <p:cNvGrpSpPr/>
            <p:nvPr/>
          </p:nvGrpSpPr>
          <p:grpSpPr>
            <a:xfrm>
              <a:off x="2560513" y="426848"/>
              <a:ext cx="1969252" cy="1314906"/>
              <a:chOff x="316748" y="418006"/>
              <a:chExt cx="1969252" cy="131490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2538F1C-DC5D-417B-B84E-F5FBC4D9AA35}"/>
                  </a:ext>
                </a:extLst>
              </p:cNvPr>
              <p:cNvSpPr/>
              <p:nvPr/>
            </p:nvSpPr>
            <p:spPr>
              <a:xfrm>
                <a:off x="748145" y="602672"/>
                <a:ext cx="1537855" cy="104948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C553F4-1ADC-4D00-92AC-397A87D8FCC2}"/>
                  </a:ext>
                </a:extLst>
              </p:cNvPr>
              <p:cNvSpPr txBox="1"/>
              <p:nvPr/>
            </p:nvSpPr>
            <p:spPr>
              <a:xfrm>
                <a:off x="433766" y="418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5F0D71-CE00-4CD2-B3E8-A49405ACAC4E}"/>
                  </a:ext>
                </a:extLst>
              </p:cNvPr>
              <p:cNvSpPr txBox="1"/>
              <p:nvPr/>
            </p:nvSpPr>
            <p:spPr>
              <a:xfrm>
                <a:off x="316748" y="13635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49D6AE-C8D9-420F-A8FA-7AE51B9D700A}"/>
                </a:ext>
              </a:extLst>
            </p:cNvPr>
            <p:cNvSpPr txBox="1"/>
            <p:nvPr/>
          </p:nvSpPr>
          <p:spPr>
            <a:xfrm>
              <a:off x="2888805" y="179063"/>
              <a:ext cx="1731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local matrix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F69846-BC72-416C-AFFA-7970F24C1825}"/>
                </a:ext>
              </a:extLst>
            </p:cNvPr>
            <p:cNvCxnSpPr/>
            <p:nvPr/>
          </p:nvCxnSpPr>
          <p:spPr>
            <a:xfrm>
              <a:off x="2979217" y="796180"/>
              <a:ext cx="15505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B1EE9A-10EF-4486-8DD4-5EC37C946377}"/>
              </a:ext>
            </a:extLst>
          </p:cNvPr>
          <p:cNvCxnSpPr/>
          <p:nvPr/>
        </p:nvCxnSpPr>
        <p:spPr>
          <a:xfrm>
            <a:off x="4761224" y="3355760"/>
            <a:ext cx="1550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C2DB47-51C8-4F41-B612-F8609CC3C70D}"/>
              </a:ext>
            </a:extLst>
          </p:cNvPr>
          <p:cNvGrpSpPr/>
          <p:nvPr/>
        </p:nvGrpSpPr>
        <p:grpSpPr>
          <a:xfrm>
            <a:off x="9990096" y="5810072"/>
            <a:ext cx="1641725" cy="553998"/>
            <a:chOff x="7736708" y="322940"/>
            <a:chExt cx="1844634" cy="5539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4DC99C-A36D-4031-9406-1B9AE10C65DF}"/>
                </a:ext>
              </a:extLst>
            </p:cNvPr>
            <p:cNvSpPr/>
            <p:nvPr/>
          </p:nvSpPr>
          <p:spPr>
            <a:xfrm>
              <a:off x="7917873" y="692272"/>
              <a:ext cx="1663469" cy="1846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1DD5F46-1131-4B82-A211-D1A5C5BA5548}"/>
                </a:ext>
              </a:extLst>
            </p:cNvPr>
            <p:cNvSpPr txBox="1"/>
            <p:nvPr/>
          </p:nvSpPr>
          <p:spPr>
            <a:xfrm>
              <a:off x="7736708" y="322940"/>
              <a:ext cx="1663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Global row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DC7382-2797-4524-B5B7-C773FB072C91}"/>
              </a:ext>
            </a:extLst>
          </p:cNvPr>
          <p:cNvCxnSpPr/>
          <p:nvPr/>
        </p:nvCxnSpPr>
        <p:spPr>
          <a:xfrm>
            <a:off x="4260969" y="5743449"/>
            <a:ext cx="15378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170148F-9B25-416F-8177-5C4463FC32FB}"/>
              </a:ext>
            </a:extLst>
          </p:cNvPr>
          <p:cNvGrpSpPr/>
          <p:nvPr/>
        </p:nvGrpSpPr>
        <p:grpSpPr>
          <a:xfrm>
            <a:off x="5836261" y="5467939"/>
            <a:ext cx="1969252" cy="1314906"/>
            <a:chOff x="316748" y="418006"/>
            <a:chExt cx="1969252" cy="13149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6B9C2C-A3E2-40AA-90DD-1E78163F288A}"/>
                </a:ext>
              </a:extLst>
            </p:cNvPr>
            <p:cNvSpPr/>
            <p:nvPr/>
          </p:nvSpPr>
          <p:spPr>
            <a:xfrm>
              <a:off x="748145" y="602672"/>
              <a:ext cx="1537855" cy="1049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F57884-FBB7-4825-AB21-E2C3D83E8180}"/>
                </a:ext>
              </a:extLst>
            </p:cNvPr>
            <p:cNvSpPr txBox="1"/>
            <p:nvPr/>
          </p:nvSpPr>
          <p:spPr>
            <a:xfrm>
              <a:off x="433766" y="41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E3CD64-A1DF-434B-8302-89BCED8098AF}"/>
                </a:ext>
              </a:extLst>
            </p:cNvPr>
            <p:cNvSpPr txBox="1"/>
            <p:nvPr/>
          </p:nvSpPr>
          <p:spPr>
            <a:xfrm>
              <a:off x="316748" y="13635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4C6984-46F3-44C7-8ED9-7BCF76140FBD}"/>
              </a:ext>
            </a:extLst>
          </p:cNvPr>
          <p:cNvSpPr txBox="1"/>
          <p:nvPr/>
        </p:nvSpPr>
        <p:spPr>
          <a:xfrm>
            <a:off x="5752618" y="590240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B079B-FFAA-43B3-8BB4-5548AABE03E7}"/>
              </a:ext>
            </a:extLst>
          </p:cNvPr>
          <p:cNvSpPr txBox="1"/>
          <p:nvPr/>
        </p:nvSpPr>
        <p:spPr>
          <a:xfrm>
            <a:off x="606124" y="5136123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6C2ABF-A04C-4922-9E9C-526F879D228F}"/>
              </a:ext>
            </a:extLst>
          </p:cNvPr>
          <p:cNvSpPr txBox="1"/>
          <p:nvPr/>
        </p:nvSpPr>
        <p:spPr>
          <a:xfrm>
            <a:off x="2556644" y="5136123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0ABEFF-360E-4F2D-8F25-EE13CA9C22E2}"/>
              </a:ext>
            </a:extLst>
          </p:cNvPr>
          <p:cNvSpPr txBox="1"/>
          <p:nvPr/>
        </p:nvSpPr>
        <p:spPr>
          <a:xfrm>
            <a:off x="4505495" y="5211502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510BAE-8411-4D2A-8E1E-1315DB9B9F0D}"/>
              </a:ext>
            </a:extLst>
          </p:cNvPr>
          <p:cNvSpPr txBox="1"/>
          <p:nvPr/>
        </p:nvSpPr>
        <p:spPr>
          <a:xfrm>
            <a:off x="6379885" y="5283273"/>
            <a:ext cx="13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BC21992-309D-4CCE-A8B3-29D197FB772D}"/>
              </a:ext>
            </a:extLst>
          </p:cNvPr>
          <p:cNvGrpSpPr/>
          <p:nvPr/>
        </p:nvGrpSpPr>
        <p:grpSpPr>
          <a:xfrm>
            <a:off x="7930433" y="5278296"/>
            <a:ext cx="2059663" cy="1562691"/>
            <a:chOff x="2560513" y="179063"/>
            <a:chExt cx="2059663" cy="156269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B395826-630C-4087-9D4B-FDB1E382429A}"/>
                </a:ext>
              </a:extLst>
            </p:cNvPr>
            <p:cNvGrpSpPr/>
            <p:nvPr/>
          </p:nvGrpSpPr>
          <p:grpSpPr>
            <a:xfrm>
              <a:off x="2560513" y="426848"/>
              <a:ext cx="1969252" cy="1314906"/>
              <a:chOff x="316748" y="418006"/>
              <a:chExt cx="1969252" cy="131490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514EAE8-5DCD-4507-A479-C0E1180C6879}"/>
                  </a:ext>
                </a:extLst>
              </p:cNvPr>
              <p:cNvSpPr/>
              <p:nvPr/>
            </p:nvSpPr>
            <p:spPr>
              <a:xfrm>
                <a:off x="748145" y="602672"/>
                <a:ext cx="1537855" cy="104948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4A920B-A270-4224-8479-1F659B8801CA}"/>
                  </a:ext>
                </a:extLst>
              </p:cNvPr>
              <p:cNvSpPr txBox="1"/>
              <p:nvPr/>
            </p:nvSpPr>
            <p:spPr>
              <a:xfrm>
                <a:off x="433766" y="418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8A0528-5E9F-4CE6-B78C-A0250826A880}"/>
                  </a:ext>
                </a:extLst>
              </p:cNvPr>
              <p:cNvSpPr txBox="1"/>
              <p:nvPr/>
            </p:nvSpPr>
            <p:spPr>
              <a:xfrm>
                <a:off x="316748" y="13635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8CA745-393A-4B07-9A06-24CB08031C1B}"/>
                </a:ext>
              </a:extLst>
            </p:cNvPr>
            <p:cNvSpPr txBox="1"/>
            <p:nvPr/>
          </p:nvSpPr>
          <p:spPr>
            <a:xfrm>
              <a:off x="2888805" y="179063"/>
              <a:ext cx="1731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local matrix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02C8C8-6129-4A9C-A414-BD81F6DDB3AA}"/>
                </a:ext>
              </a:extLst>
            </p:cNvPr>
            <p:cNvCxnSpPr/>
            <p:nvPr/>
          </p:nvCxnSpPr>
          <p:spPr>
            <a:xfrm>
              <a:off x="2979217" y="796180"/>
              <a:ext cx="15505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52A107-AA10-470F-9EAE-A9A6CCCA429C}"/>
              </a:ext>
            </a:extLst>
          </p:cNvPr>
          <p:cNvCxnSpPr/>
          <p:nvPr/>
        </p:nvCxnSpPr>
        <p:spPr>
          <a:xfrm>
            <a:off x="6299079" y="5837271"/>
            <a:ext cx="1550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F5C627-513B-455F-929A-8EE2B666A4B4}"/>
              </a:ext>
            </a:extLst>
          </p:cNvPr>
          <p:cNvCxnSpPr/>
          <p:nvPr/>
        </p:nvCxnSpPr>
        <p:spPr>
          <a:xfrm>
            <a:off x="2451664" y="5719567"/>
            <a:ext cx="1550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BBF28-11A1-42B0-BAAF-A623EE316192}"/>
              </a:ext>
            </a:extLst>
          </p:cNvPr>
          <p:cNvCxnSpPr/>
          <p:nvPr/>
        </p:nvCxnSpPr>
        <p:spPr>
          <a:xfrm>
            <a:off x="508987" y="5719567"/>
            <a:ext cx="1550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CD59DB-B285-44BF-B773-1020526A2C80}"/>
              </a:ext>
            </a:extLst>
          </p:cNvPr>
          <p:cNvGrpSpPr/>
          <p:nvPr/>
        </p:nvGrpSpPr>
        <p:grpSpPr>
          <a:xfrm>
            <a:off x="6379885" y="3097998"/>
            <a:ext cx="1641725" cy="553998"/>
            <a:chOff x="7736708" y="322940"/>
            <a:chExt cx="1844634" cy="55399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45ADBD0-8636-4F49-B9A8-7A6B00ADAEAC}"/>
                </a:ext>
              </a:extLst>
            </p:cNvPr>
            <p:cNvSpPr/>
            <p:nvPr/>
          </p:nvSpPr>
          <p:spPr>
            <a:xfrm>
              <a:off x="7917873" y="692272"/>
              <a:ext cx="1663469" cy="1846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C86BDF-761E-40FD-ABAF-B850DA413556}"/>
                </a:ext>
              </a:extLst>
            </p:cNvPr>
            <p:cNvSpPr txBox="1"/>
            <p:nvPr/>
          </p:nvSpPr>
          <p:spPr>
            <a:xfrm>
              <a:off x="7736708" y="322940"/>
              <a:ext cx="1663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Global row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0E8840F-CC2D-4BC6-8063-16511A2DB874}"/>
              </a:ext>
            </a:extLst>
          </p:cNvPr>
          <p:cNvGrpSpPr/>
          <p:nvPr/>
        </p:nvGrpSpPr>
        <p:grpSpPr>
          <a:xfrm>
            <a:off x="5062391" y="787338"/>
            <a:ext cx="1641725" cy="553998"/>
            <a:chOff x="7736708" y="322940"/>
            <a:chExt cx="1844634" cy="55399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3B5804B-7F1A-48C3-A90C-4B6884C600B6}"/>
                </a:ext>
              </a:extLst>
            </p:cNvPr>
            <p:cNvSpPr/>
            <p:nvPr/>
          </p:nvSpPr>
          <p:spPr>
            <a:xfrm>
              <a:off x="7917873" y="692272"/>
              <a:ext cx="1663469" cy="1846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A8D21C-CABA-4BFF-B215-828D18B1D070}"/>
                </a:ext>
              </a:extLst>
            </p:cNvPr>
            <p:cNvSpPr txBox="1"/>
            <p:nvPr/>
          </p:nvSpPr>
          <p:spPr>
            <a:xfrm>
              <a:off x="7736708" y="322940"/>
              <a:ext cx="1663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Global 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58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782</Words>
  <Application>Microsoft Office PowerPoint</Application>
  <PresentationFormat>Widescreen</PresentationFormat>
  <Paragraphs>253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Reza Hadaegh</dc:creator>
  <cp:lastModifiedBy>Ahmad Hadaegh</cp:lastModifiedBy>
  <cp:revision>57</cp:revision>
  <dcterms:created xsi:type="dcterms:W3CDTF">2016-10-16T02:12:56Z</dcterms:created>
  <dcterms:modified xsi:type="dcterms:W3CDTF">2020-11-24T22:20:47Z</dcterms:modified>
</cp:coreProperties>
</file>