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0450-A514-4C70-9E42-7045581AF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EB038-5D06-4433-B876-E02194B84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244FD4-DDDF-47BA-AA89-E4A84C5FA955}"/>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5" name="Footer Placeholder 4">
            <a:extLst>
              <a:ext uri="{FF2B5EF4-FFF2-40B4-BE49-F238E27FC236}">
                <a16:creationId xmlns:a16="http://schemas.microsoft.com/office/drawing/2014/main" id="{A7146D1C-3AE6-483C-8E23-675C67514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FC8AA-93C1-4D1F-A1C2-7F0E1A38A951}"/>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387032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E98B-8AEF-4B4E-A9A9-3BBE678827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C87848-FE13-468F-A182-EEDAEEF1E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45C59-3047-44E0-9247-C9E803BC8A5C}"/>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5" name="Footer Placeholder 4">
            <a:extLst>
              <a:ext uri="{FF2B5EF4-FFF2-40B4-BE49-F238E27FC236}">
                <a16:creationId xmlns:a16="http://schemas.microsoft.com/office/drawing/2014/main" id="{C01BBB61-6F5D-4210-9253-C0E173005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C5AA9-F4F1-458D-94CF-906EEA65978C}"/>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31630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4948E-A84F-4D81-AAC0-A4E4377CAE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EA2468-CB0E-40F5-8BE7-14691B6E6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9A96F-0EB4-4F87-9B7D-1F098E95650B}"/>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5" name="Footer Placeholder 4">
            <a:extLst>
              <a:ext uri="{FF2B5EF4-FFF2-40B4-BE49-F238E27FC236}">
                <a16:creationId xmlns:a16="http://schemas.microsoft.com/office/drawing/2014/main" id="{F2B6A8B8-95F1-4D4C-A355-4C7DEAE89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E37A1-3F61-4F43-9789-93D64A5ACAFA}"/>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350670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77C4-7D86-43AF-BD98-277D81718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F5317-EE22-4D7B-9695-BC3BFBFE6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716E7-B02A-4172-B15F-8B67FF676B07}"/>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5" name="Footer Placeholder 4">
            <a:extLst>
              <a:ext uri="{FF2B5EF4-FFF2-40B4-BE49-F238E27FC236}">
                <a16:creationId xmlns:a16="http://schemas.microsoft.com/office/drawing/2014/main" id="{6779769F-0A26-48F8-A5B4-C93307C90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6920B-3996-42C5-A956-E8787A1FFDF9}"/>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100974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2C39-EADF-4F72-90EE-3084A3797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F093C6-E08D-448D-B6F9-FEE6830C9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160BA5-8B1F-480A-80D7-735B204C4B92}"/>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5" name="Footer Placeholder 4">
            <a:extLst>
              <a:ext uri="{FF2B5EF4-FFF2-40B4-BE49-F238E27FC236}">
                <a16:creationId xmlns:a16="http://schemas.microsoft.com/office/drawing/2014/main" id="{0F9B882A-DE41-4083-8F86-C7F00D90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FF522-98E0-4ACC-A835-6399571D60D5}"/>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182479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6F7A-CD19-4D60-8828-741824EB3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B5EC9-0F15-46CC-BEE1-4B843A274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75740-9227-4B09-89D4-7D40A0FB1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04883-E210-4B90-936A-18BE2D974EB9}"/>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6" name="Footer Placeholder 5">
            <a:extLst>
              <a:ext uri="{FF2B5EF4-FFF2-40B4-BE49-F238E27FC236}">
                <a16:creationId xmlns:a16="http://schemas.microsoft.com/office/drawing/2014/main" id="{7D813726-5DAF-4DE1-B46F-912EFD4D3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1AB2F-86DE-4D2F-93FA-3287B7483F3F}"/>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239944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C7BC-6B85-4B7E-AFC0-DB2F2CA7E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46CF8-568D-424D-97E8-2753A000F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C9DF05-BA79-486B-B1D7-9B2EB2C68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1D2044-75F2-4F34-82D2-0010DDB5C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5209AC-533B-4C55-B12B-7C8404AE8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1B2F7-8107-43C8-9F7B-169D1A23F8B8}"/>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8" name="Footer Placeholder 7">
            <a:extLst>
              <a:ext uri="{FF2B5EF4-FFF2-40B4-BE49-F238E27FC236}">
                <a16:creationId xmlns:a16="http://schemas.microsoft.com/office/drawing/2014/main" id="{97560614-E9B4-4135-B288-D83743CEC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15BA41-0538-4F0F-9E39-512D930635A1}"/>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189443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15EE-97AA-43C1-B24D-9B2EE5282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FD4BB0-7495-4943-926D-7F549E1F576B}"/>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4" name="Footer Placeholder 3">
            <a:extLst>
              <a:ext uri="{FF2B5EF4-FFF2-40B4-BE49-F238E27FC236}">
                <a16:creationId xmlns:a16="http://schemas.microsoft.com/office/drawing/2014/main" id="{13DBCE07-607D-4F44-8EE2-2BF2C6E125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380CA0-1AEE-4BB2-A31C-92CD8185EF87}"/>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325610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69769-E5C0-403C-BF16-8618A464ABB2}"/>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3" name="Footer Placeholder 2">
            <a:extLst>
              <a:ext uri="{FF2B5EF4-FFF2-40B4-BE49-F238E27FC236}">
                <a16:creationId xmlns:a16="http://schemas.microsoft.com/office/drawing/2014/main" id="{9621D3FE-9B37-4EBE-A11F-0A662E455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BB9085-D003-4DFB-95F7-21D9D6421D46}"/>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90843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F9A3-6DA6-4733-86F9-54A1A5AFD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3BEC5-3209-4762-BADD-1118A0CEF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FB379-5E73-4D84-BC84-9336B8275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6CAB7-A3E6-4629-9F8B-204AD47B3362}"/>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6" name="Footer Placeholder 5">
            <a:extLst>
              <a:ext uri="{FF2B5EF4-FFF2-40B4-BE49-F238E27FC236}">
                <a16:creationId xmlns:a16="http://schemas.microsoft.com/office/drawing/2014/main" id="{DE00D5F6-5237-4936-88CA-D7C6C8B50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116C4-9C5B-438E-91DD-67D1BFA9F7D4}"/>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33930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80E-7ED1-40F4-A795-F4FEBBD5D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2B80F0-4499-4E6E-BD74-EE0515F2E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BFA49-AE3A-4577-8721-3A99A31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2DDBD-41C2-412F-9C4F-94691CC2C156}"/>
              </a:ext>
            </a:extLst>
          </p:cNvPr>
          <p:cNvSpPr>
            <a:spLocks noGrp="1"/>
          </p:cNvSpPr>
          <p:nvPr>
            <p:ph type="dt" sz="half" idx="10"/>
          </p:nvPr>
        </p:nvSpPr>
        <p:spPr/>
        <p:txBody>
          <a:bodyPr/>
          <a:lstStyle/>
          <a:p>
            <a:fld id="{D7BAFAF1-2282-464C-B603-87C23EDD9239}" type="datetimeFigureOut">
              <a:rPr lang="en-US" smtClean="0"/>
              <a:t>10/12/2020</a:t>
            </a:fld>
            <a:endParaRPr lang="en-US"/>
          </a:p>
        </p:txBody>
      </p:sp>
      <p:sp>
        <p:nvSpPr>
          <p:cNvPr id="6" name="Footer Placeholder 5">
            <a:extLst>
              <a:ext uri="{FF2B5EF4-FFF2-40B4-BE49-F238E27FC236}">
                <a16:creationId xmlns:a16="http://schemas.microsoft.com/office/drawing/2014/main" id="{341F7F00-A7E5-4B6B-8C94-B3D972A6B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DC86C-3D22-4093-A31B-5470D50ACACB}"/>
              </a:ext>
            </a:extLst>
          </p:cNvPr>
          <p:cNvSpPr>
            <a:spLocks noGrp="1"/>
          </p:cNvSpPr>
          <p:nvPr>
            <p:ph type="sldNum" sz="quarter" idx="12"/>
          </p:nvPr>
        </p:nvSpPr>
        <p:spPr/>
        <p:txBody>
          <a:bodyPr/>
          <a:lstStyle/>
          <a:p>
            <a:fld id="{6E02E5EF-4508-4531-A303-B5D03B208D2B}" type="slidenum">
              <a:rPr lang="en-US" smtClean="0"/>
              <a:t>‹#›</a:t>
            </a:fld>
            <a:endParaRPr lang="en-US"/>
          </a:p>
        </p:txBody>
      </p:sp>
    </p:spTree>
    <p:extLst>
      <p:ext uri="{BB962C8B-B14F-4D97-AF65-F5344CB8AC3E}">
        <p14:creationId xmlns:p14="http://schemas.microsoft.com/office/powerpoint/2010/main" val="284700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C0AC0-C99E-462C-AE73-E9CACC7DC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E85D2-E70D-4985-935C-A4C101052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397DB-9171-43C2-B860-05CD19420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AFAF1-2282-464C-B603-87C23EDD9239}" type="datetimeFigureOut">
              <a:rPr lang="en-US" smtClean="0"/>
              <a:t>10/12/2020</a:t>
            </a:fld>
            <a:endParaRPr lang="en-US"/>
          </a:p>
        </p:txBody>
      </p:sp>
      <p:sp>
        <p:nvSpPr>
          <p:cNvPr id="5" name="Footer Placeholder 4">
            <a:extLst>
              <a:ext uri="{FF2B5EF4-FFF2-40B4-BE49-F238E27FC236}">
                <a16:creationId xmlns:a16="http://schemas.microsoft.com/office/drawing/2014/main" id="{9E820F41-7D1C-4261-B053-B67034002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B67E9A-9CAB-4FE6-B65A-FF8B243F4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2E5EF-4508-4531-A303-B5D03B208D2B}" type="slidenum">
              <a:rPr lang="en-US" smtClean="0"/>
              <a:t>‹#›</a:t>
            </a:fld>
            <a:endParaRPr lang="en-US"/>
          </a:p>
        </p:txBody>
      </p:sp>
    </p:spTree>
    <p:extLst>
      <p:ext uri="{BB962C8B-B14F-4D97-AF65-F5344CB8AC3E}">
        <p14:creationId xmlns:p14="http://schemas.microsoft.com/office/powerpoint/2010/main" val="246130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601104" y="442520"/>
            <a:ext cx="5594888" cy="451321"/>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97583" y="519326"/>
            <a:ext cx="3375348" cy="276999"/>
          </a:xfrm>
          <a:prstGeom prst="rect">
            <a:avLst/>
          </a:prstGeom>
          <a:noFill/>
        </p:spPr>
        <p:txBody>
          <a:bodyPr wrap="none" rtlCol="0">
            <a:spAutoFit/>
          </a:bodyPr>
          <a:lstStyle/>
          <a:p>
            <a:r>
              <a:rPr lang="en-US" sz="1200" dirty="0"/>
              <a:t>M molecule (283) * N (suppose N is 593) Features</a:t>
            </a:r>
          </a:p>
        </p:txBody>
      </p:sp>
      <p:sp>
        <p:nvSpPr>
          <p:cNvPr id="6" name="Rectangle: Rounded Corners 5"/>
          <p:cNvSpPr/>
          <p:nvPr/>
        </p:nvSpPr>
        <p:spPr>
          <a:xfrm>
            <a:off x="2756081" y="1067126"/>
            <a:ext cx="5337444" cy="47928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42953" y="1097345"/>
            <a:ext cx="5350572" cy="461665"/>
          </a:xfrm>
          <a:prstGeom prst="rect">
            <a:avLst/>
          </a:prstGeom>
          <a:noFill/>
        </p:spPr>
        <p:txBody>
          <a:bodyPr wrap="square" rtlCol="0">
            <a:spAutoFit/>
          </a:bodyPr>
          <a:lstStyle/>
          <a:p>
            <a:pPr algn="ctr"/>
            <a:r>
              <a:rPr lang="en-US" sz="1200" dirty="0"/>
              <a:t>Make initial population (50 * N)</a:t>
            </a:r>
          </a:p>
          <a:p>
            <a:pPr algn="ctr"/>
            <a:r>
              <a:rPr lang="en-US" sz="1200" dirty="0"/>
              <a:t>Each row is one model – Use random number to select 1.5% of the features</a:t>
            </a:r>
          </a:p>
        </p:txBody>
      </p:sp>
      <p:cxnSp>
        <p:nvCxnSpPr>
          <p:cNvPr id="9" name="Straight Arrow Connector 8"/>
          <p:cNvCxnSpPr>
            <a:cxnSpLocks/>
            <a:stCxn id="4" idx="4"/>
            <a:endCxn id="6" idx="0"/>
          </p:cNvCxnSpPr>
          <p:nvPr/>
        </p:nvCxnSpPr>
        <p:spPr>
          <a:xfrm>
            <a:off x="5398548" y="893841"/>
            <a:ext cx="26255" cy="173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7" idx="2"/>
            <a:endCxn id="19" idx="0"/>
          </p:cNvCxnSpPr>
          <p:nvPr/>
        </p:nvCxnSpPr>
        <p:spPr>
          <a:xfrm flipH="1">
            <a:off x="5411675" y="1559010"/>
            <a:ext cx="6564" cy="19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42953" y="1755534"/>
            <a:ext cx="5337444" cy="479283"/>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00352" y="1932615"/>
            <a:ext cx="4293031" cy="276999"/>
          </a:xfrm>
          <a:prstGeom prst="rect">
            <a:avLst/>
          </a:prstGeom>
          <a:noFill/>
        </p:spPr>
        <p:txBody>
          <a:bodyPr wrap="square" rtlCol="0">
            <a:spAutoFit/>
          </a:bodyPr>
          <a:lstStyle/>
          <a:p>
            <a:pPr algn="ctr"/>
            <a:r>
              <a:rPr lang="en-US" sz="1200" dirty="0"/>
              <a:t>Population of 50 rows (models) with N (593) features</a:t>
            </a:r>
          </a:p>
        </p:txBody>
      </p:sp>
      <p:sp>
        <p:nvSpPr>
          <p:cNvPr id="21" name="Rectangle: Rounded Corners 20"/>
          <p:cNvSpPr/>
          <p:nvPr/>
        </p:nvSpPr>
        <p:spPr>
          <a:xfrm>
            <a:off x="2742953" y="3006382"/>
            <a:ext cx="5337444" cy="349044"/>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cxnSpLocks/>
            <a:stCxn id="19" idx="4"/>
            <a:endCxn id="47" idx="0"/>
          </p:cNvCxnSpPr>
          <p:nvPr/>
        </p:nvCxnSpPr>
        <p:spPr>
          <a:xfrm>
            <a:off x="5411675" y="2234817"/>
            <a:ext cx="0" cy="25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99313" y="3040248"/>
            <a:ext cx="5269071" cy="276999"/>
          </a:xfrm>
          <a:prstGeom prst="rect">
            <a:avLst/>
          </a:prstGeom>
          <a:noFill/>
        </p:spPr>
        <p:txBody>
          <a:bodyPr wrap="none" rtlCol="0">
            <a:spAutoFit/>
          </a:bodyPr>
          <a:lstStyle/>
          <a:p>
            <a:pPr algn="ctr"/>
            <a:r>
              <a:rPr lang="en-US" sz="1200" dirty="0"/>
              <a:t>Find the fitness of each row (model), the R</a:t>
            </a:r>
            <a:r>
              <a:rPr lang="en-US" sz="1600" baseline="30000" dirty="0"/>
              <a:t>2</a:t>
            </a:r>
            <a:r>
              <a:rPr lang="en-US" sz="1200" dirty="0"/>
              <a:t>, Q</a:t>
            </a:r>
            <a:r>
              <a:rPr lang="en-US" sz="1600" baseline="30000" dirty="0"/>
              <a:t>2</a:t>
            </a:r>
            <a:r>
              <a:rPr lang="en-US" sz="1200" dirty="0"/>
              <a:t> of training, validation and testing</a:t>
            </a:r>
          </a:p>
        </p:txBody>
      </p:sp>
      <p:sp>
        <p:nvSpPr>
          <p:cNvPr id="29" name="Oval 28"/>
          <p:cNvSpPr/>
          <p:nvPr/>
        </p:nvSpPr>
        <p:spPr>
          <a:xfrm>
            <a:off x="2774158" y="3747265"/>
            <a:ext cx="5301290" cy="461665"/>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cxnSpLocks/>
            <a:stCxn id="21" idx="2"/>
            <a:endCxn id="29" idx="0"/>
          </p:cNvCxnSpPr>
          <p:nvPr/>
        </p:nvCxnSpPr>
        <p:spPr>
          <a:xfrm>
            <a:off x="5411675" y="3355426"/>
            <a:ext cx="13128" cy="39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18013" y="3862616"/>
            <a:ext cx="4649735" cy="276999"/>
          </a:xfrm>
          <a:prstGeom prst="rect">
            <a:avLst/>
          </a:prstGeom>
          <a:noFill/>
        </p:spPr>
        <p:txBody>
          <a:bodyPr wrap="none" rtlCol="0">
            <a:spAutoFit/>
          </a:bodyPr>
          <a:lstStyle/>
          <a:p>
            <a:pPr algn="ctr"/>
            <a:r>
              <a:rPr lang="en-US" sz="1200" dirty="0"/>
              <a:t>One dimensional array of 50 fitness one for each row of the population </a:t>
            </a:r>
          </a:p>
        </p:txBody>
      </p:sp>
      <p:sp>
        <p:nvSpPr>
          <p:cNvPr id="34" name="Rectangle: Rounded Corners 33"/>
          <p:cNvSpPr/>
          <p:nvPr/>
        </p:nvSpPr>
        <p:spPr>
          <a:xfrm>
            <a:off x="1812175" y="4600769"/>
            <a:ext cx="7261410" cy="96872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cxnSpLocks/>
            <a:stCxn id="29" idx="4"/>
            <a:endCxn id="34" idx="0"/>
          </p:cNvCxnSpPr>
          <p:nvPr/>
        </p:nvCxnSpPr>
        <p:spPr>
          <a:xfrm>
            <a:off x="5424803" y="4208930"/>
            <a:ext cx="18077" cy="39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87651" y="4628955"/>
            <a:ext cx="7085934" cy="830997"/>
          </a:xfrm>
          <a:prstGeom prst="rect">
            <a:avLst/>
          </a:prstGeom>
          <a:noFill/>
        </p:spPr>
        <p:txBody>
          <a:bodyPr wrap="square" rtlCol="0">
            <a:spAutoFit/>
          </a:bodyPr>
          <a:lstStyle/>
          <a:p>
            <a:pPr algn="ctr"/>
            <a:r>
              <a:rPr lang="en-US" sz="1200" dirty="0"/>
              <a:t>Make a new population and move the rows associated with the best two finesses from the old population to the new population Make couple of child based on these two rows using one point crossover, or two points crossover or n-points crossover. Next do the mutation of the children. You can make more babies if you want or make the rest of the rows to be randomly selected </a:t>
            </a:r>
          </a:p>
        </p:txBody>
      </p:sp>
      <p:sp>
        <p:nvSpPr>
          <p:cNvPr id="52" name="Oval 51"/>
          <p:cNvSpPr/>
          <p:nvPr/>
        </p:nvSpPr>
        <p:spPr>
          <a:xfrm>
            <a:off x="3722151" y="5767874"/>
            <a:ext cx="3441457" cy="625642"/>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r="100000" b="100000"/>
            </a:path>
            <a:tileRect l="-100000" t="-10000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34" idx="2"/>
            <a:endCxn id="52" idx="0"/>
          </p:cNvCxnSpPr>
          <p:nvPr/>
        </p:nvCxnSpPr>
        <p:spPr>
          <a:xfrm>
            <a:off x="5442880" y="5569489"/>
            <a:ext cx="0" cy="19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450686" y="5918132"/>
            <a:ext cx="2116304" cy="276999"/>
          </a:xfrm>
          <a:prstGeom prst="rect">
            <a:avLst/>
          </a:prstGeom>
          <a:noFill/>
        </p:spPr>
        <p:txBody>
          <a:bodyPr wrap="none" rtlCol="0">
            <a:spAutoFit/>
          </a:bodyPr>
          <a:lstStyle/>
          <a:p>
            <a:pPr algn="ctr"/>
            <a:r>
              <a:rPr lang="en-US" sz="1200" dirty="0"/>
              <a:t>New population is now created</a:t>
            </a:r>
          </a:p>
        </p:txBody>
      </p:sp>
      <p:cxnSp>
        <p:nvCxnSpPr>
          <p:cNvPr id="70" name="Connector: Elbow 69"/>
          <p:cNvCxnSpPr>
            <a:cxnSpLocks/>
            <a:stCxn id="52" idx="4"/>
            <a:endCxn id="47" idx="1"/>
          </p:cNvCxnSpPr>
          <p:nvPr/>
        </p:nvCxnSpPr>
        <p:spPr>
          <a:xfrm rot="5400000" flipH="1">
            <a:off x="2226891" y="3177528"/>
            <a:ext cx="3732051" cy="2699927"/>
          </a:xfrm>
          <a:prstGeom prst="bentConnector4">
            <a:avLst>
              <a:gd name="adj1" fmla="val -6125"/>
              <a:gd name="adj2" fmla="val 145157"/>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624797" y="549071"/>
            <a:ext cx="2917620" cy="34163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b="100000"/>
            </a:path>
            <a:tileRect t="-100000" r="-100000"/>
          </a:gradFill>
        </p:spPr>
        <p:txBody>
          <a:bodyPr wrap="square" rtlCol="0">
            <a:spAutoFit/>
          </a:bodyPr>
          <a:lstStyle/>
          <a:p>
            <a:r>
              <a:rPr lang="en-US" sz="2400" b="1" i="1" dirty="0">
                <a:solidFill>
                  <a:srgbClr val="FF0000"/>
                </a:solidFill>
              </a:rPr>
              <a:t>The best model will be the model that has the lowest fitness and its R</a:t>
            </a:r>
            <a:r>
              <a:rPr lang="en-US" sz="2400" b="1" i="1" baseline="30000" dirty="0">
                <a:solidFill>
                  <a:srgbClr val="FF0000"/>
                </a:solidFill>
              </a:rPr>
              <a:t>2</a:t>
            </a:r>
            <a:r>
              <a:rPr lang="en-US" sz="2400" b="1" i="1" dirty="0">
                <a:solidFill>
                  <a:srgbClr val="FF0000"/>
                </a:solidFill>
              </a:rPr>
              <a:t> of training, Q</a:t>
            </a:r>
            <a:r>
              <a:rPr lang="en-US" sz="2400" b="1" i="1" baseline="30000" dirty="0">
                <a:solidFill>
                  <a:srgbClr val="FF0000"/>
                </a:solidFill>
              </a:rPr>
              <a:t>2</a:t>
            </a:r>
            <a:r>
              <a:rPr lang="en-US" sz="2400" b="1" i="1" dirty="0">
                <a:solidFill>
                  <a:srgbClr val="FF0000"/>
                </a:solidFill>
              </a:rPr>
              <a:t> of training, R</a:t>
            </a:r>
            <a:r>
              <a:rPr lang="en-US" sz="2400" b="1" i="1" baseline="30000" dirty="0">
                <a:solidFill>
                  <a:srgbClr val="FF0000"/>
                </a:solidFill>
              </a:rPr>
              <a:t>2</a:t>
            </a:r>
            <a:r>
              <a:rPr lang="en-US" sz="2400" b="1" i="1" dirty="0">
                <a:solidFill>
                  <a:srgbClr val="FF0000"/>
                </a:solidFill>
              </a:rPr>
              <a:t> of validation and R</a:t>
            </a:r>
            <a:r>
              <a:rPr lang="en-US" sz="2400" b="1" i="1" baseline="30000" dirty="0">
                <a:solidFill>
                  <a:srgbClr val="FF0000"/>
                </a:solidFill>
              </a:rPr>
              <a:t>2</a:t>
            </a:r>
            <a:r>
              <a:rPr lang="en-US" sz="2400" b="1" i="1" dirty="0">
                <a:solidFill>
                  <a:srgbClr val="FF0000"/>
                </a:solidFill>
              </a:rPr>
              <a:t> of test are all greater than or equal to 0.5 and less than 1.</a:t>
            </a:r>
          </a:p>
        </p:txBody>
      </p:sp>
      <p:sp>
        <p:nvSpPr>
          <p:cNvPr id="47" name="Rectangle: Rounded Corners 46">
            <a:extLst>
              <a:ext uri="{FF2B5EF4-FFF2-40B4-BE49-F238E27FC236}">
                <a16:creationId xmlns:a16="http://schemas.microsoft.com/office/drawing/2014/main" id="{230F60FE-8D82-4DFC-8083-3DB594627E29}"/>
              </a:ext>
            </a:extLst>
          </p:cNvPr>
          <p:cNvSpPr/>
          <p:nvPr/>
        </p:nvSpPr>
        <p:spPr>
          <a:xfrm>
            <a:off x="2742953" y="2486943"/>
            <a:ext cx="5337444" cy="349044"/>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1757AA59-E05C-43EC-BFEA-AE7B09A6E355}"/>
              </a:ext>
            </a:extLst>
          </p:cNvPr>
          <p:cNvCxnSpPr>
            <a:cxnSpLocks/>
            <a:stCxn id="47" idx="2"/>
            <a:endCxn id="21" idx="0"/>
          </p:cNvCxnSpPr>
          <p:nvPr/>
        </p:nvCxnSpPr>
        <p:spPr>
          <a:xfrm>
            <a:off x="5411675" y="2835987"/>
            <a:ext cx="0" cy="17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FE83BEF-5A91-4707-957C-71108416B9A0}"/>
              </a:ext>
            </a:extLst>
          </p:cNvPr>
          <p:cNvSpPr txBox="1"/>
          <p:nvPr/>
        </p:nvSpPr>
        <p:spPr>
          <a:xfrm>
            <a:off x="3302598" y="2517097"/>
            <a:ext cx="3894207" cy="276999"/>
          </a:xfrm>
          <a:prstGeom prst="rect">
            <a:avLst/>
          </a:prstGeom>
          <a:noFill/>
        </p:spPr>
        <p:txBody>
          <a:bodyPr wrap="none" rtlCol="0">
            <a:spAutoFit/>
          </a:bodyPr>
          <a:lstStyle/>
          <a:p>
            <a:pPr algn="ctr"/>
            <a:r>
              <a:rPr lang="en-US" sz="1200" dirty="0"/>
              <a:t>Train all 50 models to get </a:t>
            </a:r>
            <a:r>
              <a:rPr lang="en-US" sz="1200" b="1" u="sng" dirty="0">
                <a:highlight>
                  <a:srgbClr val="FFFF00"/>
                </a:highlight>
              </a:rPr>
              <a:t>PREDICTED</a:t>
            </a:r>
            <a:r>
              <a:rPr lang="en-US" sz="1200" dirty="0"/>
              <a:t> values of the targets</a:t>
            </a:r>
          </a:p>
        </p:txBody>
      </p:sp>
    </p:spTree>
    <p:extLst>
      <p:ext uri="{BB962C8B-B14F-4D97-AF65-F5344CB8AC3E}">
        <p14:creationId xmlns:p14="http://schemas.microsoft.com/office/powerpoint/2010/main" val="234095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4FCF0989-BE61-451E-90FA-045BD38B6A0C}"/>
              </a:ext>
            </a:extLst>
          </p:cNvPr>
          <p:cNvSpPr txBox="1"/>
          <p:nvPr/>
        </p:nvSpPr>
        <p:spPr>
          <a:xfrm>
            <a:off x="1474613" y="1258927"/>
            <a:ext cx="8107537" cy="276999"/>
          </a:xfrm>
          <a:prstGeom prst="rect">
            <a:avLst/>
          </a:prstGeom>
          <a:noFill/>
        </p:spPr>
        <p:txBody>
          <a:bodyPr wrap="square" rtlCol="0">
            <a:spAutoFit/>
          </a:bodyPr>
          <a:lstStyle/>
          <a:p>
            <a:r>
              <a:rPr lang="en-US" sz="1200" dirty="0"/>
              <a:t>0         1       2      3       4       5       6       7      8         9     10     11                                         588   589    590  591  592   593        Target=Y        </a:t>
            </a:r>
          </a:p>
        </p:txBody>
      </p:sp>
      <p:grpSp>
        <p:nvGrpSpPr>
          <p:cNvPr id="48" name="Group 47">
            <a:extLst>
              <a:ext uri="{FF2B5EF4-FFF2-40B4-BE49-F238E27FC236}">
                <a16:creationId xmlns:a16="http://schemas.microsoft.com/office/drawing/2014/main" id="{7711C7FA-2AD9-4CAB-910D-6F4C11DA5D95}"/>
              </a:ext>
            </a:extLst>
          </p:cNvPr>
          <p:cNvGrpSpPr/>
          <p:nvPr/>
        </p:nvGrpSpPr>
        <p:grpSpPr>
          <a:xfrm>
            <a:off x="1474613" y="1397426"/>
            <a:ext cx="7809087" cy="369332"/>
            <a:chOff x="1474613" y="618093"/>
            <a:chExt cx="7809087" cy="369332"/>
          </a:xfrm>
        </p:grpSpPr>
        <p:grpSp>
          <p:nvGrpSpPr>
            <p:cNvPr id="44" name="Group 43">
              <a:extLst>
                <a:ext uri="{FF2B5EF4-FFF2-40B4-BE49-F238E27FC236}">
                  <a16:creationId xmlns:a16="http://schemas.microsoft.com/office/drawing/2014/main" id="{044FA155-31AA-4F76-8D8E-519F6F500493}"/>
                </a:ext>
              </a:extLst>
            </p:cNvPr>
            <p:cNvGrpSpPr/>
            <p:nvPr/>
          </p:nvGrpSpPr>
          <p:grpSpPr>
            <a:xfrm>
              <a:off x="1474613" y="618093"/>
              <a:ext cx="7150100" cy="369332"/>
              <a:chOff x="1638300" y="1087993"/>
              <a:chExt cx="7150100" cy="369332"/>
            </a:xfrm>
          </p:grpSpPr>
          <p:grpSp>
            <p:nvGrpSpPr>
              <p:cNvPr id="22" name="Group 21">
                <a:extLst>
                  <a:ext uri="{FF2B5EF4-FFF2-40B4-BE49-F238E27FC236}">
                    <a16:creationId xmlns:a16="http://schemas.microsoft.com/office/drawing/2014/main" id="{8C749892-3D74-4ECE-AE20-933EDF37F8E3}"/>
                  </a:ext>
                </a:extLst>
              </p:cNvPr>
              <p:cNvGrpSpPr/>
              <p:nvPr/>
            </p:nvGrpSpPr>
            <p:grpSpPr>
              <a:xfrm>
                <a:off x="1638300" y="1209675"/>
                <a:ext cx="1943100" cy="247650"/>
                <a:chOff x="1638300" y="1209675"/>
                <a:chExt cx="1943100" cy="247650"/>
              </a:xfrm>
            </p:grpSpPr>
            <p:grpSp>
              <p:nvGrpSpPr>
                <p:cNvPr id="6" name="Group 5">
                  <a:extLst>
                    <a:ext uri="{FF2B5EF4-FFF2-40B4-BE49-F238E27FC236}">
                      <a16:creationId xmlns:a16="http://schemas.microsoft.com/office/drawing/2014/main" id="{68E37A0C-40D7-4E42-B38E-B8205894195B}"/>
                    </a:ext>
                  </a:extLst>
                </p:cNvPr>
                <p:cNvGrpSpPr/>
                <p:nvPr/>
              </p:nvGrpSpPr>
              <p:grpSpPr>
                <a:xfrm>
                  <a:off x="1638300" y="1209675"/>
                  <a:ext cx="647700" cy="247650"/>
                  <a:chOff x="1638300" y="1209675"/>
                  <a:chExt cx="647700" cy="247650"/>
                </a:xfrm>
              </p:grpSpPr>
              <p:sp>
                <p:nvSpPr>
                  <p:cNvPr id="4" name="Rectangle 3">
                    <a:extLst>
                      <a:ext uri="{FF2B5EF4-FFF2-40B4-BE49-F238E27FC236}">
                        <a16:creationId xmlns:a16="http://schemas.microsoft.com/office/drawing/2014/main" id="{5212D224-0041-441A-8F2A-83383C51E11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C75F06-94D2-408B-9948-2FC1DED07F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CDB9776-57AF-42B5-8662-BC98285386C9}"/>
                    </a:ext>
                  </a:extLst>
                </p:cNvPr>
                <p:cNvGrpSpPr/>
                <p:nvPr/>
              </p:nvGrpSpPr>
              <p:grpSpPr>
                <a:xfrm>
                  <a:off x="2286000" y="1209675"/>
                  <a:ext cx="647700" cy="247650"/>
                  <a:chOff x="1638300" y="1209675"/>
                  <a:chExt cx="647700" cy="247650"/>
                </a:xfrm>
              </p:grpSpPr>
              <p:sp>
                <p:nvSpPr>
                  <p:cNvPr id="8" name="Rectangle 7">
                    <a:extLst>
                      <a:ext uri="{FF2B5EF4-FFF2-40B4-BE49-F238E27FC236}">
                        <a16:creationId xmlns:a16="http://schemas.microsoft.com/office/drawing/2014/main" id="{4B6F1B64-958F-44D7-B9A4-1E8BD3A374B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C2FA69-4C5B-483E-B7E2-92863C95CB3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D19E4A65-98CE-4DB0-9211-BA24618B49D8}"/>
                    </a:ext>
                  </a:extLst>
                </p:cNvPr>
                <p:cNvGrpSpPr/>
                <p:nvPr/>
              </p:nvGrpSpPr>
              <p:grpSpPr>
                <a:xfrm>
                  <a:off x="2933700" y="1209675"/>
                  <a:ext cx="647700" cy="247650"/>
                  <a:chOff x="1638300" y="1209675"/>
                  <a:chExt cx="647700" cy="247650"/>
                </a:xfrm>
              </p:grpSpPr>
              <p:sp>
                <p:nvSpPr>
                  <p:cNvPr id="11" name="Rectangle 10">
                    <a:extLst>
                      <a:ext uri="{FF2B5EF4-FFF2-40B4-BE49-F238E27FC236}">
                        <a16:creationId xmlns:a16="http://schemas.microsoft.com/office/drawing/2014/main" id="{0C00D427-055E-41AE-88C6-400C8DD3137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EC8972-08B3-4213-8A25-91F1D230DB9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6F2EF7CF-C88D-4CB1-B452-2EC774FBEF4E}"/>
                  </a:ext>
                </a:extLst>
              </p:cNvPr>
              <p:cNvGrpSpPr/>
              <p:nvPr/>
            </p:nvGrpSpPr>
            <p:grpSpPr>
              <a:xfrm>
                <a:off x="3581400" y="1209675"/>
                <a:ext cx="1943100" cy="247650"/>
                <a:chOff x="1638300" y="1209675"/>
                <a:chExt cx="1943100" cy="247650"/>
              </a:xfrm>
            </p:grpSpPr>
            <p:grpSp>
              <p:nvGrpSpPr>
                <p:cNvPr id="24" name="Group 23">
                  <a:extLst>
                    <a:ext uri="{FF2B5EF4-FFF2-40B4-BE49-F238E27FC236}">
                      <a16:creationId xmlns:a16="http://schemas.microsoft.com/office/drawing/2014/main" id="{B00CA6E4-0406-4FCC-A285-F9483CBEA15F}"/>
                    </a:ext>
                  </a:extLst>
                </p:cNvPr>
                <p:cNvGrpSpPr/>
                <p:nvPr/>
              </p:nvGrpSpPr>
              <p:grpSpPr>
                <a:xfrm>
                  <a:off x="1638300" y="1209675"/>
                  <a:ext cx="647700" cy="247650"/>
                  <a:chOff x="1638300" y="1209675"/>
                  <a:chExt cx="647700" cy="247650"/>
                </a:xfrm>
              </p:grpSpPr>
              <p:sp>
                <p:nvSpPr>
                  <p:cNvPr id="31" name="Rectangle 30">
                    <a:extLst>
                      <a:ext uri="{FF2B5EF4-FFF2-40B4-BE49-F238E27FC236}">
                        <a16:creationId xmlns:a16="http://schemas.microsoft.com/office/drawing/2014/main" id="{74871F8E-21B3-4099-AE03-4692E93436E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FD464D-20DA-4FEE-8B65-C4D679C4C8B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41D787B-0A58-4EDF-A17D-D24207F8ED5E}"/>
                    </a:ext>
                  </a:extLst>
                </p:cNvPr>
                <p:cNvGrpSpPr/>
                <p:nvPr/>
              </p:nvGrpSpPr>
              <p:grpSpPr>
                <a:xfrm>
                  <a:off x="2286000" y="1209675"/>
                  <a:ext cx="647700" cy="247650"/>
                  <a:chOff x="1638300" y="1209675"/>
                  <a:chExt cx="647700" cy="247650"/>
                </a:xfrm>
              </p:grpSpPr>
              <p:sp>
                <p:nvSpPr>
                  <p:cNvPr id="29" name="Rectangle 28">
                    <a:extLst>
                      <a:ext uri="{FF2B5EF4-FFF2-40B4-BE49-F238E27FC236}">
                        <a16:creationId xmlns:a16="http://schemas.microsoft.com/office/drawing/2014/main" id="{CB269072-11AB-4C9F-A353-96059624B7F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06CD839-4129-4048-9B12-DFF8CDB3FFC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079F931-BCA8-4B2E-A8DF-7190C9FF875A}"/>
                    </a:ext>
                  </a:extLst>
                </p:cNvPr>
                <p:cNvGrpSpPr/>
                <p:nvPr/>
              </p:nvGrpSpPr>
              <p:grpSpPr>
                <a:xfrm>
                  <a:off x="2933700" y="1209675"/>
                  <a:ext cx="647700" cy="247650"/>
                  <a:chOff x="1638300" y="1209675"/>
                  <a:chExt cx="647700" cy="247650"/>
                </a:xfrm>
              </p:grpSpPr>
              <p:sp>
                <p:nvSpPr>
                  <p:cNvPr id="27" name="Rectangle 26">
                    <a:extLst>
                      <a:ext uri="{FF2B5EF4-FFF2-40B4-BE49-F238E27FC236}">
                        <a16:creationId xmlns:a16="http://schemas.microsoft.com/office/drawing/2014/main" id="{68E21ED4-21E1-46D3-9895-2C1E1CD5AE1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513C20-20A6-4EC9-87E2-65E8DC9D05F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a:extLst>
                  <a:ext uri="{FF2B5EF4-FFF2-40B4-BE49-F238E27FC236}">
                    <a16:creationId xmlns:a16="http://schemas.microsoft.com/office/drawing/2014/main" id="{0D3B133A-2EA4-4397-B44D-ABAE9342AB15}"/>
                  </a:ext>
                </a:extLst>
              </p:cNvPr>
              <p:cNvGrpSpPr/>
              <p:nvPr/>
            </p:nvGrpSpPr>
            <p:grpSpPr>
              <a:xfrm>
                <a:off x="6845300" y="1209675"/>
                <a:ext cx="1943100" cy="247650"/>
                <a:chOff x="1638300" y="1209675"/>
                <a:chExt cx="1943100" cy="247650"/>
              </a:xfrm>
            </p:grpSpPr>
            <p:grpSp>
              <p:nvGrpSpPr>
                <p:cNvPr id="34" name="Group 33">
                  <a:extLst>
                    <a:ext uri="{FF2B5EF4-FFF2-40B4-BE49-F238E27FC236}">
                      <a16:creationId xmlns:a16="http://schemas.microsoft.com/office/drawing/2014/main" id="{1A17F9F8-03F4-400A-ACCB-2B9307009891}"/>
                    </a:ext>
                  </a:extLst>
                </p:cNvPr>
                <p:cNvGrpSpPr/>
                <p:nvPr/>
              </p:nvGrpSpPr>
              <p:grpSpPr>
                <a:xfrm>
                  <a:off x="1638300" y="1209675"/>
                  <a:ext cx="647700" cy="247650"/>
                  <a:chOff x="1638300" y="1209675"/>
                  <a:chExt cx="647700" cy="247650"/>
                </a:xfrm>
              </p:grpSpPr>
              <p:sp>
                <p:nvSpPr>
                  <p:cNvPr id="41" name="Rectangle 40">
                    <a:extLst>
                      <a:ext uri="{FF2B5EF4-FFF2-40B4-BE49-F238E27FC236}">
                        <a16:creationId xmlns:a16="http://schemas.microsoft.com/office/drawing/2014/main" id="{298FA62F-EFF2-4F79-B151-2BB93957B51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0084108-4A94-441C-B233-0205C40FC02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3BD60737-0B66-41FB-9DA3-26D87CA20F49}"/>
                    </a:ext>
                  </a:extLst>
                </p:cNvPr>
                <p:cNvGrpSpPr/>
                <p:nvPr/>
              </p:nvGrpSpPr>
              <p:grpSpPr>
                <a:xfrm>
                  <a:off x="2286000" y="1209675"/>
                  <a:ext cx="647700" cy="247650"/>
                  <a:chOff x="1638300" y="1209675"/>
                  <a:chExt cx="647700" cy="247650"/>
                </a:xfrm>
              </p:grpSpPr>
              <p:sp>
                <p:nvSpPr>
                  <p:cNvPr id="39" name="Rectangle 38">
                    <a:extLst>
                      <a:ext uri="{FF2B5EF4-FFF2-40B4-BE49-F238E27FC236}">
                        <a16:creationId xmlns:a16="http://schemas.microsoft.com/office/drawing/2014/main" id="{7758FBC4-DDF6-4EF1-B134-9E47BE610A2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326795-F7C0-4166-B45D-5512A068BCD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ACB2D42-B04F-44CF-ABE0-A13DB89B4DEA}"/>
                    </a:ext>
                  </a:extLst>
                </p:cNvPr>
                <p:cNvGrpSpPr/>
                <p:nvPr/>
              </p:nvGrpSpPr>
              <p:grpSpPr>
                <a:xfrm>
                  <a:off x="2933700" y="1209675"/>
                  <a:ext cx="647700" cy="247650"/>
                  <a:chOff x="1638300" y="1209675"/>
                  <a:chExt cx="647700" cy="247650"/>
                </a:xfrm>
              </p:grpSpPr>
              <p:sp>
                <p:nvSpPr>
                  <p:cNvPr id="37" name="Rectangle 36">
                    <a:extLst>
                      <a:ext uri="{FF2B5EF4-FFF2-40B4-BE49-F238E27FC236}">
                        <a16:creationId xmlns:a16="http://schemas.microsoft.com/office/drawing/2014/main" id="{232EBD41-B8A1-4FF4-848E-1CA78375A48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DE1327-DB44-40F6-93EB-9676344BDA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TextBox 42">
                <a:extLst>
                  <a:ext uri="{FF2B5EF4-FFF2-40B4-BE49-F238E27FC236}">
                    <a16:creationId xmlns:a16="http://schemas.microsoft.com/office/drawing/2014/main" id="{1A68D03C-4E99-46C4-B134-18A28EF673D9}"/>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47" name="Rectangle 46">
              <a:extLst>
                <a:ext uri="{FF2B5EF4-FFF2-40B4-BE49-F238E27FC236}">
                  <a16:creationId xmlns:a16="http://schemas.microsoft.com/office/drawing/2014/main" id="{C9E3A5B1-EB10-42F7-995F-647102D21C63}"/>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19</a:t>
              </a:r>
            </a:p>
          </p:txBody>
        </p:sp>
      </p:grpSp>
      <p:grpSp>
        <p:nvGrpSpPr>
          <p:cNvPr id="151" name="Group 150">
            <a:extLst>
              <a:ext uri="{FF2B5EF4-FFF2-40B4-BE49-F238E27FC236}">
                <a16:creationId xmlns:a16="http://schemas.microsoft.com/office/drawing/2014/main" id="{DD7AB95B-4404-4170-8FA4-5768887CB211}"/>
              </a:ext>
            </a:extLst>
          </p:cNvPr>
          <p:cNvGrpSpPr/>
          <p:nvPr/>
        </p:nvGrpSpPr>
        <p:grpSpPr>
          <a:xfrm>
            <a:off x="1474613" y="1657608"/>
            <a:ext cx="7809087" cy="875021"/>
            <a:chOff x="1474613" y="832108"/>
            <a:chExt cx="7809087" cy="875021"/>
          </a:xfrm>
        </p:grpSpPr>
        <p:grpSp>
          <p:nvGrpSpPr>
            <p:cNvPr id="49" name="Group 48">
              <a:extLst>
                <a:ext uri="{FF2B5EF4-FFF2-40B4-BE49-F238E27FC236}">
                  <a16:creationId xmlns:a16="http://schemas.microsoft.com/office/drawing/2014/main" id="{53CC44AD-399C-4515-A623-B5C93D82813A}"/>
                </a:ext>
              </a:extLst>
            </p:cNvPr>
            <p:cNvGrpSpPr/>
            <p:nvPr/>
          </p:nvGrpSpPr>
          <p:grpSpPr>
            <a:xfrm>
              <a:off x="1474613" y="832108"/>
              <a:ext cx="7809087" cy="369332"/>
              <a:chOff x="1474613" y="618093"/>
              <a:chExt cx="7809087" cy="369332"/>
            </a:xfrm>
          </p:grpSpPr>
          <p:grpSp>
            <p:nvGrpSpPr>
              <p:cNvPr id="50" name="Group 49">
                <a:extLst>
                  <a:ext uri="{FF2B5EF4-FFF2-40B4-BE49-F238E27FC236}">
                    <a16:creationId xmlns:a16="http://schemas.microsoft.com/office/drawing/2014/main" id="{756B7113-358C-4EFB-88E3-39771C64B79F}"/>
                  </a:ext>
                </a:extLst>
              </p:cNvPr>
              <p:cNvGrpSpPr/>
              <p:nvPr/>
            </p:nvGrpSpPr>
            <p:grpSpPr>
              <a:xfrm>
                <a:off x="1474613" y="618093"/>
                <a:ext cx="7150100" cy="369332"/>
                <a:chOff x="1638300" y="1087993"/>
                <a:chExt cx="7150100" cy="369332"/>
              </a:xfrm>
            </p:grpSpPr>
            <p:grpSp>
              <p:nvGrpSpPr>
                <p:cNvPr id="52" name="Group 51">
                  <a:extLst>
                    <a:ext uri="{FF2B5EF4-FFF2-40B4-BE49-F238E27FC236}">
                      <a16:creationId xmlns:a16="http://schemas.microsoft.com/office/drawing/2014/main" id="{FA7575ED-970D-4477-BE1B-722B242318C8}"/>
                    </a:ext>
                  </a:extLst>
                </p:cNvPr>
                <p:cNvGrpSpPr/>
                <p:nvPr/>
              </p:nvGrpSpPr>
              <p:grpSpPr>
                <a:xfrm>
                  <a:off x="1638300" y="1209675"/>
                  <a:ext cx="1943100" cy="247650"/>
                  <a:chOff x="1638300" y="1209675"/>
                  <a:chExt cx="1943100" cy="247650"/>
                </a:xfrm>
              </p:grpSpPr>
              <p:grpSp>
                <p:nvGrpSpPr>
                  <p:cNvPr id="74" name="Group 73">
                    <a:extLst>
                      <a:ext uri="{FF2B5EF4-FFF2-40B4-BE49-F238E27FC236}">
                        <a16:creationId xmlns:a16="http://schemas.microsoft.com/office/drawing/2014/main" id="{E34108DC-8C88-4EEB-9E08-E8BC4D2FF96E}"/>
                      </a:ext>
                    </a:extLst>
                  </p:cNvPr>
                  <p:cNvGrpSpPr/>
                  <p:nvPr/>
                </p:nvGrpSpPr>
                <p:grpSpPr>
                  <a:xfrm>
                    <a:off x="1638300" y="1209675"/>
                    <a:ext cx="647700" cy="247650"/>
                    <a:chOff x="1638300" y="1209675"/>
                    <a:chExt cx="647700" cy="247650"/>
                  </a:xfrm>
                </p:grpSpPr>
                <p:sp>
                  <p:nvSpPr>
                    <p:cNvPr id="81" name="Rectangle 80">
                      <a:extLst>
                        <a:ext uri="{FF2B5EF4-FFF2-40B4-BE49-F238E27FC236}">
                          <a16:creationId xmlns:a16="http://schemas.microsoft.com/office/drawing/2014/main" id="{80731AAA-D32E-418B-B5F5-500CCC0D949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491899F-4C74-4889-A92A-5F046FE167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B049D936-344A-498D-B234-5E5CAAAD9C58}"/>
                      </a:ext>
                    </a:extLst>
                  </p:cNvPr>
                  <p:cNvGrpSpPr/>
                  <p:nvPr/>
                </p:nvGrpSpPr>
                <p:grpSpPr>
                  <a:xfrm>
                    <a:off x="2286000" y="1209675"/>
                    <a:ext cx="647700" cy="247650"/>
                    <a:chOff x="1638300" y="1209675"/>
                    <a:chExt cx="647700" cy="247650"/>
                  </a:xfrm>
                </p:grpSpPr>
                <p:sp>
                  <p:nvSpPr>
                    <p:cNvPr id="79" name="Rectangle 78">
                      <a:extLst>
                        <a:ext uri="{FF2B5EF4-FFF2-40B4-BE49-F238E27FC236}">
                          <a16:creationId xmlns:a16="http://schemas.microsoft.com/office/drawing/2014/main" id="{3B6E0CA5-645B-45FB-AF62-C052F01E66E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E91E0D3-CEDC-4687-A48A-D46BB30C8E7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72BA5FD8-CBAE-4A1B-825A-44500602DB8E}"/>
                      </a:ext>
                    </a:extLst>
                  </p:cNvPr>
                  <p:cNvGrpSpPr/>
                  <p:nvPr/>
                </p:nvGrpSpPr>
                <p:grpSpPr>
                  <a:xfrm>
                    <a:off x="2933700" y="1209675"/>
                    <a:ext cx="647700" cy="247650"/>
                    <a:chOff x="1638300" y="1209675"/>
                    <a:chExt cx="647700" cy="247650"/>
                  </a:xfrm>
                </p:grpSpPr>
                <p:sp>
                  <p:nvSpPr>
                    <p:cNvPr id="77" name="Rectangle 76">
                      <a:extLst>
                        <a:ext uri="{FF2B5EF4-FFF2-40B4-BE49-F238E27FC236}">
                          <a16:creationId xmlns:a16="http://schemas.microsoft.com/office/drawing/2014/main" id="{4C9C974A-E007-4082-B6DA-9167B890830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FB91095-E4B8-43B1-9CDD-9BAC0F678CC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8D8B41DB-F319-4108-B9D8-32FF07CC674B}"/>
                    </a:ext>
                  </a:extLst>
                </p:cNvPr>
                <p:cNvGrpSpPr/>
                <p:nvPr/>
              </p:nvGrpSpPr>
              <p:grpSpPr>
                <a:xfrm>
                  <a:off x="3581400" y="1209675"/>
                  <a:ext cx="1943100" cy="247650"/>
                  <a:chOff x="1638300" y="1209675"/>
                  <a:chExt cx="1943100" cy="247650"/>
                </a:xfrm>
              </p:grpSpPr>
              <p:grpSp>
                <p:nvGrpSpPr>
                  <p:cNvPr id="65" name="Group 64">
                    <a:extLst>
                      <a:ext uri="{FF2B5EF4-FFF2-40B4-BE49-F238E27FC236}">
                        <a16:creationId xmlns:a16="http://schemas.microsoft.com/office/drawing/2014/main" id="{FD0054FF-4786-426D-AFCF-385720C5F3B5}"/>
                      </a:ext>
                    </a:extLst>
                  </p:cNvPr>
                  <p:cNvGrpSpPr/>
                  <p:nvPr/>
                </p:nvGrpSpPr>
                <p:grpSpPr>
                  <a:xfrm>
                    <a:off x="1638300" y="1209675"/>
                    <a:ext cx="647700" cy="247650"/>
                    <a:chOff x="1638300" y="1209675"/>
                    <a:chExt cx="647700" cy="247650"/>
                  </a:xfrm>
                </p:grpSpPr>
                <p:sp>
                  <p:nvSpPr>
                    <p:cNvPr id="72" name="Rectangle 71">
                      <a:extLst>
                        <a:ext uri="{FF2B5EF4-FFF2-40B4-BE49-F238E27FC236}">
                          <a16:creationId xmlns:a16="http://schemas.microsoft.com/office/drawing/2014/main" id="{DD34F381-2447-4F59-8A8E-4BC6A94C483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E76EC5-12B2-4F99-B083-4884F941ABE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0C82854F-B309-485A-9266-52FF2B7F6111}"/>
                      </a:ext>
                    </a:extLst>
                  </p:cNvPr>
                  <p:cNvGrpSpPr/>
                  <p:nvPr/>
                </p:nvGrpSpPr>
                <p:grpSpPr>
                  <a:xfrm>
                    <a:off x="2286000" y="1209675"/>
                    <a:ext cx="647700" cy="247650"/>
                    <a:chOff x="1638300" y="1209675"/>
                    <a:chExt cx="647700" cy="247650"/>
                  </a:xfrm>
                </p:grpSpPr>
                <p:sp>
                  <p:nvSpPr>
                    <p:cNvPr id="70" name="Rectangle 69">
                      <a:extLst>
                        <a:ext uri="{FF2B5EF4-FFF2-40B4-BE49-F238E27FC236}">
                          <a16:creationId xmlns:a16="http://schemas.microsoft.com/office/drawing/2014/main" id="{2A5AD97B-2924-44EA-8ECE-C32E37DA0EA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A67423B-9612-4895-996F-141E799663F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5DAA0EE-0CE0-4D24-960D-DD4555DFB4D6}"/>
                      </a:ext>
                    </a:extLst>
                  </p:cNvPr>
                  <p:cNvGrpSpPr/>
                  <p:nvPr/>
                </p:nvGrpSpPr>
                <p:grpSpPr>
                  <a:xfrm>
                    <a:off x="2933700" y="1209675"/>
                    <a:ext cx="647700" cy="247650"/>
                    <a:chOff x="1638300" y="1209675"/>
                    <a:chExt cx="647700" cy="247650"/>
                  </a:xfrm>
                </p:grpSpPr>
                <p:sp>
                  <p:nvSpPr>
                    <p:cNvPr id="68" name="Rectangle 67">
                      <a:extLst>
                        <a:ext uri="{FF2B5EF4-FFF2-40B4-BE49-F238E27FC236}">
                          <a16:creationId xmlns:a16="http://schemas.microsoft.com/office/drawing/2014/main" id="{B2870450-6F0C-4477-ACCF-A29DA69C1F1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57D6DC6-F27D-4A18-BBC2-3588ECFC83A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57C66A09-477E-4018-9A0C-4B474C01BB7F}"/>
                    </a:ext>
                  </a:extLst>
                </p:cNvPr>
                <p:cNvGrpSpPr/>
                <p:nvPr/>
              </p:nvGrpSpPr>
              <p:grpSpPr>
                <a:xfrm>
                  <a:off x="6845300" y="1209675"/>
                  <a:ext cx="1943100" cy="247650"/>
                  <a:chOff x="1638300" y="1209675"/>
                  <a:chExt cx="1943100" cy="247650"/>
                </a:xfrm>
              </p:grpSpPr>
              <p:grpSp>
                <p:nvGrpSpPr>
                  <p:cNvPr id="56" name="Group 55">
                    <a:extLst>
                      <a:ext uri="{FF2B5EF4-FFF2-40B4-BE49-F238E27FC236}">
                        <a16:creationId xmlns:a16="http://schemas.microsoft.com/office/drawing/2014/main" id="{B63567B9-489A-41F4-89D6-AF6A8F6CB342}"/>
                      </a:ext>
                    </a:extLst>
                  </p:cNvPr>
                  <p:cNvGrpSpPr/>
                  <p:nvPr/>
                </p:nvGrpSpPr>
                <p:grpSpPr>
                  <a:xfrm>
                    <a:off x="1638300" y="1209675"/>
                    <a:ext cx="647700" cy="247650"/>
                    <a:chOff x="1638300" y="1209675"/>
                    <a:chExt cx="647700" cy="247650"/>
                  </a:xfrm>
                </p:grpSpPr>
                <p:sp>
                  <p:nvSpPr>
                    <p:cNvPr id="63" name="Rectangle 62">
                      <a:extLst>
                        <a:ext uri="{FF2B5EF4-FFF2-40B4-BE49-F238E27FC236}">
                          <a16:creationId xmlns:a16="http://schemas.microsoft.com/office/drawing/2014/main" id="{5920E0B1-5C38-4513-A60E-ED539767A7D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8F0804A-5E6B-401D-B462-FD686D206E0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B47FFE5B-92D9-4E02-B5CF-A27DC7D43961}"/>
                      </a:ext>
                    </a:extLst>
                  </p:cNvPr>
                  <p:cNvGrpSpPr/>
                  <p:nvPr/>
                </p:nvGrpSpPr>
                <p:grpSpPr>
                  <a:xfrm>
                    <a:off x="2286000" y="1209675"/>
                    <a:ext cx="647700" cy="247650"/>
                    <a:chOff x="1638300" y="1209675"/>
                    <a:chExt cx="647700" cy="247650"/>
                  </a:xfrm>
                </p:grpSpPr>
                <p:sp>
                  <p:nvSpPr>
                    <p:cNvPr id="61" name="Rectangle 60">
                      <a:extLst>
                        <a:ext uri="{FF2B5EF4-FFF2-40B4-BE49-F238E27FC236}">
                          <a16:creationId xmlns:a16="http://schemas.microsoft.com/office/drawing/2014/main" id="{96B04838-40B9-4320-91D3-D7A458639AB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6B2019-D7E2-402B-9995-89DEEDB66CF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0299939-FDDF-4E0F-B1D9-DF338AF90ACE}"/>
                      </a:ext>
                    </a:extLst>
                  </p:cNvPr>
                  <p:cNvGrpSpPr/>
                  <p:nvPr/>
                </p:nvGrpSpPr>
                <p:grpSpPr>
                  <a:xfrm>
                    <a:off x="2933700" y="1209675"/>
                    <a:ext cx="647700" cy="247650"/>
                    <a:chOff x="1638300" y="1209675"/>
                    <a:chExt cx="647700" cy="247650"/>
                  </a:xfrm>
                </p:grpSpPr>
                <p:sp>
                  <p:nvSpPr>
                    <p:cNvPr id="59" name="Rectangle 58">
                      <a:extLst>
                        <a:ext uri="{FF2B5EF4-FFF2-40B4-BE49-F238E27FC236}">
                          <a16:creationId xmlns:a16="http://schemas.microsoft.com/office/drawing/2014/main" id="{72C99A82-F6AC-4264-813B-90E94FA1B11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8E509A9-61BA-4AED-AE5E-023CFCE50A7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TextBox 54">
                  <a:extLst>
                    <a:ext uri="{FF2B5EF4-FFF2-40B4-BE49-F238E27FC236}">
                      <a16:creationId xmlns:a16="http://schemas.microsoft.com/office/drawing/2014/main" id="{32F5EB0F-18EB-41A3-83C7-DD400DB9732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51" name="Rectangle 50">
                <a:extLst>
                  <a:ext uri="{FF2B5EF4-FFF2-40B4-BE49-F238E27FC236}">
                    <a16:creationId xmlns:a16="http://schemas.microsoft.com/office/drawing/2014/main" id="{FDC83FD6-49FA-470F-8BDD-86C1B71FC405}"/>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22</a:t>
                </a:r>
              </a:p>
            </p:txBody>
          </p:sp>
        </p:grpSp>
        <p:grpSp>
          <p:nvGrpSpPr>
            <p:cNvPr id="83" name="Group 82">
              <a:extLst>
                <a:ext uri="{FF2B5EF4-FFF2-40B4-BE49-F238E27FC236}">
                  <a16:creationId xmlns:a16="http://schemas.microsoft.com/office/drawing/2014/main" id="{41E39B88-77F2-4EA6-8143-4D4F07DD52A2}"/>
                </a:ext>
              </a:extLst>
            </p:cNvPr>
            <p:cNvGrpSpPr/>
            <p:nvPr/>
          </p:nvGrpSpPr>
          <p:grpSpPr>
            <a:xfrm>
              <a:off x="1474613" y="1077615"/>
              <a:ext cx="7809087" cy="369332"/>
              <a:chOff x="1474613" y="618093"/>
              <a:chExt cx="7809087" cy="369332"/>
            </a:xfrm>
          </p:grpSpPr>
          <p:grpSp>
            <p:nvGrpSpPr>
              <p:cNvPr id="84" name="Group 83">
                <a:extLst>
                  <a:ext uri="{FF2B5EF4-FFF2-40B4-BE49-F238E27FC236}">
                    <a16:creationId xmlns:a16="http://schemas.microsoft.com/office/drawing/2014/main" id="{0E372BFE-4A0E-4E73-81DC-A709935ECDC7}"/>
                  </a:ext>
                </a:extLst>
              </p:cNvPr>
              <p:cNvGrpSpPr/>
              <p:nvPr/>
            </p:nvGrpSpPr>
            <p:grpSpPr>
              <a:xfrm>
                <a:off x="1474613" y="618093"/>
                <a:ext cx="7150100" cy="369332"/>
                <a:chOff x="1638300" y="1087993"/>
                <a:chExt cx="7150100" cy="369332"/>
              </a:xfrm>
            </p:grpSpPr>
            <p:grpSp>
              <p:nvGrpSpPr>
                <p:cNvPr id="86" name="Group 85">
                  <a:extLst>
                    <a:ext uri="{FF2B5EF4-FFF2-40B4-BE49-F238E27FC236}">
                      <a16:creationId xmlns:a16="http://schemas.microsoft.com/office/drawing/2014/main" id="{B3530EEC-9D03-48CF-8DD3-3A6429C3E064}"/>
                    </a:ext>
                  </a:extLst>
                </p:cNvPr>
                <p:cNvGrpSpPr/>
                <p:nvPr/>
              </p:nvGrpSpPr>
              <p:grpSpPr>
                <a:xfrm>
                  <a:off x="1638300" y="1209675"/>
                  <a:ext cx="1943100" cy="247650"/>
                  <a:chOff x="1638300" y="1209675"/>
                  <a:chExt cx="1943100" cy="247650"/>
                </a:xfrm>
              </p:grpSpPr>
              <p:grpSp>
                <p:nvGrpSpPr>
                  <p:cNvPr id="108" name="Group 107">
                    <a:extLst>
                      <a:ext uri="{FF2B5EF4-FFF2-40B4-BE49-F238E27FC236}">
                        <a16:creationId xmlns:a16="http://schemas.microsoft.com/office/drawing/2014/main" id="{76128EA7-B453-4E1A-A4F2-3B8BC756C73A}"/>
                      </a:ext>
                    </a:extLst>
                  </p:cNvPr>
                  <p:cNvGrpSpPr/>
                  <p:nvPr/>
                </p:nvGrpSpPr>
                <p:grpSpPr>
                  <a:xfrm>
                    <a:off x="1638300" y="1209675"/>
                    <a:ext cx="647700" cy="247650"/>
                    <a:chOff x="1638300" y="1209675"/>
                    <a:chExt cx="647700" cy="247650"/>
                  </a:xfrm>
                </p:grpSpPr>
                <p:sp>
                  <p:nvSpPr>
                    <p:cNvPr id="115" name="Rectangle 114">
                      <a:extLst>
                        <a:ext uri="{FF2B5EF4-FFF2-40B4-BE49-F238E27FC236}">
                          <a16:creationId xmlns:a16="http://schemas.microsoft.com/office/drawing/2014/main" id="{93696CA5-8D95-4E21-ACDE-8DE94DD48CD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3F697A60-1DEB-49B0-8A1C-9C896B72BF5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BE458540-D932-4DEB-B208-E0C90BFF2EC2}"/>
                      </a:ext>
                    </a:extLst>
                  </p:cNvPr>
                  <p:cNvGrpSpPr/>
                  <p:nvPr/>
                </p:nvGrpSpPr>
                <p:grpSpPr>
                  <a:xfrm>
                    <a:off x="2286000" y="1209675"/>
                    <a:ext cx="647700" cy="247650"/>
                    <a:chOff x="1638300" y="1209675"/>
                    <a:chExt cx="647700" cy="247650"/>
                  </a:xfrm>
                </p:grpSpPr>
                <p:sp>
                  <p:nvSpPr>
                    <p:cNvPr id="113" name="Rectangle 112">
                      <a:extLst>
                        <a:ext uri="{FF2B5EF4-FFF2-40B4-BE49-F238E27FC236}">
                          <a16:creationId xmlns:a16="http://schemas.microsoft.com/office/drawing/2014/main" id="{3C65C554-B980-45DC-ADB1-14085F9E6AD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B12EA48A-47E4-41D0-99E3-5FD79731C62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D8469526-7DF4-46C3-BF97-912AA4A09AA2}"/>
                      </a:ext>
                    </a:extLst>
                  </p:cNvPr>
                  <p:cNvGrpSpPr/>
                  <p:nvPr/>
                </p:nvGrpSpPr>
                <p:grpSpPr>
                  <a:xfrm>
                    <a:off x="2933700" y="1209675"/>
                    <a:ext cx="647700" cy="247650"/>
                    <a:chOff x="1638300" y="1209675"/>
                    <a:chExt cx="647700" cy="247650"/>
                  </a:xfrm>
                </p:grpSpPr>
                <p:sp>
                  <p:nvSpPr>
                    <p:cNvPr id="111" name="Rectangle 110">
                      <a:extLst>
                        <a:ext uri="{FF2B5EF4-FFF2-40B4-BE49-F238E27FC236}">
                          <a16:creationId xmlns:a16="http://schemas.microsoft.com/office/drawing/2014/main" id="{D4C693FF-3E1E-4068-8260-73738A666A0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562252B-2FB3-4E67-928B-7FB9806F9A3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7" name="Group 86">
                  <a:extLst>
                    <a:ext uri="{FF2B5EF4-FFF2-40B4-BE49-F238E27FC236}">
                      <a16:creationId xmlns:a16="http://schemas.microsoft.com/office/drawing/2014/main" id="{AD86A722-E7AC-4317-BBC9-2BD465A7BBAE}"/>
                    </a:ext>
                  </a:extLst>
                </p:cNvPr>
                <p:cNvGrpSpPr/>
                <p:nvPr/>
              </p:nvGrpSpPr>
              <p:grpSpPr>
                <a:xfrm>
                  <a:off x="3581400" y="1209675"/>
                  <a:ext cx="1943100" cy="247650"/>
                  <a:chOff x="1638300" y="1209675"/>
                  <a:chExt cx="1943100" cy="247650"/>
                </a:xfrm>
              </p:grpSpPr>
              <p:grpSp>
                <p:nvGrpSpPr>
                  <p:cNvPr id="99" name="Group 98">
                    <a:extLst>
                      <a:ext uri="{FF2B5EF4-FFF2-40B4-BE49-F238E27FC236}">
                        <a16:creationId xmlns:a16="http://schemas.microsoft.com/office/drawing/2014/main" id="{9CC2D392-6B28-430B-846A-F20FA636AF0B}"/>
                      </a:ext>
                    </a:extLst>
                  </p:cNvPr>
                  <p:cNvGrpSpPr/>
                  <p:nvPr/>
                </p:nvGrpSpPr>
                <p:grpSpPr>
                  <a:xfrm>
                    <a:off x="1638300" y="1209675"/>
                    <a:ext cx="647700" cy="247650"/>
                    <a:chOff x="1638300" y="1209675"/>
                    <a:chExt cx="647700" cy="247650"/>
                  </a:xfrm>
                </p:grpSpPr>
                <p:sp>
                  <p:nvSpPr>
                    <p:cNvPr id="106" name="Rectangle 105">
                      <a:extLst>
                        <a:ext uri="{FF2B5EF4-FFF2-40B4-BE49-F238E27FC236}">
                          <a16:creationId xmlns:a16="http://schemas.microsoft.com/office/drawing/2014/main" id="{29FEC21A-D159-4CDB-ADE7-1BF9CF819DB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46BE9BA3-343B-4E7C-A39F-F79722ECB8B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12DBDBEA-0198-427B-97BC-E6AF9CCC4923}"/>
                      </a:ext>
                    </a:extLst>
                  </p:cNvPr>
                  <p:cNvGrpSpPr/>
                  <p:nvPr/>
                </p:nvGrpSpPr>
                <p:grpSpPr>
                  <a:xfrm>
                    <a:off x="2286000" y="1209675"/>
                    <a:ext cx="647700" cy="247650"/>
                    <a:chOff x="1638300" y="1209675"/>
                    <a:chExt cx="647700" cy="247650"/>
                  </a:xfrm>
                </p:grpSpPr>
                <p:sp>
                  <p:nvSpPr>
                    <p:cNvPr id="104" name="Rectangle 103">
                      <a:extLst>
                        <a:ext uri="{FF2B5EF4-FFF2-40B4-BE49-F238E27FC236}">
                          <a16:creationId xmlns:a16="http://schemas.microsoft.com/office/drawing/2014/main" id="{B5275A71-8DEB-4396-9F08-DDB81F1380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388B3D5-0875-46D4-86DD-CF2950BF388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11419E75-DFBD-40C3-8D56-E35EED918B98}"/>
                      </a:ext>
                    </a:extLst>
                  </p:cNvPr>
                  <p:cNvGrpSpPr/>
                  <p:nvPr/>
                </p:nvGrpSpPr>
                <p:grpSpPr>
                  <a:xfrm>
                    <a:off x="2933700" y="1209675"/>
                    <a:ext cx="647700" cy="247650"/>
                    <a:chOff x="1638300" y="1209675"/>
                    <a:chExt cx="647700" cy="247650"/>
                  </a:xfrm>
                </p:grpSpPr>
                <p:sp>
                  <p:nvSpPr>
                    <p:cNvPr id="102" name="Rectangle 101">
                      <a:extLst>
                        <a:ext uri="{FF2B5EF4-FFF2-40B4-BE49-F238E27FC236}">
                          <a16:creationId xmlns:a16="http://schemas.microsoft.com/office/drawing/2014/main" id="{3E52EA84-2D0B-447E-964D-7C0E8D966C6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D19C8A3-A75F-4653-80B7-D8994D6572E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a:extLst>
                    <a:ext uri="{FF2B5EF4-FFF2-40B4-BE49-F238E27FC236}">
                      <a16:creationId xmlns:a16="http://schemas.microsoft.com/office/drawing/2014/main" id="{C0844C8C-71C6-401E-BF77-4F24C72BCA71}"/>
                    </a:ext>
                  </a:extLst>
                </p:cNvPr>
                <p:cNvGrpSpPr/>
                <p:nvPr/>
              </p:nvGrpSpPr>
              <p:grpSpPr>
                <a:xfrm>
                  <a:off x="6845300" y="1209675"/>
                  <a:ext cx="1943100" cy="247650"/>
                  <a:chOff x="1638300" y="1209675"/>
                  <a:chExt cx="1943100" cy="247650"/>
                </a:xfrm>
              </p:grpSpPr>
              <p:grpSp>
                <p:nvGrpSpPr>
                  <p:cNvPr id="90" name="Group 89">
                    <a:extLst>
                      <a:ext uri="{FF2B5EF4-FFF2-40B4-BE49-F238E27FC236}">
                        <a16:creationId xmlns:a16="http://schemas.microsoft.com/office/drawing/2014/main" id="{7D8ADEB6-C98C-48EA-A21E-F6A17EEA2BE9}"/>
                      </a:ext>
                    </a:extLst>
                  </p:cNvPr>
                  <p:cNvGrpSpPr/>
                  <p:nvPr/>
                </p:nvGrpSpPr>
                <p:grpSpPr>
                  <a:xfrm>
                    <a:off x="1638300" y="1209675"/>
                    <a:ext cx="647700" cy="247650"/>
                    <a:chOff x="1638300" y="1209675"/>
                    <a:chExt cx="647700" cy="247650"/>
                  </a:xfrm>
                </p:grpSpPr>
                <p:sp>
                  <p:nvSpPr>
                    <p:cNvPr id="97" name="Rectangle 96">
                      <a:extLst>
                        <a:ext uri="{FF2B5EF4-FFF2-40B4-BE49-F238E27FC236}">
                          <a16:creationId xmlns:a16="http://schemas.microsoft.com/office/drawing/2014/main" id="{4E4D1659-1A2B-4C99-A5C0-FF76D4FA43D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A37ABAD3-A2F3-46CF-A56B-F61CF03EF9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F5111721-4500-4924-8EF6-D6E55BF4AFF5}"/>
                      </a:ext>
                    </a:extLst>
                  </p:cNvPr>
                  <p:cNvGrpSpPr/>
                  <p:nvPr/>
                </p:nvGrpSpPr>
                <p:grpSpPr>
                  <a:xfrm>
                    <a:off x="2286000" y="1209675"/>
                    <a:ext cx="647700" cy="247650"/>
                    <a:chOff x="1638300" y="1209675"/>
                    <a:chExt cx="647700" cy="247650"/>
                  </a:xfrm>
                </p:grpSpPr>
                <p:sp>
                  <p:nvSpPr>
                    <p:cNvPr id="95" name="Rectangle 94">
                      <a:extLst>
                        <a:ext uri="{FF2B5EF4-FFF2-40B4-BE49-F238E27FC236}">
                          <a16:creationId xmlns:a16="http://schemas.microsoft.com/office/drawing/2014/main" id="{365AB29B-18E4-479B-B5A7-F2159AADF4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F816659-70A4-4234-901A-4081150558A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180AD38A-6CF9-4E6A-94CE-6F2981F4EFF8}"/>
                      </a:ext>
                    </a:extLst>
                  </p:cNvPr>
                  <p:cNvGrpSpPr/>
                  <p:nvPr/>
                </p:nvGrpSpPr>
                <p:grpSpPr>
                  <a:xfrm>
                    <a:off x="2933700" y="1209675"/>
                    <a:ext cx="647700" cy="247650"/>
                    <a:chOff x="1638300" y="1209675"/>
                    <a:chExt cx="647700" cy="247650"/>
                  </a:xfrm>
                </p:grpSpPr>
                <p:sp>
                  <p:nvSpPr>
                    <p:cNvPr id="93" name="Rectangle 92">
                      <a:extLst>
                        <a:ext uri="{FF2B5EF4-FFF2-40B4-BE49-F238E27FC236}">
                          <a16:creationId xmlns:a16="http://schemas.microsoft.com/office/drawing/2014/main" id="{2654582D-A307-4730-908C-3EB88420C12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AFFF47E-6A9B-43C0-8BAE-0444E0CE48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9" name="TextBox 88">
                  <a:extLst>
                    <a:ext uri="{FF2B5EF4-FFF2-40B4-BE49-F238E27FC236}">
                      <a16:creationId xmlns:a16="http://schemas.microsoft.com/office/drawing/2014/main" id="{04A7106F-4D26-4FBC-88CE-A698B4BE08DF}"/>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85" name="Rectangle 84">
                <a:extLst>
                  <a:ext uri="{FF2B5EF4-FFF2-40B4-BE49-F238E27FC236}">
                    <a16:creationId xmlns:a16="http://schemas.microsoft.com/office/drawing/2014/main" id="{40597125-A13A-4686-8FCE-7830B3F35468}"/>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a:t>
                </a:r>
              </a:p>
            </p:txBody>
          </p:sp>
        </p:grpSp>
        <p:grpSp>
          <p:nvGrpSpPr>
            <p:cNvPr id="117" name="Group 116">
              <a:extLst>
                <a:ext uri="{FF2B5EF4-FFF2-40B4-BE49-F238E27FC236}">
                  <a16:creationId xmlns:a16="http://schemas.microsoft.com/office/drawing/2014/main" id="{7D59F00B-7EC5-41AF-9715-03E6095A714F}"/>
                </a:ext>
              </a:extLst>
            </p:cNvPr>
            <p:cNvGrpSpPr/>
            <p:nvPr/>
          </p:nvGrpSpPr>
          <p:grpSpPr>
            <a:xfrm>
              <a:off x="1474613" y="1337797"/>
              <a:ext cx="7809087" cy="369332"/>
              <a:chOff x="1474613" y="618093"/>
              <a:chExt cx="7809087" cy="369332"/>
            </a:xfrm>
          </p:grpSpPr>
          <p:grpSp>
            <p:nvGrpSpPr>
              <p:cNvPr id="118" name="Group 117">
                <a:extLst>
                  <a:ext uri="{FF2B5EF4-FFF2-40B4-BE49-F238E27FC236}">
                    <a16:creationId xmlns:a16="http://schemas.microsoft.com/office/drawing/2014/main" id="{CE674DC7-48EE-4D6A-AB94-7D0720A672B4}"/>
                  </a:ext>
                </a:extLst>
              </p:cNvPr>
              <p:cNvGrpSpPr/>
              <p:nvPr/>
            </p:nvGrpSpPr>
            <p:grpSpPr>
              <a:xfrm>
                <a:off x="1474613" y="618093"/>
                <a:ext cx="7150100" cy="369332"/>
                <a:chOff x="1638300" y="1087993"/>
                <a:chExt cx="7150100" cy="369332"/>
              </a:xfrm>
            </p:grpSpPr>
            <p:grpSp>
              <p:nvGrpSpPr>
                <p:cNvPr id="120" name="Group 119">
                  <a:extLst>
                    <a:ext uri="{FF2B5EF4-FFF2-40B4-BE49-F238E27FC236}">
                      <a16:creationId xmlns:a16="http://schemas.microsoft.com/office/drawing/2014/main" id="{E721F7C8-80F9-4C1F-A073-F4D1D165829D}"/>
                    </a:ext>
                  </a:extLst>
                </p:cNvPr>
                <p:cNvGrpSpPr/>
                <p:nvPr/>
              </p:nvGrpSpPr>
              <p:grpSpPr>
                <a:xfrm>
                  <a:off x="1638300" y="1209675"/>
                  <a:ext cx="1943100" cy="247650"/>
                  <a:chOff x="1638300" y="1209675"/>
                  <a:chExt cx="1943100" cy="247650"/>
                </a:xfrm>
              </p:grpSpPr>
              <p:grpSp>
                <p:nvGrpSpPr>
                  <p:cNvPr id="142" name="Group 141">
                    <a:extLst>
                      <a:ext uri="{FF2B5EF4-FFF2-40B4-BE49-F238E27FC236}">
                        <a16:creationId xmlns:a16="http://schemas.microsoft.com/office/drawing/2014/main" id="{3264F3B3-367E-4609-B57C-8B1B490FFC7F}"/>
                      </a:ext>
                    </a:extLst>
                  </p:cNvPr>
                  <p:cNvGrpSpPr/>
                  <p:nvPr/>
                </p:nvGrpSpPr>
                <p:grpSpPr>
                  <a:xfrm>
                    <a:off x="1638300" y="1209675"/>
                    <a:ext cx="647700" cy="247650"/>
                    <a:chOff x="1638300" y="1209675"/>
                    <a:chExt cx="647700" cy="247650"/>
                  </a:xfrm>
                </p:grpSpPr>
                <p:sp>
                  <p:nvSpPr>
                    <p:cNvPr id="149" name="Rectangle 148">
                      <a:extLst>
                        <a:ext uri="{FF2B5EF4-FFF2-40B4-BE49-F238E27FC236}">
                          <a16:creationId xmlns:a16="http://schemas.microsoft.com/office/drawing/2014/main" id="{4FA6AE0E-F6CC-433F-838D-3FF0339E57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CA4F132-953A-4787-9B63-C1038910ADC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2D31349F-3651-4C9D-A658-7D86DACCFAFA}"/>
                      </a:ext>
                    </a:extLst>
                  </p:cNvPr>
                  <p:cNvGrpSpPr/>
                  <p:nvPr/>
                </p:nvGrpSpPr>
                <p:grpSpPr>
                  <a:xfrm>
                    <a:off x="2286000" y="1209675"/>
                    <a:ext cx="647700" cy="247650"/>
                    <a:chOff x="1638300" y="1209675"/>
                    <a:chExt cx="647700" cy="247650"/>
                  </a:xfrm>
                </p:grpSpPr>
                <p:sp>
                  <p:nvSpPr>
                    <p:cNvPr id="147" name="Rectangle 146">
                      <a:extLst>
                        <a:ext uri="{FF2B5EF4-FFF2-40B4-BE49-F238E27FC236}">
                          <a16:creationId xmlns:a16="http://schemas.microsoft.com/office/drawing/2014/main" id="{82AE7205-A916-4749-A74F-71B35B5478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4559CBF-801A-494E-B079-E89F73DE9C8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D8A46019-B760-44AB-A54B-B2866C9A22D3}"/>
                      </a:ext>
                    </a:extLst>
                  </p:cNvPr>
                  <p:cNvGrpSpPr/>
                  <p:nvPr/>
                </p:nvGrpSpPr>
                <p:grpSpPr>
                  <a:xfrm>
                    <a:off x="2933700" y="1209675"/>
                    <a:ext cx="647700" cy="247650"/>
                    <a:chOff x="1638300" y="1209675"/>
                    <a:chExt cx="647700" cy="247650"/>
                  </a:xfrm>
                </p:grpSpPr>
                <p:sp>
                  <p:nvSpPr>
                    <p:cNvPr id="145" name="Rectangle 144">
                      <a:extLst>
                        <a:ext uri="{FF2B5EF4-FFF2-40B4-BE49-F238E27FC236}">
                          <a16:creationId xmlns:a16="http://schemas.microsoft.com/office/drawing/2014/main" id="{CE96A65C-7B95-48C6-99F2-5BE808B3954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3B004BD6-8C75-441E-925A-6531340EEC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1" name="Group 120">
                  <a:extLst>
                    <a:ext uri="{FF2B5EF4-FFF2-40B4-BE49-F238E27FC236}">
                      <a16:creationId xmlns:a16="http://schemas.microsoft.com/office/drawing/2014/main" id="{2F52E7C7-B5F7-4C9E-BF54-5D148A5DE6A6}"/>
                    </a:ext>
                  </a:extLst>
                </p:cNvPr>
                <p:cNvGrpSpPr/>
                <p:nvPr/>
              </p:nvGrpSpPr>
              <p:grpSpPr>
                <a:xfrm>
                  <a:off x="3581400" y="1209675"/>
                  <a:ext cx="1943100" cy="247650"/>
                  <a:chOff x="1638300" y="1209675"/>
                  <a:chExt cx="1943100" cy="247650"/>
                </a:xfrm>
              </p:grpSpPr>
              <p:grpSp>
                <p:nvGrpSpPr>
                  <p:cNvPr id="133" name="Group 132">
                    <a:extLst>
                      <a:ext uri="{FF2B5EF4-FFF2-40B4-BE49-F238E27FC236}">
                        <a16:creationId xmlns:a16="http://schemas.microsoft.com/office/drawing/2014/main" id="{333ED4E1-C11E-4EC9-9B31-339BAA94F339}"/>
                      </a:ext>
                    </a:extLst>
                  </p:cNvPr>
                  <p:cNvGrpSpPr/>
                  <p:nvPr/>
                </p:nvGrpSpPr>
                <p:grpSpPr>
                  <a:xfrm>
                    <a:off x="1638300" y="1209675"/>
                    <a:ext cx="647700" cy="247650"/>
                    <a:chOff x="1638300" y="1209675"/>
                    <a:chExt cx="647700" cy="247650"/>
                  </a:xfrm>
                </p:grpSpPr>
                <p:sp>
                  <p:nvSpPr>
                    <p:cNvPr id="140" name="Rectangle 139">
                      <a:extLst>
                        <a:ext uri="{FF2B5EF4-FFF2-40B4-BE49-F238E27FC236}">
                          <a16:creationId xmlns:a16="http://schemas.microsoft.com/office/drawing/2014/main" id="{2098DAE2-8A27-4EFE-99CA-953EBBB783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30E0A7A-7F28-4013-A18E-F71028B4590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D9F7524-0D31-47FE-8252-FD6A5C054583}"/>
                      </a:ext>
                    </a:extLst>
                  </p:cNvPr>
                  <p:cNvGrpSpPr/>
                  <p:nvPr/>
                </p:nvGrpSpPr>
                <p:grpSpPr>
                  <a:xfrm>
                    <a:off x="2286000" y="1209675"/>
                    <a:ext cx="647700" cy="247650"/>
                    <a:chOff x="1638300" y="1209675"/>
                    <a:chExt cx="647700" cy="247650"/>
                  </a:xfrm>
                </p:grpSpPr>
                <p:sp>
                  <p:nvSpPr>
                    <p:cNvPr id="138" name="Rectangle 137">
                      <a:extLst>
                        <a:ext uri="{FF2B5EF4-FFF2-40B4-BE49-F238E27FC236}">
                          <a16:creationId xmlns:a16="http://schemas.microsoft.com/office/drawing/2014/main" id="{F4F2F3F8-4F05-42A3-9C75-E7C3FA5CCC6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30596A5-6552-436D-BE71-A0B293CA0D8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C8BFEBC9-55CB-4C37-B70B-D58A79734C8E}"/>
                      </a:ext>
                    </a:extLst>
                  </p:cNvPr>
                  <p:cNvGrpSpPr/>
                  <p:nvPr/>
                </p:nvGrpSpPr>
                <p:grpSpPr>
                  <a:xfrm>
                    <a:off x="2933700" y="1209675"/>
                    <a:ext cx="647700" cy="247650"/>
                    <a:chOff x="1638300" y="1209675"/>
                    <a:chExt cx="647700" cy="247650"/>
                  </a:xfrm>
                </p:grpSpPr>
                <p:sp>
                  <p:nvSpPr>
                    <p:cNvPr id="136" name="Rectangle 135">
                      <a:extLst>
                        <a:ext uri="{FF2B5EF4-FFF2-40B4-BE49-F238E27FC236}">
                          <a16:creationId xmlns:a16="http://schemas.microsoft.com/office/drawing/2014/main" id="{1A63EF5B-3634-4E5A-B30C-860A871B909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02C2594-440B-4A55-A92F-B126ECE9DE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a:extLst>
                    <a:ext uri="{FF2B5EF4-FFF2-40B4-BE49-F238E27FC236}">
                      <a16:creationId xmlns:a16="http://schemas.microsoft.com/office/drawing/2014/main" id="{D20188DA-5234-4B83-8551-848A430CBB7D}"/>
                    </a:ext>
                  </a:extLst>
                </p:cNvPr>
                <p:cNvGrpSpPr/>
                <p:nvPr/>
              </p:nvGrpSpPr>
              <p:grpSpPr>
                <a:xfrm>
                  <a:off x="6845300" y="1209675"/>
                  <a:ext cx="1943100" cy="247650"/>
                  <a:chOff x="1638300" y="1209675"/>
                  <a:chExt cx="1943100" cy="247650"/>
                </a:xfrm>
              </p:grpSpPr>
              <p:grpSp>
                <p:nvGrpSpPr>
                  <p:cNvPr id="124" name="Group 123">
                    <a:extLst>
                      <a:ext uri="{FF2B5EF4-FFF2-40B4-BE49-F238E27FC236}">
                        <a16:creationId xmlns:a16="http://schemas.microsoft.com/office/drawing/2014/main" id="{AD85FE91-60A0-45BB-9327-37AC9AEACE41}"/>
                      </a:ext>
                    </a:extLst>
                  </p:cNvPr>
                  <p:cNvGrpSpPr/>
                  <p:nvPr/>
                </p:nvGrpSpPr>
                <p:grpSpPr>
                  <a:xfrm>
                    <a:off x="1638300" y="1209675"/>
                    <a:ext cx="647700" cy="247650"/>
                    <a:chOff x="1638300" y="1209675"/>
                    <a:chExt cx="647700" cy="247650"/>
                  </a:xfrm>
                </p:grpSpPr>
                <p:sp>
                  <p:nvSpPr>
                    <p:cNvPr id="131" name="Rectangle 130">
                      <a:extLst>
                        <a:ext uri="{FF2B5EF4-FFF2-40B4-BE49-F238E27FC236}">
                          <a16:creationId xmlns:a16="http://schemas.microsoft.com/office/drawing/2014/main" id="{6D79EC01-8AA1-4B98-ABA9-4C617E79C2F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10F1C71B-43EF-470B-B22F-332A707EE72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E14CC697-44D8-4625-B331-D1DAAD3DCBA0}"/>
                      </a:ext>
                    </a:extLst>
                  </p:cNvPr>
                  <p:cNvGrpSpPr/>
                  <p:nvPr/>
                </p:nvGrpSpPr>
                <p:grpSpPr>
                  <a:xfrm>
                    <a:off x="2286000" y="1209675"/>
                    <a:ext cx="647700" cy="247650"/>
                    <a:chOff x="1638300" y="1209675"/>
                    <a:chExt cx="647700" cy="247650"/>
                  </a:xfrm>
                </p:grpSpPr>
                <p:sp>
                  <p:nvSpPr>
                    <p:cNvPr id="129" name="Rectangle 128">
                      <a:extLst>
                        <a:ext uri="{FF2B5EF4-FFF2-40B4-BE49-F238E27FC236}">
                          <a16:creationId xmlns:a16="http://schemas.microsoft.com/office/drawing/2014/main" id="{2B4200B9-3EEB-49B5-9EC8-F5BBB1B211F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43A958E-4D6F-45F2-A68C-548CAF517EE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CA6533BF-2853-44CE-B1EE-1E1AB5C7C153}"/>
                      </a:ext>
                    </a:extLst>
                  </p:cNvPr>
                  <p:cNvGrpSpPr/>
                  <p:nvPr/>
                </p:nvGrpSpPr>
                <p:grpSpPr>
                  <a:xfrm>
                    <a:off x="2933700" y="1209675"/>
                    <a:ext cx="647700" cy="247650"/>
                    <a:chOff x="1638300" y="1209675"/>
                    <a:chExt cx="647700" cy="247650"/>
                  </a:xfrm>
                </p:grpSpPr>
                <p:sp>
                  <p:nvSpPr>
                    <p:cNvPr id="127" name="Rectangle 126">
                      <a:extLst>
                        <a:ext uri="{FF2B5EF4-FFF2-40B4-BE49-F238E27FC236}">
                          <a16:creationId xmlns:a16="http://schemas.microsoft.com/office/drawing/2014/main" id="{D0B13696-F3DB-425A-A18F-D08BDE67C2E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927111C-B22C-432D-8620-BAD9C0A2A45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TextBox 122">
                  <a:extLst>
                    <a:ext uri="{FF2B5EF4-FFF2-40B4-BE49-F238E27FC236}">
                      <a16:creationId xmlns:a16="http://schemas.microsoft.com/office/drawing/2014/main" id="{E0ED5576-BAFE-4AFE-BC46-53F3C2AA3EDE}"/>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119" name="Rectangle 118">
                <a:extLst>
                  <a:ext uri="{FF2B5EF4-FFF2-40B4-BE49-F238E27FC236}">
                    <a16:creationId xmlns:a16="http://schemas.microsoft.com/office/drawing/2014/main" id="{06C886C8-0273-49A2-872E-396B07285D4D}"/>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26</a:t>
                </a:r>
              </a:p>
            </p:txBody>
          </p:sp>
        </p:grpSp>
      </p:grpSp>
      <p:grpSp>
        <p:nvGrpSpPr>
          <p:cNvPr id="152" name="Group 151">
            <a:extLst>
              <a:ext uri="{FF2B5EF4-FFF2-40B4-BE49-F238E27FC236}">
                <a16:creationId xmlns:a16="http://schemas.microsoft.com/office/drawing/2014/main" id="{18736022-063F-4D31-8510-9CD01E77E707}"/>
              </a:ext>
            </a:extLst>
          </p:cNvPr>
          <p:cNvGrpSpPr/>
          <p:nvPr/>
        </p:nvGrpSpPr>
        <p:grpSpPr>
          <a:xfrm>
            <a:off x="1474613" y="2408804"/>
            <a:ext cx="7809087" cy="875021"/>
            <a:chOff x="1474613" y="832108"/>
            <a:chExt cx="7809087" cy="875021"/>
          </a:xfrm>
        </p:grpSpPr>
        <p:grpSp>
          <p:nvGrpSpPr>
            <p:cNvPr id="153" name="Group 152">
              <a:extLst>
                <a:ext uri="{FF2B5EF4-FFF2-40B4-BE49-F238E27FC236}">
                  <a16:creationId xmlns:a16="http://schemas.microsoft.com/office/drawing/2014/main" id="{AE33E7AA-4E92-42EE-B997-257103FD6C0C}"/>
                </a:ext>
              </a:extLst>
            </p:cNvPr>
            <p:cNvGrpSpPr/>
            <p:nvPr/>
          </p:nvGrpSpPr>
          <p:grpSpPr>
            <a:xfrm>
              <a:off x="1474613" y="832108"/>
              <a:ext cx="7809087" cy="369332"/>
              <a:chOff x="1474613" y="618093"/>
              <a:chExt cx="7809087" cy="369332"/>
            </a:xfrm>
          </p:grpSpPr>
          <p:grpSp>
            <p:nvGrpSpPr>
              <p:cNvPr id="222" name="Group 221">
                <a:extLst>
                  <a:ext uri="{FF2B5EF4-FFF2-40B4-BE49-F238E27FC236}">
                    <a16:creationId xmlns:a16="http://schemas.microsoft.com/office/drawing/2014/main" id="{1DEC315B-226E-419C-9085-4880A72D04D9}"/>
                  </a:ext>
                </a:extLst>
              </p:cNvPr>
              <p:cNvGrpSpPr/>
              <p:nvPr/>
            </p:nvGrpSpPr>
            <p:grpSpPr>
              <a:xfrm>
                <a:off x="1474613" y="618093"/>
                <a:ext cx="7150100" cy="369332"/>
                <a:chOff x="1638300" y="1087993"/>
                <a:chExt cx="7150100" cy="369332"/>
              </a:xfrm>
            </p:grpSpPr>
            <p:grpSp>
              <p:nvGrpSpPr>
                <p:cNvPr id="224" name="Group 223">
                  <a:extLst>
                    <a:ext uri="{FF2B5EF4-FFF2-40B4-BE49-F238E27FC236}">
                      <a16:creationId xmlns:a16="http://schemas.microsoft.com/office/drawing/2014/main" id="{1C18E540-EE13-49F7-BAB4-FE82D0AE80C3}"/>
                    </a:ext>
                  </a:extLst>
                </p:cNvPr>
                <p:cNvGrpSpPr/>
                <p:nvPr/>
              </p:nvGrpSpPr>
              <p:grpSpPr>
                <a:xfrm>
                  <a:off x="1638300" y="1209675"/>
                  <a:ext cx="1943100" cy="247650"/>
                  <a:chOff x="1638300" y="1209675"/>
                  <a:chExt cx="1943100" cy="247650"/>
                </a:xfrm>
              </p:grpSpPr>
              <p:grpSp>
                <p:nvGrpSpPr>
                  <p:cNvPr id="246" name="Group 245">
                    <a:extLst>
                      <a:ext uri="{FF2B5EF4-FFF2-40B4-BE49-F238E27FC236}">
                        <a16:creationId xmlns:a16="http://schemas.microsoft.com/office/drawing/2014/main" id="{066888A4-B8EC-4BCE-92DF-5513E7353C0A}"/>
                      </a:ext>
                    </a:extLst>
                  </p:cNvPr>
                  <p:cNvGrpSpPr/>
                  <p:nvPr/>
                </p:nvGrpSpPr>
                <p:grpSpPr>
                  <a:xfrm>
                    <a:off x="1638300" y="1209675"/>
                    <a:ext cx="647700" cy="247650"/>
                    <a:chOff x="1638300" y="1209675"/>
                    <a:chExt cx="647700" cy="247650"/>
                  </a:xfrm>
                </p:grpSpPr>
                <p:sp>
                  <p:nvSpPr>
                    <p:cNvPr id="253" name="Rectangle 252">
                      <a:extLst>
                        <a:ext uri="{FF2B5EF4-FFF2-40B4-BE49-F238E27FC236}">
                          <a16:creationId xmlns:a16="http://schemas.microsoft.com/office/drawing/2014/main" id="{4827E494-C52A-4FC4-B99C-F43D5C1D55B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EFE73F14-52B6-4F9B-8733-7F52AA8295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5FE20054-BB65-4140-A6A6-EA889A20DF25}"/>
                      </a:ext>
                    </a:extLst>
                  </p:cNvPr>
                  <p:cNvGrpSpPr/>
                  <p:nvPr/>
                </p:nvGrpSpPr>
                <p:grpSpPr>
                  <a:xfrm>
                    <a:off x="2286000" y="1209675"/>
                    <a:ext cx="647700" cy="247650"/>
                    <a:chOff x="1638300" y="1209675"/>
                    <a:chExt cx="647700" cy="247650"/>
                  </a:xfrm>
                </p:grpSpPr>
                <p:sp>
                  <p:nvSpPr>
                    <p:cNvPr id="251" name="Rectangle 250">
                      <a:extLst>
                        <a:ext uri="{FF2B5EF4-FFF2-40B4-BE49-F238E27FC236}">
                          <a16:creationId xmlns:a16="http://schemas.microsoft.com/office/drawing/2014/main" id="{7A817682-85D6-4BC9-991F-E1D9B0A530C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66C25567-9AFA-47B4-B6C1-51C65646B83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FE9816A1-3238-49FA-9F01-9E48A5A2E336}"/>
                      </a:ext>
                    </a:extLst>
                  </p:cNvPr>
                  <p:cNvGrpSpPr/>
                  <p:nvPr/>
                </p:nvGrpSpPr>
                <p:grpSpPr>
                  <a:xfrm>
                    <a:off x="2933700" y="1209675"/>
                    <a:ext cx="647700" cy="247650"/>
                    <a:chOff x="1638300" y="1209675"/>
                    <a:chExt cx="647700" cy="247650"/>
                  </a:xfrm>
                </p:grpSpPr>
                <p:sp>
                  <p:nvSpPr>
                    <p:cNvPr id="249" name="Rectangle 248">
                      <a:extLst>
                        <a:ext uri="{FF2B5EF4-FFF2-40B4-BE49-F238E27FC236}">
                          <a16:creationId xmlns:a16="http://schemas.microsoft.com/office/drawing/2014/main" id="{1595EDA2-DC09-44FE-9A00-FC0375398DF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E813C696-292D-429B-A9B9-8474058BED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EF9B7A7C-8910-496E-9686-387169440E24}"/>
                    </a:ext>
                  </a:extLst>
                </p:cNvPr>
                <p:cNvGrpSpPr/>
                <p:nvPr/>
              </p:nvGrpSpPr>
              <p:grpSpPr>
                <a:xfrm>
                  <a:off x="3581400" y="1209675"/>
                  <a:ext cx="1943100" cy="247650"/>
                  <a:chOff x="1638300" y="1209675"/>
                  <a:chExt cx="1943100" cy="247650"/>
                </a:xfrm>
              </p:grpSpPr>
              <p:grpSp>
                <p:nvGrpSpPr>
                  <p:cNvPr id="237" name="Group 236">
                    <a:extLst>
                      <a:ext uri="{FF2B5EF4-FFF2-40B4-BE49-F238E27FC236}">
                        <a16:creationId xmlns:a16="http://schemas.microsoft.com/office/drawing/2014/main" id="{43805911-8697-4CEC-A94B-1DAB187BFF26}"/>
                      </a:ext>
                    </a:extLst>
                  </p:cNvPr>
                  <p:cNvGrpSpPr/>
                  <p:nvPr/>
                </p:nvGrpSpPr>
                <p:grpSpPr>
                  <a:xfrm>
                    <a:off x="1638300" y="1209675"/>
                    <a:ext cx="647700" cy="247650"/>
                    <a:chOff x="1638300" y="1209675"/>
                    <a:chExt cx="647700" cy="247650"/>
                  </a:xfrm>
                </p:grpSpPr>
                <p:sp>
                  <p:nvSpPr>
                    <p:cNvPr id="244" name="Rectangle 243">
                      <a:extLst>
                        <a:ext uri="{FF2B5EF4-FFF2-40B4-BE49-F238E27FC236}">
                          <a16:creationId xmlns:a16="http://schemas.microsoft.com/office/drawing/2014/main" id="{977BD484-2536-4AF1-AD7D-5A331229620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AC6E67B3-5D7F-4251-B029-8FAF12E5356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8" name="Group 237">
                    <a:extLst>
                      <a:ext uri="{FF2B5EF4-FFF2-40B4-BE49-F238E27FC236}">
                        <a16:creationId xmlns:a16="http://schemas.microsoft.com/office/drawing/2014/main" id="{15B8436B-BED2-4E42-81DE-2F7EA55E7E3E}"/>
                      </a:ext>
                    </a:extLst>
                  </p:cNvPr>
                  <p:cNvGrpSpPr/>
                  <p:nvPr/>
                </p:nvGrpSpPr>
                <p:grpSpPr>
                  <a:xfrm>
                    <a:off x="2286000" y="1209675"/>
                    <a:ext cx="647700" cy="247650"/>
                    <a:chOff x="1638300" y="1209675"/>
                    <a:chExt cx="647700" cy="247650"/>
                  </a:xfrm>
                </p:grpSpPr>
                <p:sp>
                  <p:nvSpPr>
                    <p:cNvPr id="242" name="Rectangle 241">
                      <a:extLst>
                        <a:ext uri="{FF2B5EF4-FFF2-40B4-BE49-F238E27FC236}">
                          <a16:creationId xmlns:a16="http://schemas.microsoft.com/office/drawing/2014/main" id="{B18CF8D7-C7D3-4306-AF7F-947834B8AB6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026CE645-B734-4B5D-B2A4-9BC2C24A8A5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a:extLst>
                      <a:ext uri="{FF2B5EF4-FFF2-40B4-BE49-F238E27FC236}">
                        <a16:creationId xmlns:a16="http://schemas.microsoft.com/office/drawing/2014/main" id="{4FC1BF69-7132-4485-BE2A-7F8D673533B9}"/>
                      </a:ext>
                    </a:extLst>
                  </p:cNvPr>
                  <p:cNvGrpSpPr/>
                  <p:nvPr/>
                </p:nvGrpSpPr>
                <p:grpSpPr>
                  <a:xfrm>
                    <a:off x="2933700" y="1209675"/>
                    <a:ext cx="647700" cy="247650"/>
                    <a:chOff x="1638300" y="1209675"/>
                    <a:chExt cx="647700" cy="247650"/>
                  </a:xfrm>
                </p:grpSpPr>
                <p:sp>
                  <p:nvSpPr>
                    <p:cNvPr id="240" name="Rectangle 239">
                      <a:extLst>
                        <a:ext uri="{FF2B5EF4-FFF2-40B4-BE49-F238E27FC236}">
                          <a16:creationId xmlns:a16="http://schemas.microsoft.com/office/drawing/2014/main" id="{4F30D3E3-D46A-4518-B97E-37809C375B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ED87B792-29F8-465D-837D-B0E3190A167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6" name="Group 225">
                  <a:extLst>
                    <a:ext uri="{FF2B5EF4-FFF2-40B4-BE49-F238E27FC236}">
                      <a16:creationId xmlns:a16="http://schemas.microsoft.com/office/drawing/2014/main" id="{947CDAAC-2CBE-4DDC-A474-656F92F3CFAE}"/>
                    </a:ext>
                  </a:extLst>
                </p:cNvPr>
                <p:cNvGrpSpPr/>
                <p:nvPr/>
              </p:nvGrpSpPr>
              <p:grpSpPr>
                <a:xfrm>
                  <a:off x="6845300" y="1209675"/>
                  <a:ext cx="1943100" cy="247650"/>
                  <a:chOff x="1638300" y="1209675"/>
                  <a:chExt cx="1943100" cy="247650"/>
                </a:xfrm>
              </p:grpSpPr>
              <p:grpSp>
                <p:nvGrpSpPr>
                  <p:cNvPr id="228" name="Group 227">
                    <a:extLst>
                      <a:ext uri="{FF2B5EF4-FFF2-40B4-BE49-F238E27FC236}">
                        <a16:creationId xmlns:a16="http://schemas.microsoft.com/office/drawing/2014/main" id="{D009E453-1C12-4303-860E-D99C1AB72D6A}"/>
                      </a:ext>
                    </a:extLst>
                  </p:cNvPr>
                  <p:cNvGrpSpPr/>
                  <p:nvPr/>
                </p:nvGrpSpPr>
                <p:grpSpPr>
                  <a:xfrm>
                    <a:off x="1638300" y="1209675"/>
                    <a:ext cx="647700" cy="247650"/>
                    <a:chOff x="1638300" y="1209675"/>
                    <a:chExt cx="647700" cy="247650"/>
                  </a:xfrm>
                </p:grpSpPr>
                <p:sp>
                  <p:nvSpPr>
                    <p:cNvPr id="235" name="Rectangle 234">
                      <a:extLst>
                        <a:ext uri="{FF2B5EF4-FFF2-40B4-BE49-F238E27FC236}">
                          <a16:creationId xmlns:a16="http://schemas.microsoft.com/office/drawing/2014/main" id="{F94D9408-7A6D-4148-9B23-CE9AE564EC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51749433-C51E-4708-B54B-DE77953DD8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9" name="Group 228">
                    <a:extLst>
                      <a:ext uri="{FF2B5EF4-FFF2-40B4-BE49-F238E27FC236}">
                        <a16:creationId xmlns:a16="http://schemas.microsoft.com/office/drawing/2014/main" id="{00DF7E3F-3BBC-4E85-8107-8F4148EAEC83}"/>
                      </a:ext>
                    </a:extLst>
                  </p:cNvPr>
                  <p:cNvGrpSpPr/>
                  <p:nvPr/>
                </p:nvGrpSpPr>
                <p:grpSpPr>
                  <a:xfrm>
                    <a:off x="2286000" y="1209675"/>
                    <a:ext cx="647700" cy="247650"/>
                    <a:chOff x="1638300" y="1209675"/>
                    <a:chExt cx="647700" cy="247650"/>
                  </a:xfrm>
                </p:grpSpPr>
                <p:sp>
                  <p:nvSpPr>
                    <p:cNvPr id="233" name="Rectangle 232">
                      <a:extLst>
                        <a:ext uri="{FF2B5EF4-FFF2-40B4-BE49-F238E27FC236}">
                          <a16:creationId xmlns:a16="http://schemas.microsoft.com/office/drawing/2014/main" id="{CCF97A4F-90F1-4973-989E-BCD640A8B35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7AE7ECC-140D-427F-909A-3686D947EE0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C7C0BB09-46BD-41F0-954F-3D204063344C}"/>
                      </a:ext>
                    </a:extLst>
                  </p:cNvPr>
                  <p:cNvGrpSpPr/>
                  <p:nvPr/>
                </p:nvGrpSpPr>
                <p:grpSpPr>
                  <a:xfrm>
                    <a:off x="2933700" y="1209675"/>
                    <a:ext cx="647700" cy="247650"/>
                    <a:chOff x="1638300" y="1209675"/>
                    <a:chExt cx="647700" cy="247650"/>
                  </a:xfrm>
                </p:grpSpPr>
                <p:sp>
                  <p:nvSpPr>
                    <p:cNvPr id="231" name="Rectangle 230">
                      <a:extLst>
                        <a:ext uri="{FF2B5EF4-FFF2-40B4-BE49-F238E27FC236}">
                          <a16:creationId xmlns:a16="http://schemas.microsoft.com/office/drawing/2014/main" id="{77163C30-888C-4CAC-BE60-B8C0AA37362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E853C1E-5470-4F5B-8C32-079F60A816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7" name="TextBox 226">
                  <a:extLst>
                    <a:ext uri="{FF2B5EF4-FFF2-40B4-BE49-F238E27FC236}">
                      <a16:creationId xmlns:a16="http://schemas.microsoft.com/office/drawing/2014/main" id="{47E82C50-49FD-4381-81E6-BBE10B8400BA}"/>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223" name="Rectangle 222">
                <a:extLst>
                  <a:ext uri="{FF2B5EF4-FFF2-40B4-BE49-F238E27FC236}">
                    <a16:creationId xmlns:a16="http://schemas.microsoft.com/office/drawing/2014/main" id="{BCA3B9BF-84BF-4B2E-B172-D857F038B670}"/>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grpSp>
        <p:grpSp>
          <p:nvGrpSpPr>
            <p:cNvPr id="154" name="Group 153">
              <a:extLst>
                <a:ext uri="{FF2B5EF4-FFF2-40B4-BE49-F238E27FC236}">
                  <a16:creationId xmlns:a16="http://schemas.microsoft.com/office/drawing/2014/main" id="{AD63C4A5-A6A7-4594-B21A-2FF839AEECE5}"/>
                </a:ext>
              </a:extLst>
            </p:cNvPr>
            <p:cNvGrpSpPr/>
            <p:nvPr/>
          </p:nvGrpSpPr>
          <p:grpSpPr>
            <a:xfrm>
              <a:off x="1474613" y="1077615"/>
              <a:ext cx="7809087" cy="369332"/>
              <a:chOff x="1474613" y="618093"/>
              <a:chExt cx="7809087" cy="369332"/>
            </a:xfrm>
          </p:grpSpPr>
          <p:grpSp>
            <p:nvGrpSpPr>
              <p:cNvPr id="189" name="Group 188">
                <a:extLst>
                  <a:ext uri="{FF2B5EF4-FFF2-40B4-BE49-F238E27FC236}">
                    <a16:creationId xmlns:a16="http://schemas.microsoft.com/office/drawing/2014/main" id="{4FBAFFE0-4506-4B67-A8D6-79277EE46690}"/>
                  </a:ext>
                </a:extLst>
              </p:cNvPr>
              <p:cNvGrpSpPr/>
              <p:nvPr/>
            </p:nvGrpSpPr>
            <p:grpSpPr>
              <a:xfrm>
                <a:off x="1474613" y="618093"/>
                <a:ext cx="7150100" cy="369332"/>
                <a:chOff x="1638300" y="1087993"/>
                <a:chExt cx="7150100" cy="369332"/>
              </a:xfrm>
            </p:grpSpPr>
            <p:grpSp>
              <p:nvGrpSpPr>
                <p:cNvPr id="191" name="Group 190">
                  <a:extLst>
                    <a:ext uri="{FF2B5EF4-FFF2-40B4-BE49-F238E27FC236}">
                      <a16:creationId xmlns:a16="http://schemas.microsoft.com/office/drawing/2014/main" id="{DF5A3E1C-C851-498C-B57E-6C259AA7F5CF}"/>
                    </a:ext>
                  </a:extLst>
                </p:cNvPr>
                <p:cNvGrpSpPr/>
                <p:nvPr/>
              </p:nvGrpSpPr>
              <p:grpSpPr>
                <a:xfrm>
                  <a:off x="1638300" y="1209675"/>
                  <a:ext cx="1943100" cy="247650"/>
                  <a:chOff x="1638300" y="1209675"/>
                  <a:chExt cx="1943100" cy="247650"/>
                </a:xfrm>
              </p:grpSpPr>
              <p:grpSp>
                <p:nvGrpSpPr>
                  <p:cNvPr id="213" name="Group 212">
                    <a:extLst>
                      <a:ext uri="{FF2B5EF4-FFF2-40B4-BE49-F238E27FC236}">
                        <a16:creationId xmlns:a16="http://schemas.microsoft.com/office/drawing/2014/main" id="{41C8DA14-4A61-40C5-BBAD-658C1F77C87A}"/>
                      </a:ext>
                    </a:extLst>
                  </p:cNvPr>
                  <p:cNvGrpSpPr/>
                  <p:nvPr/>
                </p:nvGrpSpPr>
                <p:grpSpPr>
                  <a:xfrm>
                    <a:off x="1638300" y="1209675"/>
                    <a:ext cx="647700" cy="247650"/>
                    <a:chOff x="1638300" y="1209675"/>
                    <a:chExt cx="647700" cy="247650"/>
                  </a:xfrm>
                </p:grpSpPr>
                <p:sp>
                  <p:nvSpPr>
                    <p:cNvPr id="220" name="Rectangle 219">
                      <a:extLst>
                        <a:ext uri="{FF2B5EF4-FFF2-40B4-BE49-F238E27FC236}">
                          <a16:creationId xmlns:a16="http://schemas.microsoft.com/office/drawing/2014/main" id="{FABA9068-5A90-423C-859D-BC34BD20F6C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79B8A1F1-4792-47AB-989A-9C116E1D38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9EEC48F8-0B48-4C32-9395-AE3BCC9CD275}"/>
                      </a:ext>
                    </a:extLst>
                  </p:cNvPr>
                  <p:cNvGrpSpPr/>
                  <p:nvPr/>
                </p:nvGrpSpPr>
                <p:grpSpPr>
                  <a:xfrm>
                    <a:off x="2286000" y="1209675"/>
                    <a:ext cx="647700" cy="247650"/>
                    <a:chOff x="1638300" y="1209675"/>
                    <a:chExt cx="647700" cy="247650"/>
                  </a:xfrm>
                </p:grpSpPr>
                <p:sp>
                  <p:nvSpPr>
                    <p:cNvPr id="218" name="Rectangle 217">
                      <a:extLst>
                        <a:ext uri="{FF2B5EF4-FFF2-40B4-BE49-F238E27FC236}">
                          <a16:creationId xmlns:a16="http://schemas.microsoft.com/office/drawing/2014/main" id="{7E89D720-D0BB-499E-B4A9-41B40AF5ECA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77659C23-9F8D-4F69-B75E-D83D2AB2CBB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D2DC8F31-A3DE-4A02-81BA-40C940D2A733}"/>
                      </a:ext>
                    </a:extLst>
                  </p:cNvPr>
                  <p:cNvGrpSpPr/>
                  <p:nvPr/>
                </p:nvGrpSpPr>
                <p:grpSpPr>
                  <a:xfrm>
                    <a:off x="2933700" y="1209675"/>
                    <a:ext cx="647700" cy="247650"/>
                    <a:chOff x="1638300" y="1209675"/>
                    <a:chExt cx="647700" cy="247650"/>
                  </a:xfrm>
                </p:grpSpPr>
                <p:sp>
                  <p:nvSpPr>
                    <p:cNvPr id="216" name="Rectangle 215">
                      <a:extLst>
                        <a:ext uri="{FF2B5EF4-FFF2-40B4-BE49-F238E27FC236}">
                          <a16:creationId xmlns:a16="http://schemas.microsoft.com/office/drawing/2014/main" id="{864CD1D5-249D-4771-8978-3BED3BA6850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1A61DA72-BF8A-4B7F-90E1-3A4E40A0494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2" name="Group 191">
                  <a:extLst>
                    <a:ext uri="{FF2B5EF4-FFF2-40B4-BE49-F238E27FC236}">
                      <a16:creationId xmlns:a16="http://schemas.microsoft.com/office/drawing/2014/main" id="{F3386F24-38D4-41F5-B5BF-4BFDC5B747BD}"/>
                    </a:ext>
                  </a:extLst>
                </p:cNvPr>
                <p:cNvGrpSpPr/>
                <p:nvPr/>
              </p:nvGrpSpPr>
              <p:grpSpPr>
                <a:xfrm>
                  <a:off x="3581400" y="1209675"/>
                  <a:ext cx="1943100" cy="247650"/>
                  <a:chOff x="1638300" y="1209675"/>
                  <a:chExt cx="1943100" cy="247650"/>
                </a:xfrm>
              </p:grpSpPr>
              <p:grpSp>
                <p:nvGrpSpPr>
                  <p:cNvPr id="204" name="Group 203">
                    <a:extLst>
                      <a:ext uri="{FF2B5EF4-FFF2-40B4-BE49-F238E27FC236}">
                        <a16:creationId xmlns:a16="http://schemas.microsoft.com/office/drawing/2014/main" id="{0083DE98-7D63-4771-BABF-5D20C1CF8051}"/>
                      </a:ext>
                    </a:extLst>
                  </p:cNvPr>
                  <p:cNvGrpSpPr/>
                  <p:nvPr/>
                </p:nvGrpSpPr>
                <p:grpSpPr>
                  <a:xfrm>
                    <a:off x="1638300" y="1209675"/>
                    <a:ext cx="647700" cy="247650"/>
                    <a:chOff x="1638300" y="1209675"/>
                    <a:chExt cx="647700" cy="247650"/>
                  </a:xfrm>
                </p:grpSpPr>
                <p:sp>
                  <p:nvSpPr>
                    <p:cNvPr id="211" name="Rectangle 210">
                      <a:extLst>
                        <a:ext uri="{FF2B5EF4-FFF2-40B4-BE49-F238E27FC236}">
                          <a16:creationId xmlns:a16="http://schemas.microsoft.com/office/drawing/2014/main" id="{6EA8C7F4-A8B8-4E28-BE14-2FCFE11B17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81445C11-E304-40C0-8B34-9290519353B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BE0E9703-355E-430A-B89F-8E4CAEF41A63}"/>
                      </a:ext>
                    </a:extLst>
                  </p:cNvPr>
                  <p:cNvGrpSpPr/>
                  <p:nvPr/>
                </p:nvGrpSpPr>
                <p:grpSpPr>
                  <a:xfrm>
                    <a:off x="2286000" y="1209675"/>
                    <a:ext cx="647700" cy="247650"/>
                    <a:chOff x="1638300" y="1209675"/>
                    <a:chExt cx="647700" cy="247650"/>
                  </a:xfrm>
                </p:grpSpPr>
                <p:sp>
                  <p:nvSpPr>
                    <p:cNvPr id="209" name="Rectangle 208">
                      <a:extLst>
                        <a:ext uri="{FF2B5EF4-FFF2-40B4-BE49-F238E27FC236}">
                          <a16:creationId xmlns:a16="http://schemas.microsoft.com/office/drawing/2014/main" id="{1495FC77-F488-437E-BFED-579D5C1B167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4FCFF25-D405-4AD0-9393-294B9158E96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281C93F5-7C37-46EB-96BA-CD36C5BEE648}"/>
                      </a:ext>
                    </a:extLst>
                  </p:cNvPr>
                  <p:cNvGrpSpPr/>
                  <p:nvPr/>
                </p:nvGrpSpPr>
                <p:grpSpPr>
                  <a:xfrm>
                    <a:off x="2933700" y="1209675"/>
                    <a:ext cx="647700" cy="247650"/>
                    <a:chOff x="1638300" y="1209675"/>
                    <a:chExt cx="647700" cy="247650"/>
                  </a:xfrm>
                </p:grpSpPr>
                <p:sp>
                  <p:nvSpPr>
                    <p:cNvPr id="207" name="Rectangle 206">
                      <a:extLst>
                        <a:ext uri="{FF2B5EF4-FFF2-40B4-BE49-F238E27FC236}">
                          <a16:creationId xmlns:a16="http://schemas.microsoft.com/office/drawing/2014/main" id="{230BCFCA-C36B-4C20-AE3C-D26EE616E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D58369C-7CB4-4304-A49F-8579C1A180A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192">
                  <a:extLst>
                    <a:ext uri="{FF2B5EF4-FFF2-40B4-BE49-F238E27FC236}">
                      <a16:creationId xmlns:a16="http://schemas.microsoft.com/office/drawing/2014/main" id="{FF1BD51A-C0D7-49C8-B9AD-F4860615E8F0}"/>
                    </a:ext>
                  </a:extLst>
                </p:cNvPr>
                <p:cNvGrpSpPr/>
                <p:nvPr/>
              </p:nvGrpSpPr>
              <p:grpSpPr>
                <a:xfrm>
                  <a:off x="6845300" y="1209675"/>
                  <a:ext cx="1943100" cy="247650"/>
                  <a:chOff x="1638300" y="1209675"/>
                  <a:chExt cx="1943100" cy="247650"/>
                </a:xfrm>
              </p:grpSpPr>
              <p:grpSp>
                <p:nvGrpSpPr>
                  <p:cNvPr id="195" name="Group 194">
                    <a:extLst>
                      <a:ext uri="{FF2B5EF4-FFF2-40B4-BE49-F238E27FC236}">
                        <a16:creationId xmlns:a16="http://schemas.microsoft.com/office/drawing/2014/main" id="{75DF0629-128C-46D3-8ACC-39D07CE8C1EF}"/>
                      </a:ext>
                    </a:extLst>
                  </p:cNvPr>
                  <p:cNvGrpSpPr/>
                  <p:nvPr/>
                </p:nvGrpSpPr>
                <p:grpSpPr>
                  <a:xfrm>
                    <a:off x="1638300" y="1209675"/>
                    <a:ext cx="647700" cy="247650"/>
                    <a:chOff x="1638300" y="1209675"/>
                    <a:chExt cx="647700" cy="247650"/>
                  </a:xfrm>
                </p:grpSpPr>
                <p:sp>
                  <p:nvSpPr>
                    <p:cNvPr id="202" name="Rectangle 201">
                      <a:extLst>
                        <a:ext uri="{FF2B5EF4-FFF2-40B4-BE49-F238E27FC236}">
                          <a16:creationId xmlns:a16="http://schemas.microsoft.com/office/drawing/2014/main" id="{06EAB2BA-8E4C-4EBA-83EA-B40F4EFF18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CBD2BEE4-38B1-47F5-868F-96C4C3122C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AFC4EEA9-9682-4F74-AE88-AA47090FF25F}"/>
                      </a:ext>
                    </a:extLst>
                  </p:cNvPr>
                  <p:cNvGrpSpPr/>
                  <p:nvPr/>
                </p:nvGrpSpPr>
                <p:grpSpPr>
                  <a:xfrm>
                    <a:off x="2286000" y="1209675"/>
                    <a:ext cx="647700" cy="247650"/>
                    <a:chOff x="1638300" y="1209675"/>
                    <a:chExt cx="647700" cy="247650"/>
                  </a:xfrm>
                </p:grpSpPr>
                <p:sp>
                  <p:nvSpPr>
                    <p:cNvPr id="200" name="Rectangle 199">
                      <a:extLst>
                        <a:ext uri="{FF2B5EF4-FFF2-40B4-BE49-F238E27FC236}">
                          <a16:creationId xmlns:a16="http://schemas.microsoft.com/office/drawing/2014/main" id="{AFDA46AC-2293-4C36-BC84-61A7EC81D61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942F9060-9253-4D70-B980-32DB7991B7D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F7DC9D34-0788-40B3-A203-F47C1D160FAE}"/>
                      </a:ext>
                    </a:extLst>
                  </p:cNvPr>
                  <p:cNvGrpSpPr/>
                  <p:nvPr/>
                </p:nvGrpSpPr>
                <p:grpSpPr>
                  <a:xfrm>
                    <a:off x="2933700" y="1209675"/>
                    <a:ext cx="647700" cy="247650"/>
                    <a:chOff x="1638300" y="1209675"/>
                    <a:chExt cx="647700" cy="247650"/>
                  </a:xfrm>
                </p:grpSpPr>
                <p:sp>
                  <p:nvSpPr>
                    <p:cNvPr id="198" name="Rectangle 197">
                      <a:extLst>
                        <a:ext uri="{FF2B5EF4-FFF2-40B4-BE49-F238E27FC236}">
                          <a16:creationId xmlns:a16="http://schemas.microsoft.com/office/drawing/2014/main" id="{68FAA6E2-DD79-4634-82DD-E21C054D6E7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B3908E83-AA42-4625-A59B-6EE5DBE5A6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4" name="TextBox 193">
                  <a:extLst>
                    <a:ext uri="{FF2B5EF4-FFF2-40B4-BE49-F238E27FC236}">
                      <a16:creationId xmlns:a16="http://schemas.microsoft.com/office/drawing/2014/main" id="{7BF840AA-5E70-4F3E-A862-B537A7DFFBA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190" name="Rectangle 189">
                <a:extLst>
                  <a:ext uri="{FF2B5EF4-FFF2-40B4-BE49-F238E27FC236}">
                    <a16:creationId xmlns:a16="http://schemas.microsoft.com/office/drawing/2014/main" id="{88D93392-D1F2-4FE2-9C63-4839A54AE5F2}"/>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97</a:t>
                </a:r>
              </a:p>
            </p:txBody>
          </p:sp>
        </p:grpSp>
        <p:grpSp>
          <p:nvGrpSpPr>
            <p:cNvPr id="155" name="Group 154">
              <a:extLst>
                <a:ext uri="{FF2B5EF4-FFF2-40B4-BE49-F238E27FC236}">
                  <a16:creationId xmlns:a16="http://schemas.microsoft.com/office/drawing/2014/main" id="{BEA98869-9BE4-46A1-A6C6-036E9A9E5596}"/>
                </a:ext>
              </a:extLst>
            </p:cNvPr>
            <p:cNvGrpSpPr/>
            <p:nvPr/>
          </p:nvGrpSpPr>
          <p:grpSpPr>
            <a:xfrm>
              <a:off x="1474613" y="1337797"/>
              <a:ext cx="7809087" cy="369332"/>
              <a:chOff x="1474613" y="618093"/>
              <a:chExt cx="7809087" cy="369332"/>
            </a:xfrm>
          </p:grpSpPr>
          <p:grpSp>
            <p:nvGrpSpPr>
              <p:cNvPr id="156" name="Group 155">
                <a:extLst>
                  <a:ext uri="{FF2B5EF4-FFF2-40B4-BE49-F238E27FC236}">
                    <a16:creationId xmlns:a16="http://schemas.microsoft.com/office/drawing/2014/main" id="{B552D444-6ABE-4C76-BC48-52773C8FF744}"/>
                  </a:ext>
                </a:extLst>
              </p:cNvPr>
              <p:cNvGrpSpPr/>
              <p:nvPr/>
            </p:nvGrpSpPr>
            <p:grpSpPr>
              <a:xfrm>
                <a:off x="1474613" y="618093"/>
                <a:ext cx="7150100" cy="369332"/>
                <a:chOff x="1638300" y="1087993"/>
                <a:chExt cx="7150100" cy="369332"/>
              </a:xfrm>
            </p:grpSpPr>
            <p:grpSp>
              <p:nvGrpSpPr>
                <p:cNvPr id="158" name="Group 157">
                  <a:extLst>
                    <a:ext uri="{FF2B5EF4-FFF2-40B4-BE49-F238E27FC236}">
                      <a16:creationId xmlns:a16="http://schemas.microsoft.com/office/drawing/2014/main" id="{71403A81-9BCE-43D7-AC70-5DD92C5C109F}"/>
                    </a:ext>
                  </a:extLst>
                </p:cNvPr>
                <p:cNvGrpSpPr/>
                <p:nvPr/>
              </p:nvGrpSpPr>
              <p:grpSpPr>
                <a:xfrm>
                  <a:off x="1638300" y="1209675"/>
                  <a:ext cx="1943100" cy="247650"/>
                  <a:chOff x="1638300" y="1209675"/>
                  <a:chExt cx="1943100" cy="247650"/>
                </a:xfrm>
              </p:grpSpPr>
              <p:grpSp>
                <p:nvGrpSpPr>
                  <p:cNvPr id="180" name="Group 179">
                    <a:extLst>
                      <a:ext uri="{FF2B5EF4-FFF2-40B4-BE49-F238E27FC236}">
                        <a16:creationId xmlns:a16="http://schemas.microsoft.com/office/drawing/2014/main" id="{E82D714F-A084-4CD1-98CC-3DF9866ED0C1}"/>
                      </a:ext>
                    </a:extLst>
                  </p:cNvPr>
                  <p:cNvGrpSpPr/>
                  <p:nvPr/>
                </p:nvGrpSpPr>
                <p:grpSpPr>
                  <a:xfrm>
                    <a:off x="1638300" y="1209675"/>
                    <a:ext cx="647700" cy="247650"/>
                    <a:chOff x="1638300" y="1209675"/>
                    <a:chExt cx="647700" cy="247650"/>
                  </a:xfrm>
                </p:grpSpPr>
                <p:sp>
                  <p:nvSpPr>
                    <p:cNvPr id="187" name="Rectangle 186">
                      <a:extLst>
                        <a:ext uri="{FF2B5EF4-FFF2-40B4-BE49-F238E27FC236}">
                          <a16:creationId xmlns:a16="http://schemas.microsoft.com/office/drawing/2014/main" id="{FA3AA3C4-AE1A-44D2-A7C9-09729B95B3D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2C6B2AB2-77F1-4CE7-A46B-854957DEC62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DE42E52D-CDFB-44C0-A6AC-F3114B1B47E1}"/>
                      </a:ext>
                    </a:extLst>
                  </p:cNvPr>
                  <p:cNvGrpSpPr/>
                  <p:nvPr/>
                </p:nvGrpSpPr>
                <p:grpSpPr>
                  <a:xfrm>
                    <a:off x="2286000" y="1209675"/>
                    <a:ext cx="647700" cy="247650"/>
                    <a:chOff x="1638300" y="1209675"/>
                    <a:chExt cx="647700" cy="247650"/>
                  </a:xfrm>
                </p:grpSpPr>
                <p:sp>
                  <p:nvSpPr>
                    <p:cNvPr id="185" name="Rectangle 184">
                      <a:extLst>
                        <a:ext uri="{FF2B5EF4-FFF2-40B4-BE49-F238E27FC236}">
                          <a16:creationId xmlns:a16="http://schemas.microsoft.com/office/drawing/2014/main" id="{A598D3A7-5B35-49B5-AA09-F6F9F43738C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2318E200-EA20-466B-BC05-AE94E97659C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B1CAF73B-D731-4845-B52B-B4F6006FF2F0}"/>
                      </a:ext>
                    </a:extLst>
                  </p:cNvPr>
                  <p:cNvGrpSpPr/>
                  <p:nvPr/>
                </p:nvGrpSpPr>
                <p:grpSpPr>
                  <a:xfrm>
                    <a:off x="2933700" y="1209675"/>
                    <a:ext cx="647700" cy="247650"/>
                    <a:chOff x="1638300" y="1209675"/>
                    <a:chExt cx="647700" cy="247650"/>
                  </a:xfrm>
                </p:grpSpPr>
                <p:sp>
                  <p:nvSpPr>
                    <p:cNvPr id="183" name="Rectangle 182">
                      <a:extLst>
                        <a:ext uri="{FF2B5EF4-FFF2-40B4-BE49-F238E27FC236}">
                          <a16:creationId xmlns:a16="http://schemas.microsoft.com/office/drawing/2014/main" id="{36070B71-93BA-409A-ADA0-93FD560AD9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C887595F-AF94-42A8-818A-9EB556FBF3D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a:extLst>
                    <a:ext uri="{FF2B5EF4-FFF2-40B4-BE49-F238E27FC236}">
                      <a16:creationId xmlns:a16="http://schemas.microsoft.com/office/drawing/2014/main" id="{FABE69DD-4F86-4DB0-80DC-5B39BD458640}"/>
                    </a:ext>
                  </a:extLst>
                </p:cNvPr>
                <p:cNvGrpSpPr/>
                <p:nvPr/>
              </p:nvGrpSpPr>
              <p:grpSpPr>
                <a:xfrm>
                  <a:off x="3581400" y="1209675"/>
                  <a:ext cx="1943100" cy="247650"/>
                  <a:chOff x="1638300" y="1209675"/>
                  <a:chExt cx="1943100" cy="247650"/>
                </a:xfrm>
              </p:grpSpPr>
              <p:grpSp>
                <p:nvGrpSpPr>
                  <p:cNvPr id="171" name="Group 170">
                    <a:extLst>
                      <a:ext uri="{FF2B5EF4-FFF2-40B4-BE49-F238E27FC236}">
                        <a16:creationId xmlns:a16="http://schemas.microsoft.com/office/drawing/2014/main" id="{71E85CF8-A4DC-48AA-B9A0-95357F20E8A6}"/>
                      </a:ext>
                    </a:extLst>
                  </p:cNvPr>
                  <p:cNvGrpSpPr/>
                  <p:nvPr/>
                </p:nvGrpSpPr>
                <p:grpSpPr>
                  <a:xfrm>
                    <a:off x="1638300" y="1209675"/>
                    <a:ext cx="647700" cy="247650"/>
                    <a:chOff x="1638300" y="1209675"/>
                    <a:chExt cx="647700" cy="247650"/>
                  </a:xfrm>
                </p:grpSpPr>
                <p:sp>
                  <p:nvSpPr>
                    <p:cNvPr id="178" name="Rectangle 177">
                      <a:extLst>
                        <a:ext uri="{FF2B5EF4-FFF2-40B4-BE49-F238E27FC236}">
                          <a16:creationId xmlns:a16="http://schemas.microsoft.com/office/drawing/2014/main" id="{FAAECE6F-3939-4C74-89D5-8D3E850BBAE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E7525EED-0EA1-4869-93E5-3916D8BA62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20AEBDFD-9D9D-4409-9327-E06B46C823B2}"/>
                      </a:ext>
                    </a:extLst>
                  </p:cNvPr>
                  <p:cNvGrpSpPr/>
                  <p:nvPr/>
                </p:nvGrpSpPr>
                <p:grpSpPr>
                  <a:xfrm>
                    <a:off x="2286000" y="1209675"/>
                    <a:ext cx="647700" cy="247650"/>
                    <a:chOff x="1638300" y="1209675"/>
                    <a:chExt cx="647700" cy="247650"/>
                  </a:xfrm>
                </p:grpSpPr>
                <p:sp>
                  <p:nvSpPr>
                    <p:cNvPr id="176" name="Rectangle 175">
                      <a:extLst>
                        <a:ext uri="{FF2B5EF4-FFF2-40B4-BE49-F238E27FC236}">
                          <a16:creationId xmlns:a16="http://schemas.microsoft.com/office/drawing/2014/main" id="{5DA0DF12-EFC4-4D23-BF67-5AE19B20C63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A4362DD0-4895-4E21-B4D4-FA52A359E89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5752FAA2-7AB8-4DF1-94D9-64788027661D}"/>
                      </a:ext>
                    </a:extLst>
                  </p:cNvPr>
                  <p:cNvGrpSpPr/>
                  <p:nvPr/>
                </p:nvGrpSpPr>
                <p:grpSpPr>
                  <a:xfrm>
                    <a:off x="2933700" y="1209675"/>
                    <a:ext cx="647700" cy="247650"/>
                    <a:chOff x="1638300" y="1209675"/>
                    <a:chExt cx="647700" cy="247650"/>
                  </a:xfrm>
                </p:grpSpPr>
                <p:sp>
                  <p:nvSpPr>
                    <p:cNvPr id="174" name="Rectangle 173">
                      <a:extLst>
                        <a:ext uri="{FF2B5EF4-FFF2-40B4-BE49-F238E27FC236}">
                          <a16:creationId xmlns:a16="http://schemas.microsoft.com/office/drawing/2014/main" id="{5BFC6FF5-5DC1-4B97-BBD7-BD3A062C52A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540F3B09-B60C-4789-94B6-B200A6C9A93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0" name="Group 159">
                  <a:extLst>
                    <a:ext uri="{FF2B5EF4-FFF2-40B4-BE49-F238E27FC236}">
                      <a16:creationId xmlns:a16="http://schemas.microsoft.com/office/drawing/2014/main" id="{8F2165C5-47C0-438C-8ABE-30AB6BA2C433}"/>
                    </a:ext>
                  </a:extLst>
                </p:cNvPr>
                <p:cNvGrpSpPr/>
                <p:nvPr/>
              </p:nvGrpSpPr>
              <p:grpSpPr>
                <a:xfrm>
                  <a:off x="6845300" y="1209675"/>
                  <a:ext cx="1943100" cy="247650"/>
                  <a:chOff x="1638300" y="1209675"/>
                  <a:chExt cx="1943100" cy="247650"/>
                </a:xfrm>
              </p:grpSpPr>
              <p:grpSp>
                <p:nvGrpSpPr>
                  <p:cNvPr id="162" name="Group 161">
                    <a:extLst>
                      <a:ext uri="{FF2B5EF4-FFF2-40B4-BE49-F238E27FC236}">
                        <a16:creationId xmlns:a16="http://schemas.microsoft.com/office/drawing/2014/main" id="{B0E7FA4C-3680-4B1A-BB3F-265B389CCC56}"/>
                      </a:ext>
                    </a:extLst>
                  </p:cNvPr>
                  <p:cNvGrpSpPr/>
                  <p:nvPr/>
                </p:nvGrpSpPr>
                <p:grpSpPr>
                  <a:xfrm>
                    <a:off x="1638300" y="1209675"/>
                    <a:ext cx="647700" cy="247650"/>
                    <a:chOff x="1638300" y="1209675"/>
                    <a:chExt cx="647700" cy="247650"/>
                  </a:xfrm>
                </p:grpSpPr>
                <p:sp>
                  <p:nvSpPr>
                    <p:cNvPr id="169" name="Rectangle 168">
                      <a:extLst>
                        <a:ext uri="{FF2B5EF4-FFF2-40B4-BE49-F238E27FC236}">
                          <a16:creationId xmlns:a16="http://schemas.microsoft.com/office/drawing/2014/main" id="{69AF16D9-E1DD-42ED-8BE0-9ED78DC35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2DEC7F33-1E19-4F8C-878D-EC6EA71877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D88BD83C-25BE-4431-BF6C-BFA243CBE00F}"/>
                      </a:ext>
                    </a:extLst>
                  </p:cNvPr>
                  <p:cNvGrpSpPr/>
                  <p:nvPr/>
                </p:nvGrpSpPr>
                <p:grpSpPr>
                  <a:xfrm>
                    <a:off x="2286000" y="1209675"/>
                    <a:ext cx="647700" cy="247650"/>
                    <a:chOff x="1638300" y="1209675"/>
                    <a:chExt cx="647700" cy="247650"/>
                  </a:xfrm>
                </p:grpSpPr>
                <p:sp>
                  <p:nvSpPr>
                    <p:cNvPr id="167" name="Rectangle 166">
                      <a:extLst>
                        <a:ext uri="{FF2B5EF4-FFF2-40B4-BE49-F238E27FC236}">
                          <a16:creationId xmlns:a16="http://schemas.microsoft.com/office/drawing/2014/main" id="{901A7D6A-8211-4354-9B9D-3A0A25F3D33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B5CDED1-3ED6-4692-A8ED-60A98D8497A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41ADA375-CAB4-4396-A846-8929A80F55C0}"/>
                      </a:ext>
                    </a:extLst>
                  </p:cNvPr>
                  <p:cNvGrpSpPr/>
                  <p:nvPr/>
                </p:nvGrpSpPr>
                <p:grpSpPr>
                  <a:xfrm>
                    <a:off x="2933700" y="1209675"/>
                    <a:ext cx="647700" cy="247650"/>
                    <a:chOff x="1638300" y="1209675"/>
                    <a:chExt cx="647700" cy="247650"/>
                  </a:xfrm>
                </p:grpSpPr>
                <p:sp>
                  <p:nvSpPr>
                    <p:cNvPr id="165" name="Rectangle 164">
                      <a:extLst>
                        <a:ext uri="{FF2B5EF4-FFF2-40B4-BE49-F238E27FC236}">
                          <a16:creationId xmlns:a16="http://schemas.microsoft.com/office/drawing/2014/main" id="{C406B905-0EC9-4977-AAE0-C7A53B27779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9BC0D8A6-DE13-43BC-90E8-D9FCFDD6EEB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1" name="TextBox 160">
                  <a:extLst>
                    <a:ext uri="{FF2B5EF4-FFF2-40B4-BE49-F238E27FC236}">
                      <a16:creationId xmlns:a16="http://schemas.microsoft.com/office/drawing/2014/main" id="{56DB828F-5E3D-485D-B463-4235BFFBB272}"/>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157" name="Rectangle 156">
                <a:extLst>
                  <a:ext uri="{FF2B5EF4-FFF2-40B4-BE49-F238E27FC236}">
                    <a16:creationId xmlns:a16="http://schemas.microsoft.com/office/drawing/2014/main" id="{530C5723-5D48-4E13-A971-25E1E1669824}"/>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14</a:t>
                </a:r>
              </a:p>
            </p:txBody>
          </p:sp>
        </p:grpSp>
      </p:grpSp>
      <p:grpSp>
        <p:nvGrpSpPr>
          <p:cNvPr id="256" name="Group 255">
            <a:extLst>
              <a:ext uri="{FF2B5EF4-FFF2-40B4-BE49-F238E27FC236}">
                <a16:creationId xmlns:a16="http://schemas.microsoft.com/office/drawing/2014/main" id="{05C23FB7-212A-450E-B7E0-0095FDA8B18C}"/>
              </a:ext>
            </a:extLst>
          </p:cNvPr>
          <p:cNvGrpSpPr/>
          <p:nvPr/>
        </p:nvGrpSpPr>
        <p:grpSpPr>
          <a:xfrm>
            <a:off x="1474613" y="3160000"/>
            <a:ext cx="7809087" cy="369332"/>
            <a:chOff x="1474613" y="618093"/>
            <a:chExt cx="7809087" cy="369332"/>
          </a:xfrm>
        </p:grpSpPr>
        <p:grpSp>
          <p:nvGrpSpPr>
            <p:cNvPr id="325" name="Group 324">
              <a:extLst>
                <a:ext uri="{FF2B5EF4-FFF2-40B4-BE49-F238E27FC236}">
                  <a16:creationId xmlns:a16="http://schemas.microsoft.com/office/drawing/2014/main" id="{0D043626-F06E-4EF3-BBD5-66669DA2FE00}"/>
                </a:ext>
              </a:extLst>
            </p:cNvPr>
            <p:cNvGrpSpPr/>
            <p:nvPr/>
          </p:nvGrpSpPr>
          <p:grpSpPr>
            <a:xfrm>
              <a:off x="1474613" y="618093"/>
              <a:ext cx="7150100" cy="369332"/>
              <a:chOff x="1638300" y="1087993"/>
              <a:chExt cx="7150100" cy="369332"/>
            </a:xfrm>
          </p:grpSpPr>
          <p:grpSp>
            <p:nvGrpSpPr>
              <p:cNvPr id="327" name="Group 326">
                <a:extLst>
                  <a:ext uri="{FF2B5EF4-FFF2-40B4-BE49-F238E27FC236}">
                    <a16:creationId xmlns:a16="http://schemas.microsoft.com/office/drawing/2014/main" id="{387DA892-14C2-4E38-BF49-5795BE0B6E0B}"/>
                  </a:ext>
                </a:extLst>
              </p:cNvPr>
              <p:cNvGrpSpPr/>
              <p:nvPr/>
            </p:nvGrpSpPr>
            <p:grpSpPr>
              <a:xfrm>
                <a:off x="1638300" y="1209675"/>
                <a:ext cx="1943100" cy="247650"/>
                <a:chOff x="1638300" y="1209675"/>
                <a:chExt cx="1943100" cy="247650"/>
              </a:xfrm>
            </p:grpSpPr>
            <p:grpSp>
              <p:nvGrpSpPr>
                <p:cNvPr id="349" name="Group 348">
                  <a:extLst>
                    <a:ext uri="{FF2B5EF4-FFF2-40B4-BE49-F238E27FC236}">
                      <a16:creationId xmlns:a16="http://schemas.microsoft.com/office/drawing/2014/main" id="{D7599491-2063-4320-8CCC-92304B77352A}"/>
                    </a:ext>
                  </a:extLst>
                </p:cNvPr>
                <p:cNvGrpSpPr/>
                <p:nvPr/>
              </p:nvGrpSpPr>
              <p:grpSpPr>
                <a:xfrm>
                  <a:off x="1638300" y="1209675"/>
                  <a:ext cx="647700" cy="247650"/>
                  <a:chOff x="1638300" y="1209675"/>
                  <a:chExt cx="647700" cy="247650"/>
                </a:xfrm>
              </p:grpSpPr>
              <p:sp>
                <p:nvSpPr>
                  <p:cNvPr id="356" name="Rectangle 355">
                    <a:extLst>
                      <a:ext uri="{FF2B5EF4-FFF2-40B4-BE49-F238E27FC236}">
                        <a16:creationId xmlns:a16="http://schemas.microsoft.com/office/drawing/2014/main" id="{52DC667D-49EC-4DDD-885C-8BCA6CC7B79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C7056DA4-C4E0-4954-9F9A-F3587FBBB8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349">
                  <a:extLst>
                    <a:ext uri="{FF2B5EF4-FFF2-40B4-BE49-F238E27FC236}">
                      <a16:creationId xmlns:a16="http://schemas.microsoft.com/office/drawing/2014/main" id="{0DB2D902-DA3F-4AA9-AD9D-093D48527BBF}"/>
                    </a:ext>
                  </a:extLst>
                </p:cNvPr>
                <p:cNvGrpSpPr/>
                <p:nvPr/>
              </p:nvGrpSpPr>
              <p:grpSpPr>
                <a:xfrm>
                  <a:off x="2286000" y="1209675"/>
                  <a:ext cx="647700" cy="247650"/>
                  <a:chOff x="1638300" y="1209675"/>
                  <a:chExt cx="647700" cy="247650"/>
                </a:xfrm>
              </p:grpSpPr>
              <p:sp>
                <p:nvSpPr>
                  <p:cNvPr id="354" name="Rectangle 353">
                    <a:extLst>
                      <a:ext uri="{FF2B5EF4-FFF2-40B4-BE49-F238E27FC236}">
                        <a16:creationId xmlns:a16="http://schemas.microsoft.com/office/drawing/2014/main" id="{776B2EEE-05F5-44EC-804A-28A48DDA85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7CA6E460-A9AE-4B66-BCA2-EC05A0D3723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a:extLst>
                    <a:ext uri="{FF2B5EF4-FFF2-40B4-BE49-F238E27FC236}">
                      <a16:creationId xmlns:a16="http://schemas.microsoft.com/office/drawing/2014/main" id="{376FC469-A77E-4F1D-AC94-18EA27F824D9}"/>
                    </a:ext>
                  </a:extLst>
                </p:cNvPr>
                <p:cNvGrpSpPr/>
                <p:nvPr/>
              </p:nvGrpSpPr>
              <p:grpSpPr>
                <a:xfrm>
                  <a:off x="2933700" y="1209675"/>
                  <a:ext cx="647700" cy="247650"/>
                  <a:chOff x="1638300" y="1209675"/>
                  <a:chExt cx="647700" cy="247650"/>
                </a:xfrm>
              </p:grpSpPr>
              <p:sp>
                <p:nvSpPr>
                  <p:cNvPr id="352" name="Rectangle 351">
                    <a:extLst>
                      <a:ext uri="{FF2B5EF4-FFF2-40B4-BE49-F238E27FC236}">
                        <a16:creationId xmlns:a16="http://schemas.microsoft.com/office/drawing/2014/main" id="{C97DFDD9-221C-44C7-9D3A-405D694C517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31A15406-C5A4-449C-AAED-E1C13335986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327">
                <a:extLst>
                  <a:ext uri="{FF2B5EF4-FFF2-40B4-BE49-F238E27FC236}">
                    <a16:creationId xmlns:a16="http://schemas.microsoft.com/office/drawing/2014/main" id="{163D6BF8-ED4F-44FF-8AD4-AB16055855E2}"/>
                  </a:ext>
                </a:extLst>
              </p:cNvPr>
              <p:cNvGrpSpPr/>
              <p:nvPr/>
            </p:nvGrpSpPr>
            <p:grpSpPr>
              <a:xfrm>
                <a:off x="3581400" y="1209675"/>
                <a:ext cx="1943100" cy="247650"/>
                <a:chOff x="1638300" y="1209675"/>
                <a:chExt cx="1943100" cy="247650"/>
              </a:xfrm>
            </p:grpSpPr>
            <p:grpSp>
              <p:nvGrpSpPr>
                <p:cNvPr id="340" name="Group 339">
                  <a:extLst>
                    <a:ext uri="{FF2B5EF4-FFF2-40B4-BE49-F238E27FC236}">
                      <a16:creationId xmlns:a16="http://schemas.microsoft.com/office/drawing/2014/main" id="{6AEE3CC0-949A-455E-B674-670D055BC2C0}"/>
                    </a:ext>
                  </a:extLst>
                </p:cNvPr>
                <p:cNvGrpSpPr/>
                <p:nvPr/>
              </p:nvGrpSpPr>
              <p:grpSpPr>
                <a:xfrm>
                  <a:off x="1638300" y="1209675"/>
                  <a:ext cx="647700" cy="247650"/>
                  <a:chOff x="1638300" y="1209675"/>
                  <a:chExt cx="647700" cy="247650"/>
                </a:xfrm>
              </p:grpSpPr>
              <p:sp>
                <p:nvSpPr>
                  <p:cNvPr id="347" name="Rectangle 346">
                    <a:extLst>
                      <a:ext uri="{FF2B5EF4-FFF2-40B4-BE49-F238E27FC236}">
                        <a16:creationId xmlns:a16="http://schemas.microsoft.com/office/drawing/2014/main" id="{6653F367-8B67-446F-B5B1-9FF4B501C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58F894A2-CBBE-4D08-8F36-86272639F9D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a:extLst>
                    <a:ext uri="{FF2B5EF4-FFF2-40B4-BE49-F238E27FC236}">
                      <a16:creationId xmlns:a16="http://schemas.microsoft.com/office/drawing/2014/main" id="{2524139D-B685-4211-A73F-C3474523CD12}"/>
                    </a:ext>
                  </a:extLst>
                </p:cNvPr>
                <p:cNvGrpSpPr/>
                <p:nvPr/>
              </p:nvGrpSpPr>
              <p:grpSpPr>
                <a:xfrm>
                  <a:off x="2286000" y="1209675"/>
                  <a:ext cx="647700" cy="247650"/>
                  <a:chOff x="1638300" y="1209675"/>
                  <a:chExt cx="647700" cy="247650"/>
                </a:xfrm>
              </p:grpSpPr>
              <p:sp>
                <p:nvSpPr>
                  <p:cNvPr id="345" name="Rectangle 344">
                    <a:extLst>
                      <a:ext uri="{FF2B5EF4-FFF2-40B4-BE49-F238E27FC236}">
                        <a16:creationId xmlns:a16="http://schemas.microsoft.com/office/drawing/2014/main" id="{FECB20A5-A90C-4BBD-A91D-13488DD5DA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6C3866F6-0AAA-454A-BEA9-455FD406D2C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2" name="Group 341">
                  <a:extLst>
                    <a:ext uri="{FF2B5EF4-FFF2-40B4-BE49-F238E27FC236}">
                      <a16:creationId xmlns:a16="http://schemas.microsoft.com/office/drawing/2014/main" id="{D4E97AF4-F200-4729-981C-C07E8D7E84CD}"/>
                    </a:ext>
                  </a:extLst>
                </p:cNvPr>
                <p:cNvGrpSpPr/>
                <p:nvPr/>
              </p:nvGrpSpPr>
              <p:grpSpPr>
                <a:xfrm>
                  <a:off x="2933700" y="1209675"/>
                  <a:ext cx="647700" cy="247650"/>
                  <a:chOff x="1638300" y="1209675"/>
                  <a:chExt cx="647700" cy="247650"/>
                </a:xfrm>
              </p:grpSpPr>
              <p:sp>
                <p:nvSpPr>
                  <p:cNvPr id="343" name="Rectangle 342">
                    <a:extLst>
                      <a:ext uri="{FF2B5EF4-FFF2-40B4-BE49-F238E27FC236}">
                        <a16:creationId xmlns:a16="http://schemas.microsoft.com/office/drawing/2014/main" id="{FC4390F5-DFC3-4759-90D6-BC3CCDCB7E3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D016EB8-4298-4205-9041-14EAE34EFFC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9" name="Group 328">
                <a:extLst>
                  <a:ext uri="{FF2B5EF4-FFF2-40B4-BE49-F238E27FC236}">
                    <a16:creationId xmlns:a16="http://schemas.microsoft.com/office/drawing/2014/main" id="{E0070A76-7F06-4533-9073-543B6C52341F}"/>
                  </a:ext>
                </a:extLst>
              </p:cNvPr>
              <p:cNvGrpSpPr/>
              <p:nvPr/>
            </p:nvGrpSpPr>
            <p:grpSpPr>
              <a:xfrm>
                <a:off x="6845300" y="1209675"/>
                <a:ext cx="1943100" cy="247650"/>
                <a:chOff x="1638300" y="1209675"/>
                <a:chExt cx="1943100" cy="247650"/>
              </a:xfrm>
            </p:grpSpPr>
            <p:grpSp>
              <p:nvGrpSpPr>
                <p:cNvPr id="331" name="Group 330">
                  <a:extLst>
                    <a:ext uri="{FF2B5EF4-FFF2-40B4-BE49-F238E27FC236}">
                      <a16:creationId xmlns:a16="http://schemas.microsoft.com/office/drawing/2014/main" id="{22A2F8B8-DC79-489D-A5E0-4DE734A7E955}"/>
                    </a:ext>
                  </a:extLst>
                </p:cNvPr>
                <p:cNvGrpSpPr/>
                <p:nvPr/>
              </p:nvGrpSpPr>
              <p:grpSpPr>
                <a:xfrm>
                  <a:off x="1638300" y="1209675"/>
                  <a:ext cx="647700" cy="247650"/>
                  <a:chOff x="1638300" y="1209675"/>
                  <a:chExt cx="647700" cy="247650"/>
                </a:xfrm>
              </p:grpSpPr>
              <p:sp>
                <p:nvSpPr>
                  <p:cNvPr id="338" name="Rectangle 337">
                    <a:extLst>
                      <a:ext uri="{FF2B5EF4-FFF2-40B4-BE49-F238E27FC236}">
                        <a16:creationId xmlns:a16="http://schemas.microsoft.com/office/drawing/2014/main" id="{5C45CC9A-2556-4995-92AC-170B0001206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D4147CE9-BD70-482D-BBBE-08CFA899C32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2" name="Group 331">
                  <a:extLst>
                    <a:ext uri="{FF2B5EF4-FFF2-40B4-BE49-F238E27FC236}">
                      <a16:creationId xmlns:a16="http://schemas.microsoft.com/office/drawing/2014/main" id="{0482A63E-813A-42EA-9678-8A83F6B821A7}"/>
                    </a:ext>
                  </a:extLst>
                </p:cNvPr>
                <p:cNvGrpSpPr/>
                <p:nvPr/>
              </p:nvGrpSpPr>
              <p:grpSpPr>
                <a:xfrm>
                  <a:off x="2286000" y="1209675"/>
                  <a:ext cx="647700" cy="247650"/>
                  <a:chOff x="1638300" y="1209675"/>
                  <a:chExt cx="647700" cy="247650"/>
                </a:xfrm>
              </p:grpSpPr>
              <p:sp>
                <p:nvSpPr>
                  <p:cNvPr id="336" name="Rectangle 335">
                    <a:extLst>
                      <a:ext uri="{FF2B5EF4-FFF2-40B4-BE49-F238E27FC236}">
                        <a16:creationId xmlns:a16="http://schemas.microsoft.com/office/drawing/2014/main" id="{337549F6-74AD-4BCE-B25D-E5859D36EA0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EC7F327-DDFA-4CB6-9801-7DFA8874335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a:extLst>
                    <a:ext uri="{FF2B5EF4-FFF2-40B4-BE49-F238E27FC236}">
                      <a16:creationId xmlns:a16="http://schemas.microsoft.com/office/drawing/2014/main" id="{DED37A12-F54A-4C8E-A9B5-6D044CAE7429}"/>
                    </a:ext>
                  </a:extLst>
                </p:cNvPr>
                <p:cNvGrpSpPr/>
                <p:nvPr/>
              </p:nvGrpSpPr>
              <p:grpSpPr>
                <a:xfrm>
                  <a:off x="2933700" y="1209675"/>
                  <a:ext cx="647700" cy="247650"/>
                  <a:chOff x="1638300" y="1209675"/>
                  <a:chExt cx="647700" cy="247650"/>
                </a:xfrm>
              </p:grpSpPr>
              <p:sp>
                <p:nvSpPr>
                  <p:cNvPr id="334" name="Rectangle 333">
                    <a:extLst>
                      <a:ext uri="{FF2B5EF4-FFF2-40B4-BE49-F238E27FC236}">
                        <a16:creationId xmlns:a16="http://schemas.microsoft.com/office/drawing/2014/main" id="{D1AA7FD4-F5C9-48FB-9E42-2A5AF1D8F0B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8EC21AA7-54EF-48C3-86C2-2CE5BFE66D8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30" name="TextBox 329">
                <a:extLst>
                  <a:ext uri="{FF2B5EF4-FFF2-40B4-BE49-F238E27FC236}">
                    <a16:creationId xmlns:a16="http://schemas.microsoft.com/office/drawing/2014/main" id="{7482AB26-61B3-47EF-9BEC-F59FFE526192}"/>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326" name="Rectangle 325">
              <a:extLst>
                <a:ext uri="{FF2B5EF4-FFF2-40B4-BE49-F238E27FC236}">
                  <a16:creationId xmlns:a16="http://schemas.microsoft.com/office/drawing/2014/main" id="{A24A1139-9B4F-4949-8115-6C0AD0C8828F}"/>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a:t>
              </a:r>
            </a:p>
          </p:txBody>
        </p:sp>
      </p:grpSp>
      <p:grpSp>
        <p:nvGrpSpPr>
          <p:cNvPr id="257" name="Group 256">
            <a:extLst>
              <a:ext uri="{FF2B5EF4-FFF2-40B4-BE49-F238E27FC236}">
                <a16:creationId xmlns:a16="http://schemas.microsoft.com/office/drawing/2014/main" id="{382F121D-C76E-4457-B979-E24E868102FD}"/>
              </a:ext>
            </a:extLst>
          </p:cNvPr>
          <p:cNvGrpSpPr/>
          <p:nvPr/>
        </p:nvGrpSpPr>
        <p:grpSpPr>
          <a:xfrm>
            <a:off x="1474613" y="3405507"/>
            <a:ext cx="7809087" cy="369332"/>
            <a:chOff x="1474613" y="618093"/>
            <a:chExt cx="7809087" cy="369332"/>
          </a:xfrm>
        </p:grpSpPr>
        <p:grpSp>
          <p:nvGrpSpPr>
            <p:cNvPr id="292" name="Group 291">
              <a:extLst>
                <a:ext uri="{FF2B5EF4-FFF2-40B4-BE49-F238E27FC236}">
                  <a16:creationId xmlns:a16="http://schemas.microsoft.com/office/drawing/2014/main" id="{2BABF23C-60B5-4177-998C-8DD470CA2D8D}"/>
                </a:ext>
              </a:extLst>
            </p:cNvPr>
            <p:cNvGrpSpPr/>
            <p:nvPr/>
          </p:nvGrpSpPr>
          <p:grpSpPr>
            <a:xfrm>
              <a:off x="1474613" y="618093"/>
              <a:ext cx="7150100" cy="369332"/>
              <a:chOff x="1638300" y="1087993"/>
              <a:chExt cx="7150100" cy="369332"/>
            </a:xfrm>
          </p:grpSpPr>
          <p:grpSp>
            <p:nvGrpSpPr>
              <p:cNvPr id="294" name="Group 293">
                <a:extLst>
                  <a:ext uri="{FF2B5EF4-FFF2-40B4-BE49-F238E27FC236}">
                    <a16:creationId xmlns:a16="http://schemas.microsoft.com/office/drawing/2014/main" id="{046E4D62-35A3-4E43-857E-D57928C2E016}"/>
                  </a:ext>
                </a:extLst>
              </p:cNvPr>
              <p:cNvGrpSpPr/>
              <p:nvPr/>
            </p:nvGrpSpPr>
            <p:grpSpPr>
              <a:xfrm>
                <a:off x="1638300" y="1209675"/>
                <a:ext cx="1943100" cy="247650"/>
                <a:chOff x="1638300" y="1209675"/>
                <a:chExt cx="1943100" cy="247650"/>
              </a:xfrm>
            </p:grpSpPr>
            <p:grpSp>
              <p:nvGrpSpPr>
                <p:cNvPr id="316" name="Group 315">
                  <a:extLst>
                    <a:ext uri="{FF2B5EF4-FFF2-40B4-BE49-F238E27FC236}">
                      <a16:creationId xmlns:a16="http://schemas.microsoft.com/office/drawing/2014/main" id="{B5C5BC78-901B-430A-80B8-9C0A5734AB03}"/>
                    </a:ext>
                  </a:extLst>
                </p:cNvPr>
                <p:cNvGrpSpPr/>
                <p:nvPr/>
              </p:nvGrpSpPr>
              <p:grpSpPr>
                <a:xfrm>
                  <a:off x="1638300" y="1209675"/>
                  <a:ext cx="647700" cy="247650"/>
                  <a:chOff x="1638300" y="1209675"/>
                  <a:chExt cx="647700" cy="247650"/>
                </a:xfrm>
              </p:grpSpPr>
              <p:sp>
                <p:nvSpPr>
                  <p:cNvPr id="323" name="Rectangle 322">
                    <a:extLst>
                      <a:ext uri="{FF2B5EF4-FFF2-40B4-BE49-F238E27FC236}">
                        <a16:creationId xmlns:a16="http://schemas.microsoft.com/office/drawing/2014/main" id="{73F04020-7903-4F3A-BAD0-CF9142256A5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3D5E49CC-1CD4-4446-ABB2-BC7E89EB900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B6D8E412-3D9D-4AF7-B78E-29376B937429}"/>
                    </a:ext>
                  </a:extLst>
                </p:cNvPr>
                <p:cNvGrpSpPr/>
                <p:nvPr/>
              </p:nvGrpSpPr>
              <p:grpSpPr>
                <a:xfrm>
                  <a:off x="2286000" y="1209675"/>
                  <a:ext cx="647700" cy="247650"/>
                  <a:chOff x="1638300" y="1209675"/>
                  <a:chExt cx="647700" cy="247650"/>
                </a:xfrm>
              </p:grpSpPr>
              <p:sp>
                <p:nvSpPr>
                  <p:cNvPr id="321" name="Rectangle 320">
                    <a:extLst>
                      <a:ext uri="{FF2B5EF4-FFF2-40B4-BE49-F238E27FC236}">
                        <a16:creationId xmlns:a16="http://schemas.microsoft.com/office/drawing/2014/main" id="{C02D945B-A266-4ED0-A654-5C49A986B78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C10ABC5B-342D-4FE5-A743-A2EEC69A772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3922DF5A-56D3-410C-85FE-58068F3FD429}"/>
                    </a:ext>
                  </a:extLst>
                </p:cNvPr>
                <p:cNvGrpSpPr/>
                <p:nvPr/>
              </p:nvGrpSpPr>
              <p:grpSpPr>
                <a:xfrm>
                  <a:off x="2933700" y="1209675"/>
                  <a:ext cx="647700" cy="247650"/>
                  <a:chOff x="1638300" y="1209675"/>
                  <a:chExt cx="647700" cy="247650"/>
                </a:xfrm>
              </p:grpSpPr>
              <p:sp>
                <p:nvSpPr>
                  <p:cNvPr id="319" name="Rectangle 318">
                    <a:extLst>
                      <a:ext uri="{FF2B5EF4-FFF2-40B4-BE49-F238E27FC236}">
                        <a16:creationId xmlns:a16="http://schemas.microsoft.com/office/drawing/2014/main" id="{15A3DF17-DA2D-4CF8-8ED8-DDECC941AC9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D282B51F-E145-4D72-8F7B-F9A63DB4BF4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5" name="Group 294">
                <a:extLst>
                  <a:ext uri="{FF2B5EF4-FFF2-40B4-BE49-F238E27FC236}">
                    <a16:creationId xmlns:a16="http://schemas.microsoft.com/office/drawing/2014/main" id="{C7872E37-5848-4913-B0D4-7360F4889621}"/>
                  </a:ext>
                </a:extLst>
              </p:cNvPr>
              <p:cNvGrpSpPr/>
              <p:nvPr/>
            </p:nvGrpSpPr>
            <p:grpSpPr>
              <a:xfrm>
                <a:off x="3581400" y="1209675"/>
                <a:ext cx="1943100" cy="247650"/>
                <a:chOff x="1638300" y="1209675"/>
                <a:chExt cx="1943100" cy="247650"/>
              </a:xfrm>
            </p:grpSpPr>
            <p:grpSp>
              <p:nvGrpSpPr>
                <p:cNvPr id="307" name="Group 306">
                  <a:extLst>
                    <a:ext uri="{FF2B5EF4-FFF2-40B4-BE49-F238E27FC236}">
                      <a16:creationId xmlns:a16="http://schemas.microsoft.com/office/drawing/2014/main" id="{CAF39296-C72E-410C-8E4F-7318920BDE2E}"/>
                    </a:ext>
                  </a:extLst>
                </p:cNvPr>
                <p:cNvGrpSpPr/>
                <p:nvPr/>
              </p:nvGrpSpPr>
              <p:grpSpPr>
                <a:xfrm>
                  <a:off x="1638300" y="1209675"/>
                  <a:ext cx="647700" cy="247650"/>
                  <a:chOff x="1638300" y="1209675"/>
                  <a:chExt cx="647700" cy="247650"/>
                </a:xfrm>
              </p:grpSpPr>
              <p:sp>
                <p:nvSpPr>
                  <p:cNvPr id="314" name="Rectangle 313">
                    <a:extLst>
                      <a:ext uri="{FF2B5EF4-FFF2-40B4-BE49-F238E27FC236}">
                        <a16:creationId xmlns:a16="http://schemas.microsoft.com/office/drawing/2014/main" id="{1FF416F1-6C59-4106-8266-350659C9F5F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4AD0695-86F5-4685-BC9F-319C22AE9AA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DCEA11CA-26F6-447A-9029-1F5A38CB4E8D}"/>
                    </a:ext>
                  </a:extLst>
                </p:cNvPr>
                <p:cNvGrpSpPr/>
                <p:nvPr/>
              </p:nvGrpSpPr>
              <p:grpSpPr>
                <a:xfrm>
                  <a:off x="2286000" y="1209675"/>
                  <a:ext cx="647700" cy="247650"/>
                  <a:chOff x="1638300" y="1209675"/>
                  <a:chExt cx="647700" cy="247650"/>
                </a:xfrm>
              </p:grpSpPr>
              <p:sp>
                <p:nvSpPr>
                  <p:cNvPr id="312" name="Rectangle 311">
                    <a:extLst>
                      <a:ext uri="{FF2B5EF4-FFF2-40B4-BE49-F238E27FC236}">
                        <a16:creationId xmlns:a16="http://schemas.microsoft.com/office/drawing/2014/main" id="{6E56D6E9-0EA3-43FB-B919-71E85203C74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21681E21-EAE0-4B33-80C5-2D5723A956E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1AF9A543-8266-4A21-96C3-B5F725A34E96}"/>
                    </a:ext>
                  </a:extLst>
                </p:cNvPr>
                <p:cNvGrpSpPr/>
                <p:nvPr/>
              </p:nvGrpSpPr>
              <p:grpSpPr>
                <a:xfrm>
                  <a:off x="2933700" y="1209675"/>
                  <a:ext cx="647700" cy="247650"/>
                  <a:chOff x="1638300" y="1209675"/>
                  <a:chExt cx="647700" cy="247650"/>
                </a:xfrm>
              </p:grpSpPr>
              <p:sp>
                <p:nvSpPr>
                  <p:cNvPr id="310" name="Rectangle 309">
                    <a:extLst>
                      <a:ext uri="{FF2B5EF4-FFF2-40B4-BE49-F238E27FC236}">
                        <a16:creationId xmlns:a16="http://schemas.microsoft.com/office/drawing/2014/main" id="{6B361C6C-CB8F-47B6-8667-5B48C78314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7AD0299-9040-4E60-83BB-9107C986141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6" name="Group 295">
                <a:extLst>
                  <a:ext uri="{FF2B5EF4-FFF2-40B4-BE49-F238E27FC236}">
                    <a16:creationId xmlns:a16="http://schemas.microsoft.com/office/drawing/2014/main" id="{55F5B37B-FADE-4600-A476-4EDBE8D8E9B8}"/>
                  </a:ext>
                </a:extLst>
              </p:cNvPr>
              <p:cNvGrpSpPr/>
              <p:nvPr/>
            </p:nvGrpSpPr>
            <p:grpSpPr>
              <a:xfrm>
                <a:off x="6845300" y="1209675"/>
                <a:ext cx="1943100" cy="247650"/>
                <a:chOff x="1638300" y="1209675"/>
                <a:chExt cx="1943100" cy="247650"/>
              </a:xfrm>
            </p:grpSpPr>
            <p:grpSp>
              <p:nvGrpSpPr>
                <p:cNvPr id="298" name="Group 297">
                  <a:extLst>
                    <a:ext uri="{FF2B5EF4-FFF2-40B4-BE49-F238E27FC236}">
                      <a16:creationId xmlns:a16="http://schemas.microsoft.com/office/drawing/2014/main" id="{FB693899-74E9-432C-9929-91A54D8AC0B0}"/>
                    </a:ext>
                  </a:extLst>
                </p:cNvPr>
                <p:cNvGrpSpPr/>
                <p:nvPr/>
              </p:nvGrpSpPr>
              <p:grpSpPr>
                <a:xfrm>
                  <a:off x="1638300" y="1209675"/>
                  <a:ext cx="647700" cy="247650"/>
                  <a:chOff x="1638300" y="1209675"/>
                  <a:chExt cx="647700" cy="247650"/>
                </a:xfrm>
              </p:grpSpPr>
              <p:sp>
                <p:nvSpPr>
                  <p:cNvPr id="305" name="Rectangle 304">
                    <a:extLst>
                      <a:ext uri="{FF2B5EF4-FFF2-40B4-BE49-F238E27FC236}">
                        <a16:creationId xmlns:a16="http://schemas.microsoft.com/office/drawing/2014/main" id="{E2340166-7019-4AD6-ACAE-26CA8E97FA5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1B1E3A71-9FCC-4E3B-89F5-AB5B3188182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A38AF093-CA67-48FD-95A3-7E983F920261}"/>
                    </a:ext>
                  </a:extLst>
                </p:cNvPr>
                <p:cNvGrpSpPr/>
                <p:nvPr/>
              </p:nvGrpSpPr>
              <p:grpSpPr>
                <a:xfrm>
                  <a:off x="2286000" y="1209675"/>
                  <a:ext cx="647700" cy="247650"/>
                  <a:chOff x="1638300" y="1209675"/>
                  <a:chExt cx="647700" cy="247650"/>
                </a:xfrm>
              </p:grpSpPr>
              <p:sp>
                <p:nvSpPr>
                  <p:cNvPr id="303" name="Rectangle 302">
                    <a:extLst>
                      <a:ext uri="{FF2B5EF4-FFF2-40B4-BE49-F238E27FC236}">
                        <a16:creationId xmlns:a16="http://schemas.microsoft.com/office/drawing/2014/main" id="{B3F59A7C-44DB-48FE-AFF6-D036E7B57E6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78F8727F-2992-46F9-AFFB-52678FBCAA4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299">
                  <a:extLst>
                    <a:ext uri="{FF2B5EF4-FFF2-40B4-BE49-F238E27FC236}">
                      <a16:creationId xmlns:a16="http://schemas.microsoft.com/office/drawing/2014/main" id="{A800FB3A-135C-43BF-9C1E-1A7EC8DE646B}"/>
                    </a:ext>
                  </a:extLst>
                </p:cNvPr>
                <p:cNvGrpSpPr/>
                <p:nvPr/>
              </p:nvGrpSpPr>
              <p:grpSpPr>
                <a:xfrm>
                  <a:off x="2933700" y="1209675"/>
                  <a:ext cx="647700" cy="247650"/>
                  <a:chOff x="1638300" y="1209675"/>
                  <a:chExt cx="647700" cy="247650"/>
                </a:xfrm>
              </p:grpSpPr>
              <p:sp>
                <p:nvSpPr>
                  <p:cNvPr id="301" name="Rectangle 300">
                    <a:extLst>
                      <a:ext uri="{FF2B5EF4-FFF2-40B4-BE49-F238E27FC236}">
                        <a16:creationId xmlns:a16="http://schemas.microsoft.com/office/drawing/2014/main" id="{41585A83-289C-4D9D-BA83-C667D959D0C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73D9A02-7ABC-451F-918F-CFF39B6E8C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7" name="TextBox 296">
                <a:extLst>
                  <a:ext uri="{FF2B5EF4-FFF2-40B4-BE49-F238E27FC236}">
                    <a16:creationId xmlns:a16="http://schemas.microsoft.com/office/drawing/2014/main" id="{F26FF8AA-68DC-4D96-99A3-CD0B7E2F9AAF}"/>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293" name="Rectangle 292">
              <a:extLst>
                <a:ext uri="{FF2B5EF4-FFF2-40B4-BE49-F238E27FC236}">
                  <a16:creationId xmlns:a16="http://schemas.microsoft.com/office/drawing/2014/main" id="{71AE963F-09E8-4C98-8EF4-8886495614B8}"/>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grpSp>
      <p:grpSp>
        <p:nvGrpSpPr>
          <p:cNvPr id="258" name="Group 257">
            <a:extLst>
              <a:ext uri="{FF2B5EF4-FFF2-40B4-BE49-F238E27FC236}">
                <a16:creationId xmlns:a16="http://schemas.microsoft.com/office/drawing/2014/main" id="{2FE7B3F9-1280-4A3A-B76D-A3C177D41EEC}"/>
              </a:ext>
            </a:extLst>
          </p:cNvPr>
          <p:cNvGrpSpPr/>
          <p:nvPr/>
        </p:nvGrpSpPr>
        <p:grpSpPr>
          <a:xfrm>
            <a:off x="1474613" y="3665689"/>
            <a:ext cx="7809087" cy="369332"/>
            <a:chOff x="1474613" y="618093"/>
            <a:chExt cx="7809087" cy="369332"/>
          </a:xfrm>
        </p:grpSpPr>
        <p:grpSp>
          <p:nvGrpSpPr>
            <p:cNvPr id="259" name="Group 258">
              <a:extLst>
                <a:ext uri="{FF2B5EF4-FFF2-40B4-BE49-F238E27FC236}">
                  <a16:creationId xmlns:a16="http://schemas.microsoft.com/office/drawing/2014/main" id="{CFCFDF52-CFF3-4478-9F17-566A1DDECBE3}"/>
                </a:ext>
              </a:extLst>
            </p:cNvPr>
            <p:cNvGrpSpPr/>
            <p:nvPr/>
          </p:nvGrpSpPr>
          <p:grpSpPr>
            <a:xfrm>
              <a:off x="1474613" y="618093"/>
              <a:ext cx="7150100" cy="369332"/>
              <a:chOff x="1638300" y="1087993"/>
              <a:chExt cx="7150100" cy="369332"/>
            </a:xfrm>
          </p:grpSpPr>
          <p:grpSp>
            <p:nvGrpSpPr>
              <p:cNvPr id="261" name="Group 260">
                <a:extLst>
                  <a:ext uri="{FF2B5EF4-FFF2-40B4-BE49-F238E27FC236}">
                    <a16:creationId xmlns:a16="http://schemas.microsoft.com/office/drawing/2014/main" id="{F3F0DD00-5856-4687-B6B2-7BF2B1D8D262}"/>
                  </a:ext>
                </a:extLst>
              </p:cNvPr>
              <p:cNvGrpSpPr/>
              <p:nvPr/>
            </p:nvGrpSpPr>
            <p:grpSpPr>
              <a:xfrm>
                <a:off x="1638300" y="1209675"/>
                <a:ext cx="1943100" cy="247650"/>
                <a:chOff x="1638300" y="1209675"/>
                <a:chExt cx="1943100" cy="247650"/>
              </a:xfrm>
            </p:grpSpPr>
            <p:grpSp>
              <p:nvGrpSpPr>
                <p:cNvPr id="283" name="Group 282">
                  <a:extLst>
                    <a:ext uri="{FF2B5EF4-FFF2-40B4-BE49-F238E27FC236}">
                      <a16:creationId xmlns:a16="http://schemas.microsoft.com/office/drawing/2014/main" id="{501029E7-5D05-4EFD-8630-688930C22B4E}"/>
                    </a:ext>
                  </a:extLst>
                </p:cNvPr>
                <p:cNvGrpSpPr/>
                <p:nvPr/>
              </p:nvGrpSpPr>
              <p:grpSpPr>
                <a:xfrm>
                  <a:off x="1638300" y="1209675"/>
                  <a:ext cx="647700" cy="247650"/>
                  <a:chOff x="1638300" y="1209675"/>
                  <a:chExt cx="647700" cy="247650"/>
                </a:xfrm>
              </p:grpSpPr>
              <p:sp>
                <p:nvSpPr>
                  <p:cNvPr id="290" name="Rectangle 289">
                    <a:extLst>
                      <a:ext uri="{FF2B5EF4-FFF2-40B4-BE49-F238E27FC236}">
                        <a16:creationId xmlns:a16="http://schemas.microsoft.com/office/drawing/2014/main" id="{776D54C4-BA1B-45BD-85F8-3B3A2543014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8D1C77BD-B0F3-4FDF-963F-583C87FDCD8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F6A22C39-FCDE-43F3-B836-2D301DBE28EF}"/>
                    </a:ext>
                  </a:extLst>
                </p:cNvPr>
                <p:cNvGrpSpPr/>
                <p:nvPr/>
              </p:nvGrpSpPr>
              <p:grpSpPr>
                <a:xfrm>
                  <a:off x="2286000" y="1209675"/>
                  <a:ext cx="647700" cy="247650"/>
                  <a:chOff x="1638300" y="1209675"/>
                  <a:chExt cx="647700" cy="247650"/>
                </a:xfrm>
              </p:grpSpPr>
              <p:sp>
                <p:nvSpPr>
                  <p:cNvPr id="288" name="Rectangle 287">
                    <a:extLst>
                      <a:ext uri="{FF2B5EF4-FFF2-40B4-BE49-F238E27FC236}">
                        <a16:creationId xmlns:a16="http://schemas.microsoft.com/office/drawing/2014/main" id="{37A2954B-238D-4157-85AE-681470A01B3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186D850A-024C-445B-87E6-1FFF46E64C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5" name="Group 284">
                  <a:extLst>
                    <a:ext uri="{FF2B5EF4-FFF2-40B4-BE49-F238E27FC236}">
                      <a16:creationId xmlns:a16="http://schemas.microsoft.com/office/drawing/2014/main" id="{B0EB0779-BF23-42E9-90D2-3BC70AD3F35B}"/>
                    </a:ext>
                  </a:extLst>
                </p:cNvPr>
                <p:cNvGrpSpPr/>
                <p:nvPr/>
              </p:nvGrpSpPr>
              <p:grpSpPr>
                <a:xfrm>
                  <a:off x="2933700" y="1209675"/>
                  <a:ext cx="647700" cy="247650"/>
                  <a:chOff x="1638300" y="1209675"/>
                  <a:chExt cx="647700" cy="247650"/>
                </a:xfrm>
              </p:grpSpPr>
              <p:sp>
                <p:nvSpPr>
                  <p:cNvPr id="286" name="Rectangle 285">
                    <a:extLst>
                      <a:ext uri="{FF2B5EF4-FFF2-40B4-BE49-F238E27FC236}">
                        <a16:creationId xmlns:a16="http://schemas.microsoft.com/office/drawing/2014/main" id="{5D1752AB-9473-46CB-B834-49F04FB8F84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CB897B4-2CC9-4423-93CD-7D9B0A66582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2" name="Group 261">
                <a:extLst>
                  <a:ext uri="{FF2B5EF4-FFF2-40B4-BE49-F238E27FC236}">
                    <a16:creationId xmlns:a16="http://schemas.microsoft.com/office/drawing/2014/main" id="{E4D0033C-F012-492F-A913-07B7612EDB8A}"/>
                  </a:ext>
                </a:extLst>
              </p:cNvPr>
              <p:cNvGrpSpPr/>
              <p:nvPr/>
            </p:nvGrpSpPr>
            <p:grpSpPr>
              <a:xfrm>
                <a:off x="3581400" y="1209675"/>
                <a:ext cx="1943100" cy="247650"/>
                <a:chOff x="1638300" y="1209675"/>
                <a:chExt cx="1943100" cy="247650"/>
              </a:xfrm>
            </p:grpSpPr>
            <p:grpSp>
              <p:nvGrpSpPr>
                <p:cNvPr id="274" name="Group 273">
                  <a:extLst>
                    <a:ext uri="{FF2B5EF4-FFF2-40B4-BE49-F238E27FC236}">
                      <a16:creationId xmlns:a16="http://schemas.microsoft.com/office/drawing/2014/main" id="{AE87675B-9230-4EAF-A587-E2C05ADCB41E}"/>
                    </a:ext>
                  </a:extLst>
                </p:cNvPr>
                <p:cNvGrpSpPr/>
                <p:nvPr/>
              </p:nvGrpSpPr>
              <p:grpSpPr>
                <a:xfrm>
                  <a:off x="1638300" y="1209675"/>
                  <a:ext cx="647700" cy="247650"/>
                  <a:chOff x="1638300" y="1209675"/>
                  <a:chExt cx="647700" cy="247650"/>
                </a:xfrm>
              </p:grpSpPr>
              <p:sp>
                <p:nvSpPr>
                  <p:cNvPr id="281" name="Rectangle 280">
                    <a:extLst>
                      <a:ext uri="{FF2B5EF4-FFF2-40B4-BE49-F238E27FC236}">
                        <a16:creationId xmlns:a16="http://schemas.microsoft.com/office/drawing/2014/main" id="{9DEE5638-B424-4804-B03A-655CA73BD34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BF6E6396-1027-477B-A00D-20B9B3860A5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5" name="Group 274">
                  <a:extLst>
                    <a:ext uri="{FF2B5EF4-FFF2-40B4-BE49-F238E27FC236}">
                      <a16:creationId xmlns:a16="http://schemas.microsoft.com/office/drawing/2014/main" id="{739DA1D2-EF9B-48B4-A159-8B513F242990}"/>
                    </a:ext>
                  </a:extLst>
                </p:cNvPr>
                <p:cNvGrpSpPr/>
                <p:nvPr/>
              </p:nvGrpSpPr>
              <p:grpSpPr>
                <a:xfrm>
                  <a:off x="2286000" y="1209675"/>
                  <a:ext cx="647700" cy="247650"/>
                  <a:chOff x="1638300" y="1209675"/>
                  <a:chExt cx="647700" cy="247650"/>
                </a:xfrm>
              </p:grpSpPr>
              <p:sp>
                <p:nvSpPr>
                  <p:cNvPr id="279" name="Rectangle 278">
                    <a:extLst>
                      <a:ext uri="{FF2B5EF4-FFF2-40B4-BE49-F238E27FC236}">
                        <a16:creationId xmlns:a16="http://schemas.microsoft.com/office/drawing/2014/main" id="{D1FAF3D4-7808-4B0F-AA5C-09F23D9621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8991C567-A34E-46AE-93CA-F291284852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a:extLst>
                    <a:ext uri="{FF2B5EF4-FFF2-40B4-BE49-F238E27FC236}">
                      <a16:creationId xmlns:a16="http://schemas.microsoft.com/office/drawing/2014/main" id="{84835B63-F530-465A-8482-8A083061A3ED}"/>
                    </a:ext>
                  </a:extLst>
                </p:cNvPr>
                <p:cNvGrpSpPr/>
                <p:nvPr/>
              </p:nvGrpSpPr>
              <p:grpSpPr>
                <a:xfrm>
                  <a:off x="2933700" y="1209675"/>
                  <a:ext cx="647700" cy="247650"/>
                  <a:chOff x="1638300" y="1209675"/>
                  <a:chExt cx="647700" cy="247650"/>
                </a:xfrm>
              </p:grpSpPr>
              <p:sp>
                <p:nvSpPr>
                  <p:cNvPr id="277" name="Rectangle 276">
                    <a:extLst>
                      <a:ext uri="{FF2B5EF4-FFF2-40B4-BE49-F238E27FC236}">
                        <a16:creationId xmlns:a16="http://schemas.microsoft.com/office/drawing/2014/main" id="{13516D1A-A24A-4AC0-9BB1-717F439D81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EEF9B1BE-0E8C-4D60-95CE-B6A30747121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3" name="Group 262">
                <a:extLst>
                  <a:ext uri="{FF2B5EF4-FFF2-40B4-BE49-F238E27FC236}">
                    <a16:creationId xmlns:a16="http://schemas.microsoft.com/office/drawing/2014/main" id="{9E6282CB-0005-451A-88B0-9D7719111CA7}"/>
                  </a:ext>
                </a:extLst>
              </p:cNvPr>
              <p:cNvGrpSpPr/>
              <p:nvPr/>
            </p:nvGrpSpPr>
            <p:grpSpPr>
              <a:xfrm>
                <a:off x="6845300" y="1209675"/>
                <a:ext cx="1943100" cy="247650"/>
                <a:chOff x="1638300" y="1209675"/>
                <a:chExt cx="1943100" cy="247650"/>
              </a:xfrm>
            </p:grpSpPr>
            <p:grpSp>
              <p:nvGrpSpPr>
                <p:cNvPr id="265" name="Group 264">
                  <a:extLst>
                    <a:ext uri="{FF2B5EF4-FFF2-40B4-BE49-F238E27FC236}">
                      <a16:creationId xmlns:a16="http://schemas.microsoft.com/office/drawing/2014/main" id="{769243FD-B96E-4BD3-8554-95595A61029D}"/>
                    </a:ext>
                  </a:extLst>
                </p:cNvPr>
                <p:cNvGrpSpPr/>
                <p:nvPr/>
              </p:nvGrpSpPr>
              <p:grpSpPr>
                <a:xfrm>
                  <a:off x="1638300" y="1209675"/>
                  <a:ext cx="647700" cy="247650"/>
                  <a:chOff x="1638300" y="1209675"/>
                  <a:chExt cx="647700" cy="247650"/>
                </a:xfrm>
              </p:grpSpPr>
              <p:sp>
                <p:nvSpPr>
                  <p:cNvPr id="272" name="Rectangle 271">
                    <a:extLst>
                      <a:ext uri="{FF2B5EF4-FFF2-40B4-BE49-F238E27FC236}">
                        <a16:creationId xmlns:a16="http://schemas.microsoft.com/office/drawing/2014/main" id="{C2CE1347-9890-4219-AE68-8D7CAB226F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4726DDA7-1851-4A17-8C5F-FE388CDD88C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887086B6-1F42-4394-89BB-CBD5487881D1}"/>
                    </a:ext>
                  </a:extLst>
                </p:cNvPr>
                <p:cNvGrpSpPr/>
                <p:nvPr/>
              </p:nvGrpSpPr>
              <p:grpSpPr>
                <a:xfrm>
                  <a:off x="2286000" y="1209675"/>
                  <a:ext cx="647700" cy="247650"/>
                  <a:chOff x="1638300" y="1209675"/>
                  <a:chExt cx="647700" cy="247650"/>
                </a:xfrm>
              </p:grpSpPr>
              <p:sp>
                <p:nvSpPr>
                  <p:cNvPr id="270" name="Rectangle 269">
                    <a:extLst>
                      <a:ext uri="{FF2B5EF4-FFF2-40B4-BE49-F238E27FC236}">
                        <a16:creationId xmlns:a16="http://schemas.microsoft.com/office/drawing/2014/main" id="{B0366661-9F18-4574-A916-6E3DFB5A5BB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6E10C06-6ABA-43F3-B9D5-85577F65A4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CB41F213-45DF-46B9-9FD8-A19AAB076C5D}"/>
                    </a:ext>
                  </a:extLst>
                </p:cNvPr>
                <p:cNvGrpSpPr/>
                <p:nvPr/>
              </p:nvGrpSpPr>
              <p:grpSpPr>
                <a:xfrm>
                  <a:off x="2933700" y="1209675"/>
                  <a:ext cx="647700" cy="247650"/>
                  <a:chOff x="1638300" y="1209675"/>
                  <a:chExt cx="647700" cy="247650"/>
                </a:xfrm>
              </p:grpSpPr>
              <p:sp>
                <p:nvSpPr>
                  <p:cNvPr id="268" name="Rectangle 267">
                    <a:extLst>
                      <a:ext uri="{FF2B5EF4-FFF2-40B4-BE49-F238E27FC236}">
                        <a16:creationId xmlns:a16="http://schemas.microsoft.com/office/drawing/2014/main" id="{EE6448AE-3DF7-457E-B550-825542AD442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1BAB90E5-594A-4687-A774-17AB5A40CAF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4" name="TextBox 263">
                <a:extLst>
                  <a:ext uri="{FF2B5EF4-FFF2-40B4-BE49-F238E27FC236}">
                    <a16:creationId xmlns:a16="http://schemas.microsoft.com/office/drawing/2014/main" id="{5E835558-116A-4745-B2E3-01F52AA0689A}"/>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260" name="Rectangle 259">
              <a:extLst>
                <a:ext uri="{FF2B5EF4-FFF2-40B4-BE49-F238E27FC236}">
                  <a16:creationId xmlns:a16="http://schemas.microsoft.com/office/drawing/2014/main" id="{1D5FB654-EA27-4F05-BA5B-8633F5819015}"/>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p>
          </p:txBody>
        </p:sp>
      </p:grpSp>
      <p:grpSp>
        <p:nvGrpSpPr>
          <p:cNvPr id="358" name="Group 357">
            <a:extLst>
              <a:ext uri="{FF2B5EF4-FFF2-40B4-BE49-F238E27FC236}">
                <a16:creationId xmlns:a16="http://schemas.microsoft.com/office/drawing/2014/main" id="{70FB945D-DDC4-46A3-AADE-8F65E4F133BC}"/>
              </a:ext>
            </a:extLst>
          </p:cNvPr>
          <p:cNvGrpSpPr/>
          <p:nvPr/>
        </p:nvGrpSpPr>
        <p:grpSpPr>
          <a:xfrm>
            <a:off x="1474613" y="4979669"/>
            <a:ext cx="7809087" cy="369332"/>
            <a:chOff x="1474613" y="618093"/>
            <a:chExt cx="7809087" cy="369332"/>
          </a:xfrm>
        </p:grpSpPr>
        <p:grpSp>
          <p:nvGrpSpPr>
            <p:cNvPr id="359" name="Group 358">
              <a:extLst>
                <a:ext uri="{FF2B5EF4-FFF2-40B4-BE49-F238E27FC236}">
                  <a16:creationId xmlns:a16="http://schemas.microsoft.com/office/drawing/2014/main" id="{AA73C91A-6957-47CB-B1D2-0B1161749423}"/>
                </a:ext>
              </a:extLst>
            </p:cNvPr>
            <p:cNvGrpSpPr/>
            <p:nvPr/>
          </p:nvGrpSpPr>
          <p:grpSpPr>
            <a:xfrm>
              <a:off x="1474613" y="618093"/>
              <a:ext cx="7150100" cy="369332"/>
              <a:chOff x="1638300" y="1087993"/>
              <a:chExt cx="7150100" cy="369332"/>
            </a:xfrm>
          </p:grpSpPr>
          <p:grpSp>
            <p:nvGrpSpPr>
              <p:cNvPr id="361" name="Group 360">
                <a:extLst>
                  <a:ext uri="{FF2B5EF4-FFF2-40B4-BE49-F238E27FC236}">
                    <a16:creationId xmlns:a16="http://schemas.microsoft.com/office/drawing/2014/main" id="{44518E9D-A8C8-458F-8B69-3BD938E30180}"/>
                  </a:ext>
                </a:extLst>
              </p:cNvPr>
              <p:cNvGrpSpPr/>
              <p:nvPr/>
            </p:nvGrpSpPr>
            <p:grpSpPr>
              <a:xfrm>
                <a:off x="1638300" y="1209675"/>
                <a:ext cx="1943100" cy="247650"/>
                <a:chOff x="1638300" y="1209675"/>
                <a:chExt cx="1943100" cy="247650"/>
              </a:xfrm>
            </p:grpSpPr>
            <p:grpSp>
              <p:nvGrpSpPr>
                <p:cNvPr id="383" name="Group 382">
                  <a:extLst>
                    <a:ext uri="{FF2B5EF4-FFF2-40B4-BE49-F238E27FC236}">
                      <a16:creationId xmlns:a16="http://schemas.microsoft.com/office/drawing/2014/main" id="{D8E75CF4-A087-48AE-BC5A-8F859D2E9073}"/>
                    </a:ext>
                  </a:extLst>
                </p:cNvPr>
                <p:cNvGrpSpPr/>
                <p:nvPr/>
              </p:nvGrpSpPr>
              <p:grpSpPr>
                <a:xfrm>
                  <a:off x="1638300" y="1209675"/>
                  <a:ext cx="647700" cy="247650"/>
                  <a:chOff x="1638300" y="1209675"/>
                  <a:chExt cx="647700" cy="247650"/>
                </a:xfrm>
              </p:grpSpPr>
              <p:sp>
                <p:nvSpPr>
                  <p:cNvPr id="390" name="Rectangle 389">
                    <a:extLst>
                      <a:ext uri="{FF2B5EF4-FFF2-40B4-BE49-F238E27FC236}">
                        <a16:creationId xmlns:a16="http://schemas.microsoft.com/office/drawing/2014/main" id="{E89C9ACA-84E9-4563-A456-523187C3127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C957E60E-5723-47BD-A4D0-0FA3E040C2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4" name="Group 383">
                  <a:extLst>
                    <a:ext uri="{FF2B5EF4-FFF2-40B4-BE49-F238E27FC236}">
                      <a16:creationId xmlns:a16="http://schemas.microsoft.com/office/drawing/2014/main" id="{6DABCC56-9D2D-4567-932C-7363674E5624}"/>
                    </a:ext>
                  </a:extLst>
                </p:cNvPr>
                <p:cNvGrpSpPr/>
                <p:nvPr/>
              </p:nvGrpSpPr>
              <p:grpSpPr>
                <a:xfrm>
                  <a:off x="2286000" y="1209675"/>
                  <a:ext cx="647700" cy="247650"/>
                  <a:chOff x="1638300" y="1209675"/>
                  <a:chExt cx="647700" cy="247650"/>
                </a:xfrm>
              </p:grpSpPr>
              <p:sp>
                <p:nvSpPr>
                  <p:cNvPr id="388" name="Rectangle 387">
                    <a:extLst>
                      <a:ext uri="{FF2B5EF4-FFF2-40B4-BE49-F238E27FC236}">
                        <a16:creationId xmlns:a16="http://schemas.microsoft.com/office/drawing/2014/main" id="{442D6DE8-665D-4DF0-AEC6-5E2FFAABBF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DC13A59A-8216-4AAD-989F-82D84BD5831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84">
                  <a:extLst>
                    <a:ext uri="{FF2B5EF4-FFF2-40B4-BE49-F238E27FC236}">
                      <a16:creationId xmlns:a16="http://schemas.microsoft.com/office/drawing/2014/main" id="{BE8EF796-342A-408E-AE0E-1A50A1B318C9}"/>
                    </a:ext>
                  </a:extLst>
                </p:cNvPr>
                <p:cNvGrpSpPr/>
                <p:nvPr/>
              </p:nvGrpSpPr>
              <p:grpSpPr>
                <a:xfrm>
                  <a:off x="2933700" y="1209675"/>
                  <a:ext cx="647700" cy="247650"/>
                  <a:chOff x="1638300" y="1209675"/>
                  <a:chExt cx="647700" cy="247650"/>
                </a:xfrm>
              </p:grpSpPr>
              <p:sp>
                <p:nvSpPr>
                  <p:cNvPr id="386" name="Rectangle 385">
                    <a:extLst>
                      <a:ext uri="{FF2B5EF4-FFF2-40B4-BE49-F238E27FC236}">
                        <a16:creationId xmlns:a16="http://schemas.microsoft.com/office/drawing/2014/main" id="{41F8571D-D929-439A-9702-1A1999FCB97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888CC334-842D-4CD9-9BE6-683DD49B14F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2" name="Group 361">
                <a:extLst>
                  <a:ext uri="{FF2B5EF4-FFF2-40B4-BE49-F238E27FC236}">
                    <a16:creationId xmlns:a16="http://schemas.microsoft.com/office/drawing/2014/main" id="{F8664769-8881-4DF0-9601-FC13C4A65A44}"/>
                  </a:ext>
                </a:extLst>
              </p:cNvPr>
              <p:cNvGrpSpPr/>
              <p:nvPr/>
            </p:nvGrpSpPr>
            <p:grpSpPr>
              <a:xfrm>
                <a:off x="3581400" y="1209675"/>
                <a:ext cx="1943100" cy="247650"/>
                <a:chOff x="1638300" y="1209675"/>
                <a:chExt cx="1943100" cy="247650"/>
              </a:xfrm>
            </p:grpSpPr>
            <p:grpSp>
              <p:nvGrpSpPr>
                <p:cNvPr id="374" name="Group 373">
                  <a:extLst>
                    <a:ext uri="{FF2B5EF4-FFF2-40B4-BE49-F238E27FC236}">
                      <a16:creationId xmlns:a16="http://schemas.microsoft.com/office/drawing/2014/main" id="{B2C9B62E-97D7-4D68-AD0B-5B931249ABDF}"/>
                    </a:ext>
                  </a:extLst>
                </p:cNvPr>
                <p:cNvGrpSpPr/>
                <p:nvPr/>
              </p:nvGrpSpPr>
              <p:grpSpPr>
                <a:xfrm>
                  <a:off x="1638300" y="1209675"/>
                  <a:ext cx="647700" cy="247650"/>
                  <a:chOff x="1638300" y="1209675"/>
                  <a:chExt cx="647700" cy="247650"/>
                </a:xfrm>
              </p:grpSpPr>
              <p:sp>
                <p:nvSpPr>
                  <p:cNvPr id="381" name="Rectangle 380">
                    <a:extLst>
                      <a:ext uri="{FF2B5EF4-FFF2-40B4-BE49-F238E27FC236}">
                        <a16:creationId xmlns:a16="http://schemas.microsoft.com/office/drawing/2014/main" id="{BCC5651C-7395-4E23-BCC4-32A7C5072D9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A3082D5B-F6B6-4AEC-8CE7-3D4FCE4E8CE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5" name="Group 374">
                  <a:extLst>
                    <a:ext uri="{FF2B5EF4-FFF2-40B4-BE49-F238E27FC236}">
                      <a16:creationId xmlns:a16="http://schemas.microsoft.com/office/drawing/2014/main" id="{A92756B3-1DCA-4B21-8698-0A3673CAA0A6}"/>
                    </a:ext>
                  </a:extLst>
                </p:cNvPr>
                <p:cNvGrpSpPr/>
                <p:nvPr/>
              </p:nvGrpSpPr>
              <p:grpSpPr>
                <a:xfrm>
                  <a:off x="2286000" y="1209675"/>
                  <a:ext cx="647700" cy="247650"/>
                  <a:chOff x="1638300" y="1209675"/>
                  <a:chExt cx="647700" cy="247650"/>
                </a:xfrm>
              </p:grpSpPr>
              <p:sp>
                <p:nvSpPr>
                  <p:cNvPr id="379" name="Rectangle 378">
                    <a:extLst>
                      <a:ext uri="{FF2B5EF4-FFF2-40B4-BE49-F238E27FC236}">
                        <a16:creationId xmlns:a16="http://schemas.microsoft.com/office/drawing/2014/main" id="{8FA779C8-75D2-4A27-82BA-6748ED23C9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3B1F2D76-9D6E-4728-958B-49DAC870D4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6" name="Group 375">
                  <a:extLst>
                    <a:ext uri="{FF2B5EF4-FFF2-40B4-BE49-F238E27FC236}">
                      <a16:creationId xmlns:a16="http://schemas.microsoft.com/office/drawing/2014/main" id="{1B6D4E31-1AEF-4136-9C47-031B63EC7CDB}"/>
                    </a:ext>
                  </a:extLst>
                </p:cNvPr>
                <p:cNvGrpSpPr/>
                <p:nvPr/>
              </p:nvGrpSpPr>
              <p:grpSpPr>
                <a:xfrm>
                  <a:off x="2933700" y="1209675"/>
                  <a:ext cx="647700" cy="247650"/>
                  <a:chOff x="1638300" y="1209675"/>
                  <a:chExt cx="647700" cy="247650"/>
                </a:xfrm>
              </p:grpSpPr>
              <p:sp>
                <p:nvSpPr>
                  <p:cNvPr id="377" name="Rectangle 376">
                    <a:extLst>
                      <a:ext uri="{FF2B5EF4-FFF2-40B4-BE49-F238E27FC236}">
                        <a16:creationId xmlns:a16="http://schemas.microsoft.com/office/drawing/2014/main" id="{2A0E9047-9209-48DB-996A-A4915150807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C46FA62F-2752-46E8-B935-6D8973EC367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3" name="Group 362">
                <a:extLst>
                  <a:ext uri="{FF2B5EF4-FFF2-40B4-BE49-F238E27FC236}">
                    <a16:creationId xmlns:a16="http://schemas.microsoft.com/office/drawing/2014/main" id="{658E2173-CECF-40CB-B746-E3D8DC6DD16E}"/>
                  </a:ext>
                </a:extLst>
              </p:cNvPr>
              <p:cNvGrpSpPr/>
              <p:nvPr/>
            </p:nvGrpSpPr>
            <p:grpSpPr>
              <a:xfrm>
                <a:off x="6845300" y="1209675"/>
                <a:ext cx="1943100" cy="247650"/>
                <a:chOff x="1638300" y="1209675"/>
                <a:chExt cx="1943100" cy="247650"/>
              </a:xfrm>
            </p:grpSpPr>
            <p:grpSp>
              <p:nvGrpSpPr>
                <p:cNvPr id="365" name="Group 364">
                  <a:extLst>
                    <a:ext uri="{FF2B5EF4-FFF2-40B4-BE49-F238E27FC236}">
                      <a16:creationId xmlns:a16="http://schemas.microsoft.com/office/drawing/2014/main" id="{E791CD84-F806-4881-ADBE-E7BA4103AD27}"/>
                    </a:ext>
                  </a:extLst>
                </p:cNvPr>
                <p:cNvGrpSpPr/>
                <p:nvPr/>
              </p:nvGrpSpPr>
              <p:grpSpPr>
                <a:xfrm>
                  <a:off x="1638300" y="1209675"/>
                  <a:ext cx="647700" cy="247650"/>
                  <a:chOff x="1638300" y="1209675"/>
                  <a:chExt cx="647700" cy="247650"/>
                </a:xfrm>
              </p:grpSpPr>
              <p:sp>
                <p:nvSpPr>
                  <p:cNvPr id="372" name="Rectangle 371">
                    <a:extLst>
                      <a:ext uri="{FF2B5EF4-FFF2-40B4-BE49-F238E27FC236}">
                        <a16:creationId xmlns:a16="http://schemas.microsoft.com/office/drawing/2014/main" id="{4B9C4E95-AD8A-40D7-B917-9BC15D4496A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8EB23FC7-631C-4843-8278-6C5072FAEDF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6" name="Group 365">
                  <a:extLst>
                    <a:ext uri="{FF2B5EF4-FFF2-40B4-BE49-F238E27FC236}">
                      <a16:creationId xmlns:a16="http://schemas.microsoft.com/office/drawing/2014/main" id="{B688CB39-2A94-43C1-9279-17ABEFCBBB0C}"/>
                    </a:ext>
                  </a:extLst>
                </p:cNvPr>
                <p:cNvGrpSpPr/>
                <p:nvPr/>
              </p:nvGrpSpPr>
              <p:grpSpPr>
                <a:xfrm>
                  <a:off x="2286000" y="1209675"/>
                  <a:ext cx="647700" cy="247650"/>
                  <a:chOff x="1638300" y="1209675"/>
                  <a:chExt cx="647700" cy="247650"/>
                </a:xfrm>
              </p:grpSpPr>
              <p:sp>
                <p:nvSpPr>
                  <p:cNvPr id="370" name="Rectangle 369">
                    <a:extLst>
                      <a:ext uri="{FF2B5EF4-FFF2-40B4-BE49-F238E27FC236}">
                        <a16:creationId xmlns:a16="http://schemas.microsoft.com/office/drawing/2014/main" id="{A880D88C-C6C0-4878-BE38-33FE48E075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DB6F5A12-E20D-4879-8674-BFBC9BD5B7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a:extLst>
                    <a:ext uri="{FF2B5EF4-FFF2-40B4-BE49-F238E27FC236}">
                      <a16:creationId xmlns:a16="http://schemas.microsoft.com/office/drawing/2014/main" id="{0194F1F0-A354-4F7B-A559-EE1C0EBA530E}"/>
                    </a:ext>
                  </a:extLst>
                </p:cNvPr>
                <p:cNvGrpSpPr/>
                <p:nvPr/>
              </p:nvGrpSpPr>
              <p:grpSpPr>
                <a:xfrm>
                  <a:off x="2933700" y="1209675"/>
                  <a:ext cx="647700" cy="247650"/>
                  <a:chOff x="1638300" y="1209675"/>
                  <a:chExt cx="647700" cy="247650"/>
                </a:xfrm>
              </p:grpSpPr>
              <p:sp>
                <p:nvSpPr>
                  <p:cNvPr id="368" name="Rectangle 367">
                    <a:extLst>
                      <a:ext uri="{FF2B5EF4-FFF2-40B4-BE49-F238E27FC236}">
                        <a16:creationId xmlns:a16="http://schemas.microsoft.com/office/drawing/2014/main" id="{50157555-D5C7-4F63-9D7A-BF78784D739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8B45C95A-0B1D-45CE-83AC-54DF7622AE6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4" name="TextBox 363">
                <a:extLst>
                  <a:ext uri="{FF2B5EF4-FFF2-40B4-BE49-F238E27FC236}">
                    <a16:creationId xmlns:a16="http://schemas.microsoft.com/office/drawing/2014/main" id="{F395E9E1-07E9-4A87-B17A-523C3E386C86}"/>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360" name="Rectangle 359">
              <a:extLst>
                <a:ext uri="{FF2B5EF4-FFF2-40B4-BE49-F238E27FC236}">
                  <a16:creationId xmlns:a16="http://schemas.microsoft.com/office/drawing/2014/main" id="{10D2018A-E9AC-4CE4-918E-1D853916FD7C}"/>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71</a:t>
              </a:r>
            </a:p>
          </p:txBody>
        </p:sp>
      </p:grpSp>
      <p:grpSp>
        <p:nvGrpSpPr>
          <p:cNvPr id="392" name="Group 391">
            <a:extLst>
              <a:ext uri="{FF2B5EF4-FFF2-40B4-BE49-F238E27FC236}">
                <a16:creationId xmlns:a16="http://schemas.microsoft.com/office/drawing/2014/main" id="{904F2BDC-BDDA-4F34-9C0E-2560EA51D7AC}"/>
              </a:ext>
            </a:extLst>
          </p:cNvPr>
          <p:cNvGrpSpPr/>
          <p:nvPr/>
        </p:nvGrpSpPr>
        <p:grpSpPr>
          <a:xfrm>
            <a:off x="1476026" y="4734162"/>
            <a:ext cx="7809087" cy="369332"/>
            <a:chOff x="1474613" y="618093"/>
            <a:chExt cx="7809087" cy="369332"/>
          </a:xfrm>
        </p:grpSpPr>
        <p:grpSp>
          <p:nvGrpSpPr>
            <p:cNvPr id="393" name="Group 392">
              <a:extLst>
                <a:ext uri="{FF2B5EF4-FFF2-40B4-BE49-F238E27FC236}">
                  <a16:creationId xmlns:a16="http://schemas.microsoft.com/office/drawing/2014/main" id="{86B39D7A-54D6-4E0F-9A57-F63E5BFF178E}"/>
                </a:ext>
              </a:extLst>
            </p:cNvPr>
            <p:cNvGrpSpPr/>
            <p:nvPr/>
          </p:nvGrpSpPr>
          <p:grpSpPr>
            <a:xfrm>
              <a:off x="1474613" y="618093"/>
              <a:ext cx="7150100" cy="369332"/>
              <a:chOff x="1638300" y="1087993"/>
              <a:chExt cx="7150100" cy="369332"/>
            </a:xfrm>
          </p:grpSpPr>
          <p:grpSp>
            <p:nvGrpSpPr>
              <p:cNvPr id="395" name="Group 394">
                <a:extLst>
                  <a:ext uri="{FF2B5EF4-FFF2-40B4-BE49-F238E27FC236}">
                    <a16:creationId xmlns:a16="http://schemas.microsoft.com/office/drawing/2014/main" id="{F643390C-A0E5-4D1A-BFCE-8E131C5F276C}"/>
                  </a:ext>
                </a:extLst>
              </p:cNvPr>
              <p:cNvGrpSpPr/>
              <p:nvPr/>
            </p:nvGrpSpPr>
            <p:grpSpPr>
              <a:xfrm>
                <a:off x="1638300" y="1209675"/>
                <a:ext cx="1943100" cy="247650"/>
                <a:chOff x="1638300" y="1209675"/>
                <a:chExt cx="1943100" cy="247650"/>
              </a:xfrm>
            </p:grpSpPr>
            <p:grpSp>
              <p:nvGrpSpPr>
                <p:cNvPr id="417" name="Group 416">
                  <a:extLst>
                    <a:ext uri="{FF2B5EF4-FFF2-40B4-BE49-F238E27FC236}">
                      <a16:creationId xmlns:a16="http://schemas.microsoft.com/office/drawing/2014/main" id="{4B725D9D-A0AD-4876-8F3B-13E4BF7398E6}"/>
                    </a:ext>
                  </a:extLst>
                </p:cNvPr>
                <p:cNvGrpSpPr/>
                <p:nvPr/>
              </p:nvGrpSpPr>
              <p:grpSpPr>
                <a:xfrm>
                  <a:off x="1638300" y="1209675"/>
                  <a:ext cx="647700" cy="247650"/>
                  <a:chOff x="1638300" y="1209675"/>
                  <a:chExt cx="647700" cy="247650"/>
                </a:xfrm>
              </p:grpSpPr>
              <p:sp>
                <p:nvSpPr>
                  <p:cNvPr id="424" name="Rectangle 423">
                    <a:extLst>
                      <a:ext uri="{FF2B5EF4-FFF2-40B4-BE49-F238E27FC236}">
                        <a16:creationId xmlns:a16="http://schemas.microsoft.com/office/drawing/2014/main" id="{00058FBB-D5DF-42A7-A727-C857992FE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4CFCA7F3-A7D9-43CD-9C93-E552DB09D11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a:extLst>
                    <a:ext uri="{FF2B5EF4-FFF2-40B4-BE49-F238E27FC236}">
                      <a16:creationId xmlns:a16="http://schemas.microsoft.com/office/drawing/2014/main" id="{6618FD98-C300-49B7-A4AE-5974D171FBED}"/>
                    </a:ext>
                  </a:extLst>
                </p:cNvPr>
                <p:cNvGrpSpPr/>
                <p:nvPr/>
              </p:nvGrpSpPr>
              <p:grpSpPr>
                <a:xfrm>
                  <a:off x="2286000" y="1209675"/>
                  <a:ext cx="647700" cy="247650"/>
                  <a:chOff x="1638300" y="1209675"/>
                  <a:chExt cx="647700" cy="247650"/>
                </a:xfrm>
              </p:grpSpPr>
              <p:sp>
                <p:nvSpPr>
                  <p:cNvPr id="422" name="Rectangle 421">
                    <a:extLst>
                      <a:ext uri="{FF2B5EF4-FFF2-40B4-BE49-F238E27FC236}">
                        <a16:creationId xmlns:a16="http://schemas.microsoft.com/office/drawing/2014/main" id="{57FC07EC-BFB9-492B-8DCD-7E39196B00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7616626-E53E-4136-8133-43BDFF76D77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9" name="Group 418">
                  <a:extLst>
                    <a:ext uri="{FF2B5EF4-FFF2-40B4-BE49-F238E27FC236}">
                      <a16:creationId xmlns:a16="http://schemas.microsoft.com/office/drawing/2014/main" id="{F2077A45-AF0E-45B4-A3FD-A2F1072FEB59}"/>
                    </a:ext>
                  </a:extLst>
                </p:cNvPr>
                <p:cNvGrpSpPr/>
                <p:nvPr/>
              </p:nvGrpSpPr>
              <p:grpSpPr>
                <a:xfrm>
                  <a:off x="2933700" y="1209675"/>
                  <a:ext cx="647700" cy="247650"/>
                  <a:chOff x="1638300" y="1209675"/>
                  <a:chExt cx="647700" cy="247650"/>
                </a:xfrm>
              </p:grpSpPr>
              <p:sp>
                <p:nvSpPr>
                  <p:cNvPr id="420" name="Rectangle 419">
                    <a:extLst>
                      <a:ext uri="{FF2B5EF4-FFF2-40B4-BE49-F238E27FC236}">
                        <a16:creationId xmlns:a16="http://schemas.microsoft.com/office/drawing/2014/main" id="{7F83ADED-D5A0-4639-8AC8-401ACE757F3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9BEF6A2B-060F-44AE-85A4-A7605A56F30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6" name="Group 395">
                <a:extLst>
                  <a:ext uri="{FF2B5EF4-FFF2-40B4-BE49-F238E27FC236}">
                    <a16:creationId xmlns:a16="http://schemas.microsoft.com/office/drawing/2014/main" id="{7AC7B0D2-6C74-48B9-B117-B16B15659864}"/>
                  </a:ext>
                </a:extLst>
              </p:cNvPr>
              <p:cNvGrpSpPr/>
              <p:nvPr/>
            </p:nvGrpSpPr>
            <p:grpSpPr>
              <a:xfrm>
                <a:off x="3581400" y="1209675"/>
                <a:ext cx="1943100" cy="247650"/>
                <a:chOff x="1638300" y="1209675"/>
                <a:chExt cx="1943100" cy="247650"/>
              </a:xfrm>
            </p:grpSpPr>
            <p:grpSp>
              <p:nvGrpSpPr>
                <p:cNvPr id="408" name="Group 407">
                  <a:extLst>
                    <a:ext uri="{FF2B5EF4-FFF2-40B4-BE49-F238E27FC236}">
                      <a16:creationId xmlns:a16="http://schemas.microsoft.com/office/drawing/2014/main" id="{9D4D5154-387D-42B5-9D6F-6C5309887D9B}"/>
                    </a:ext>
                  </a:extLst>
                </p:cNvPr>
                <p:cNvGrpSpPr/>
                <p:nvPr/>
              </p:nvGrpSpPr>
              <p:grpSpPr>
                <a:xfrm>
                  <a:off x="1638300" y="1209675"/>
                  <a:ext cx="647700" cy="247650"/>
                  <a:chOff x="1638300" y="1209675"/>
                  <a:chExt cx="647700" cy="247650"/>
                </a:xfrm>
              </p:grpSpPr>
              <p:sp>
                <p:nvSpPr>
                  <p:cNvPr id="415" name="Rectangle 414">
                    <a:extLst>
                      <a:ext uri="{FF2B5EF4-FFF2-40B4-BE49-F238E27FC236}">
                        <a16:creationId xmlns:a16="http://schemas.microsoft.com/office/drawing/2014/main" id="{57F581F8-8D3D-4BB0-A3E2-26498C3CC2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E402FB14-117C-43CC-B9B1-D47C0D1C03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9" name="Group 408">
                  <a:extLst>
                    <a:ext uri="{FF2B5EF4-FFF2-40B4-BE49-F238E27FC236}">
                      <a16:creationId xmlns:a16="http://schemas.microsoft.com/office/drawing/2014/main" id="{BEFA1B2E-82C4-4AFC-BC08-219931260298}"/>
                    </a:ext>
                  </a:extLst>
                </p:cNvPr>
                <p:cNvGrpSpPr/>
                <p:nvPr/>
              </p:nvGrpSpPr>
              <p:grpSpPr>
                <a:xfrm>
                  <a:off x="2286000" y="1209675"/>
                  <a:ext cx="647700" cy="247650"/>
                  <a:chOff x="1638300" y="1209675"/>
                  <a:chExt cx="647700" cy="247650"/>
                </a:xfrm>
              </p:grpSpPr>
              <p:sp>
                <p:nvSpPr>
                  <p:cNvPr id="413" name="Rectangle 412">
                    <a:extLst>
                      <a:ext uri="{FF2B5EF4-FFF2-40B4-BE49-F238E27FC236}">
                        <a16:creationId xmlns:a16="http://schemas.microsoft.com/office/drawing/2014/main" id="{09240FB8-4E86-42AA-AA64-B6367393DCC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01B4659C-DA9D-4BD5-9E38-24DFD4646EE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0" name="Group 409">
                  <a:extLst>
                    <a:ext uri="{FF2B5EF4-FFF2-40B4-BE49-F238E27FC236}">
                      <a16:creationId xmlns:a16="http://schemas.microsoft.com/office/drawing/2014/main" id="{C98E9A37-2995-4EB1-B393-3E2E24A84152}"/>
                    </a:ext>
                  </a:extLst>
                </p:cNvPr>
                <p:cNvGrpSpPr/>
                <p:nvPr/>
              </p:nvGrpSpPr>
              <p:grpSpPr>
                <a:xfrm>
                  <a:off x="2933700" y="1209675"/>
                  <a:ext cx="647700" cy="247650"/>
                  <a:chOff x="1638300" y="1209675"/>
                  <a:chExt cx="647700" cy="247650"/>
                </a:xfrm>
              </p:grpSpPr>
              <p:sp>
                <p:nvSpPr>
                  <p:cNvPr id="411" name="Rectangle 410">
                    <a:extLst>
                      <a:ext uri="{FF2B5EF4-FFF2-40B4-BE49-F238E27FC236}">
                        <a16:creationId xmlns:a16="http://schemas.microsoft.com/office/drawing/2014/main" id="{F9B4FC38-24CD-40A6-89A1-5D24336A90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CC9F0C24-1423-4C20-80C9-22EA9034D53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7" name="Group 396">
                <a:extLst>
                  <a:ext uri="{FF2B5EF4-FFF2-40B4-BE49-F238E27FC236}">
                    <a16:creationId xmlns:a16="http://schemas.microsoft.com/office/drawing/2014/main" id="{67173467-EE85-46C4-BDE9-D35248984A91}"/>
                  </a:ext>
                </a:extLst>
              </p:cNvPr>
              <p:cNvGrpSpPr/>
              <p:nvPr/>
            </p:nvGrpSpPr>
            <p:grpSpPr>
              <a:xfrm>
                <a:off x="6845300" y="1209675"/>
                <a:ext cx="1943100" cy="247650"/>
                <a:chOff x="1638300" y="1209675"/>
                <a:chExt cx="1943100" cy="247650"/>
              </a:xfrm>
            </p:grpSpPr>
            <p:grpSp>
              <p:nvGrpSpPr>
                <p:cNvPr id="399" name="Group 398">
                  <a:extLst>
                    <a:ext uri="{FF2B5EF4-FFF2-40B4-BE49-F238E27FC236}">
                      <a16:creationId xmlns:a16="http://schemas.microsoft.com/office/drawing/2014/main" id="{8498BFB6-6E7C-428D-9F5F-D0F0DFE9EB64}"/>
                    </a:ext>
                  </a:extLst>
                </p:cNvPr>
                <p:cNvGrpSpPr/>
                <p:nvPr/>
              </p:nvGrpSpPr>
              <p:grpSpPr>
                <a:xfrm>
                  <a:off x="1638300" y="1209675"/>
                  <a:ext cx="647700" cy="247650"/>
                  <a:chOff x="1638300" y="1209675"/>
                  <a:chExt cx="647700" cy="247650"/>
                </a:xfrm>
              </p:grpSpPr>
              <p:sp>
                <p:nvSpPr>
                  <p:cNvPr id="406" name="Rectangle 405">
                    <a:extLst>
                      <a:ext uri="{FF2B5EF4-FFF2-40B4-BE49-F238E27FC236}">
                        <a16:creationId xmlns:a16="http://schemas.microsoft.com/office/drawing/2014/main" id="{2CC24CEE-26B6-43DA-B149-6C650CADCB2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B0692361-85AC-4A58-890E-5F24C3B007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a:extLst>
                    <a:ext uri="{FF2B5EF4-FFF2-40B4-BE49-F238E27FC236}">
                      <a16:creationId xmlns:a16="http://schemas.microsoft.com/office/drawing/2014/main" id="{BFE3DA33-C173-4CBD-B812-97477073DEEF}"/>
                    </a:ext>
                  </a:extLst>
                </p:cNvPr>
                <p:cNvGrpSpPr/>
                <p:nvPr/>
              </p:nvGrpSpPr>
              <p:grpSpPr>
                <a:xfrm>
                  <a:off x="2286000" y="1209675"/>
                  <a:ext cx="647700" cy="247650"/>
                  <a:chOff x="1638300" y="1209675"/>
                  <a:chExt cx="647700" cy="247650"/>
                </a:xfrm>
              </p:grpSpPr>
              <p:sp>
                <p:nvSpPr>
                  <p:cNvPr id="404" name="Rectangle 403">
                    <a:extLst>
                      <a:ext uri="{FF2B5EF4-FFF2-40B4-BE49-F238E27FC236}">
                        <a16:creationId xmlns:a16="http://schemas.microsoft.com/office/drawing/2014/main" id="{CF81C6D4-6A9D-4B20-A669-5EC0303ACB8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2A771F04-BC5C-4B0C-9795-9144220003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a:extLst>
                    <a:ext uri="{FF2B5EF4-FFF2-40B4-BE49-F238E27FC236}">
                      <a16:creationId xmlns:a16="http://schemas.microsoft.com/office/drawing/2014/main" id="{448A5146-96D6-4D12-8C74-9851B1631C5F}"/>
                    </a:ext>
                  </a:extLst>
                </p:cNvPr>
                <p:cNvGrpSpPr/>
                <p:nvPr/>
              </p:nvGrpSpPr>
              <p:grpSpPr>
                <a:xfrm>
                  <a:off x="2933700" y="1209675"/>
                  <a:ext cx="647700" cy="247650"/>
                  <a:chOff x="1638300" y="1209675"/>
                  <a:chExt cx="647700" cy="247650"/>
                </a:xfrm>
              </p:grpSpPr>
              <p:sp>
                <p:nvSpPr>
                  <p:cNvPr id="402" name="Rectangle 401">
                    <a:extLst>
                      <a:ext uri="{FF2B5EF4-FFF2-40B4-BE49-F238E27FC236}">
                        <a16:creationId xmlns:a16="http://schemas.microsoft.com/office/drawing/2014/main" id="{03B5DDD7-185A-4890-AE1D-AAFC5FB200A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451967A-6A8D-43E3-B2CD-DE34BE7F113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98" name="TextBox 397">
                <a:extLst>
                  <a:ext uri="{FF2B5EF4-FFF2-40B4-BE49-F238E27FC236}">
                    <a16:creationId xmlns:a16="http://schemas.microsoft.com/office/drawing/2014/main" id="{F0F03B7C-6A45-4207-A7AD-300A9D355063}"/>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394" name="Rectangle 393">
              <a:extLst>
                <a:ext uri="{FF2B5EF4-FFF2-40B4-BE49-F238E27FC236}">
                  <a16:creationId xmlns:a16="http://schemas.microsoft.com/office/drawing/2014/main" id="{DA8F49E4-04ED-4B76-9A46-99DFFE4522DA}"/>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p>
          </p:txBody>
        </p:sp>
      </p:grpSp>
      <p:grpSp>
        <p:nvGrpSpPr>
          <p:cNvPr id="426" name="Group 425">
            <a:extLst>
              <a:ext uri="{FF2B5EF4-FFF2-40B4-BE49-F238E27FC236}">
                <a16:creationId xmlns:a16="http://schemas.microsoft.com/office/drawing/2014/main" id="{75B91F32-0C14-4DC0-8000-36BA5869501E}"/>
              </a:ext>
            </a:extLst>
          </p:cNvPr>
          <p:cNvGrpSpPr/>
          <p:nvPr/>
        </p:nvGrpSpPr>
        <p:grpSpPr>
          <a:xfrm>
            <a:off x="1474613" y="4486512"/>
            <a:ext cx="7809087" cy="369332"/>
            <a:chOff x="1474613" y="618093"/>
            <a:chExt cx="7809087" cy="369332"/>
          </a:xfrm>
        </p:grpSpPr>
        <p:grpSp>
          <p:nvGrpSpPr>
            <p:cNvPr id="427" name="Group 426">
              <a:extLst>
                <a:ext uri="{FF2B5EF4-FFF2-40B4-BE49-F238E27FC236}">
                  <a16:creationId xmlns:a16="http://schemas.microsoft.com/office/drawing/2014/main" id="{6C5B9ED6-59A4-4E81-8165-33F6F1AD5E0B}"/>
                </a:ext>
              </a:extLst>
            </p:cNvPr>
            <p:cNvGrpSpPr/>
            <p:nvPr/>
          </p:nvGrpSpPr>
          <p:grpSpPr>
            <a:xfrm>
              <a:off x="1474613" y="618093"/>
              <a:ext cx="7150100" cy="369332"/>
              <a:chOff x="1638300" y="1087993"/>
              <a:chExt cx="7150100" cy="369332"/>
            </a:xfrm>
          </p:grpSpPr>
          <p:grpSp>
            <p:nvGrpSpPr>
              <p:cNvPr id="429" name="Group 428">
                <a:extLst>
                  <a:ext uri="{FF2B5EF4-FFF2-40B4-BE49-F238E27FC236}">
                    <a16:creationId xmlns:a16="http://schemas.microsoft.com/office/drawing/2014/main" id="{2ABF2138-0ACB-4A10-810B-5B4216A2654B}"/>
                  </a:ext>
                </a:extLst>
              </p:cNvPr>
              <p:cNvGrpSpPr/>
              <p:nvPr/>
            </p:nvGrpSpPr>
            <p:grpSpPr>
              <a:xfrm>
                <a:off x="1638300" y="1209675"/>
                <a:ext cx="1943100" cy="247650"/>
                <a:chOff x="1638300" y="1209675"/>
                <a:chExt cx="1943100" cy="247650"/>
              </a:xfrm>
            </p:grpSpPr>
            <p:grpSp>
              <p:nvGrpSpPr>
                <p:cNvPr id="451" name="Group 450">
                  <a:extLst>
                    <a:ext uri="{FF2B5EF4-FFF2-40B4-BE49-F238E27FC236}">
                      <a16:creationId xmlns:a16="http://schemas.microsoft.com/office/drawing/2014/main" id="{3698635F-35EC-441E-9EA4-B51E6B82906D}"/>
                    </a:ext>
                  </a:extLst>
                </p:cNvPr>
                <p:cNvGrpSpPr/>
                <p:nvPr/>
              </p:nvGrpSpPr>
              <p:grpSpPr>
                <a:xfrm>
                  <a:off x="1638300" y="1209675"/>
                  <a:ext cx="647700" cy="247650"/>
                  <a:chOff x="1638300" y="1209675"/>
                  <a:chExt cx="647700" cy="247650"/>
                </a:xfrm>
              </p:grpSpPr>
              <p:sp>
                <p:nvSpPr>
                  <p:cNvPr id="458" name="Rectangle 457">
                    <a:extLst>
                      <a:ext uri="{FF2B5EF4-FFF2-40B4-BE49-F238E27FC236}">
                        <a16:creationId xmlns:a16="http://schemas.microsoft.com/office/drawing/2014/main" id="{55F3F2ED-1685-4BCA-8BA8-2C72909EB03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FB0D0771-DA38-41FF-96FC-18DFD78542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a:extLst>
                    <a:ext uri="{FF2B5EF4-FFF2-40B4-BE49-F238E27FC236}">
                      <a16:creationId xmlns:a16="http://schemas.microsoft.com/office/drawing/2014/main" id="{A0CFAFD8-0EA4-4563-A30F-8B1986598848}"/>
                    </a:ext>
                  </a:extLst>
                </p:cNvPr>
                <p:cNvGrpSpPr/>
                <p:nvPr/>
              </p:nvGrpSpPr>
              <p:grpSpPr>
                <a:xfrm>
                  <a:off x="2286000" y="1209675"/>
                  <a:ext cx="647700" cy="247650"/>
                  <a:chOff x="1638300" y="1209675"/>
                  <a:chExt cx="647700" cy="247650"/>
                </a:xfrm>
              </p:grpSpPr>
              <p:sp>
                <p:nvSpPr>
                  <p:cNvPr id="456" name="Rectangle 455">
                    <a:extLst>
                      <a:ext uri="{FF2B5EF4-FFF2-40B4-BE49-F238E27FC236}">
                        <a16:creationId xmlns:a16="http://schemas.microsoft.com/office/drawing/2014/main" id="{6912B14A-6A47-4F83-8F51-03080AE743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51C202E7-4E9B-48D6-AA2A-34C12B9DCB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3" name="Group 452">
                  <a:extLst>
                    <a:ext uri="{FF2B5EF4-FFF2-40B4-BE49-F238E27FC236}">
                      <a16:creationId xmlns:a16="http://schemas.microsoft.com/office/drawing/2014/main" id="{CFFB06C1-640A-4098-8DC5-1CCDC267952A}"/>
                    </a:ext>
                  </a:extLst>
                </p:cNvPr>
                <p:cNvGrpSpPr/>
                <p:nvPr/>
              </p:nvGrpSpPr>
              <p:grpSpPr>
                <a:xfrm>
                  <a:off x="2933700" y="1209675"/>
                  <a:ext cx="647700" cy="247650"/>
                  <a:chOff x="1638300" y="1209675"/>
                  <a:chExt cx="647700" cy="247650"/>
                </a:xfrm>
              </p:grpSpPr>
              <p:sp>
                <p:nvSpPr>
                  <p:cNvPr id="454" name="Rectangle 453">
                    <a:extLst>
                      <a:ext uri="{FF2B5EF4-FFF2-40B4-BE49-F238E27FC236}">
                        <a16:creationId xmlns:a16="http://schemas.microsoft.com/office/drawing/2014/main" id="{4106BE15-AD04-4C0B-9E4F-95F83EF0EDD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217EDA5-260B-4925-80C5-063890387ED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0" name="Group 429">
                <a:extLst>
                  <a:ext uri="{FF2B5EF4-FFF2-40B4-BE49-F238E27FC236}">
                    <a16:creationId xmlns:a16="http://schemas.microsoft.com/office/drawing/2014/main" id="{BC4FA26C-E277-4FC9-993C-378EDEE4E319}"/>
                  </a:ext>
                </a:extLst>
              </p:cNvPr>
              <p:cNvGrpSpPr/>
              <p:nvPr/>
            </p:nvGrpSpPr>
            <p:grpSpPr>
              <a:xfrm>
                <a:off x="3581400" y="1209675"/>
                <a:ext cx="1943100" cy="247650"/>
                <a:chOff x="1638300" y="1209675"/>
                <a:chExt cx="1943100" cy="247650"/>
              </a:xfrm>
            </p:grpSpPr>
            <p:grpSp>
              <p:nvGrpSpPr>
                <p:cNvPr id="442" name="Group 441">
                  <a:extLst>
                    <a:ext uri="{FF2B5EF4-FFF2-40B4-BE49-F238E27FC236}">
                      <a16:creationId xmlns:a16="http://schemas.microsoft.com/office/drawing/2014/main" id="{C26B79EA-2D08-49D1-8ECF-7C0B5F9881CD}"/>
                    </a:ext>
                  </a:extLst>
                </p:cNvPr>
                <p:cNvGrpSpPr/>
                <p:nvPr/>
              </p:nvGrpSpPr>
              <p:grpSpPr>
                <a:xfrm>
                  <a:off x="1638300" y="1209675"/>
                  <a:ext cx="647700" cy="247650"/>
                  <a:chOff x="1638300" y="1209675"/>
                  <a:chExt cx="647700" cy="247650"/>
                </a:xfrm>
              </p:grpSpPr>
              <p:sp>
                <p:nvSpPr>
                  <p:cNvPr id="449" name="Rectangle 448">
                    <a:extLst>
                      <a:ext uri="{FF2B5EF4-FFF2-40B4-BE49-F238E27FC236}">
                        <a16:creationId xmlns:a16="http://schemas.microsoft.com/office/drawing/2014/main" id="{B494D6E0-2602-466E-9886-87DB862AC48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788B7100-726C-4C6B-996A-469C0CC5CD5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BA73712C-DB56-432E-B334-76C4963EEB62}"/>
                    </a:ext>
                  </a:extLst>
                </p:cNvPr>
                <p:cNvGrpSpPr/>
                <p:nvPr/>
              </p:nvGrpSpPr>
              <p:grpSpPr>
                <a:xfrm>
                  <a:off x="2286000" y="1209675"/>
                  <a:ext cx="647700" cy="247650"/>
                  <a:chOff x="1638300" y="1209675"/>
                  <a:chExt cx="647700" cy="247650"/>
                </a:xfrm>
              </p:grpSpPr>
              <p:sp>
                <p:nvSpPr>
                  <p:cNvPr id="447" name="Rectangle 446">
                    <a:extLst>
                      <a:ext uri="{FF2B5EF4-FFF2-40B4-BE49-F238E27FC236}">
                        <a16:creationId xmlns:a16="http://schemas.microsoft.com/office/drawing/2014/main" id="{E69227A7-C8E4-4CE0-98C5-88F291F675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D7554276-BFD2-4B3B-91D9-18D201DA762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4" name="Group 443">
                  <a:extLst>
                    <a:ext uri="{FF2B5EF4-FFF2-40B4-BE49-F238E27FC236}">
                      <a16:creationId xmlns:a16="http://schemas.microsoft.com/office/drawing/2014/main" id="{11EE42FC-7471-401D-9907-FB8AE743949E}"/>
                    </a:ext>
                  </a:extLst>
                </p:cNvPr>
                <p:cNvGrpSpPr/>
                <p:nvPr/>
              </p:nvGrpSpPr>
              <p:grpSpPr>
                <a:xfrm>
                  <a:off x="2933700" y="1209675"/>
                  <a:ext cx="647700" cy="247650"/>
                  <a:chOff x="1638300" y="1209675"/>
                  <a:chExt cx="647700" cy="247650"/>
                </a:xfrm>
              </p:grpSpPr>
              <p:sp>
                <p:nvSpPr>
                  <p:cNvPr id="445" name="Rectangle 444">
                    <a:extLst>
                      <a:ext uri="{FF2B5EF4-FFF2-40B4-BE49-F238E27FC236}">
                        <a16:creationId xmlns:a16="http://schemas.microsoft.com/office/drawing/2014/main" id="{2385EAE1-ABA0-429A-816E-46FA61C0F6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D7C1F3D0-8FC3-4ED3-944D-94395FA7011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1" name="Group 430">
                <a:extLst>
                  <a:ext uri="{FF2B5EF4-FFF2-40B4-BE49-F238E27FC236}">
                    <a16:creationId xmlns:a16="http://schemas.microsoft.com/office/drawing/2014/main" id="{DF3B0CCB-3B5D-47B8-BA50-ACD7B6C7D11D}"/>
                  </a:ext>
                </a:extLst>
              </p:cNvPr>
              <p:cNvGrpSpPr/>
              <p:nvPr/>
            </p:nvGrpSpPr>
            <p:grpSpPr>
              <a:xfrm>
                <a:off x="6845300" y="1209675"/>
                <a:ext cx="1943100" cy="247650"/>
                <a:chOff x="1638300" y="1209675"/>
                <a:chExt cx="1943100" cy="247650"/>
              </a:xfrm>
            </p:grpSpPr>
            <p:grpSp>
              <p:nvGrpSpPr>
                <p:cNvPr id="433" name="Group 432">
                  <a:extLst>
                    <a:ext uri="{FF2B5EF4-FFF2-40B4-BE49-F238E27FC236}">
                      <a16:creationId xmlns:a16="http://schemas.microsoft.com/office/drawing/2014/main" id="{7D081A67-0272-4A8D-A4B7-774A232B0FBA}"/>
                    </a:ext>
                  </a:extLst>
                </p:cNvPr>
                <p:cNvGrpSpPr/>
                <p:nvPr/>
              </p:nvGrpSpPr>
              <p:grpSpPr>
                <a:xfrm>
                  <a:off x="1638300" y="1209675"/>
                  <a:ext cx="647700" cy="247650"/>
                  <a:chOff x="1638300" y="1209675"/>
                  <a:chExt cx="647700" cy="247650"/>
                </a:xfrm>
              </p:grpSpPr>
              <p:sp>
                <p:nvSpPr>
                  <p:cNvPr id="440" name="Rectangle 439">
                    <a:extLst>
                      <a:ext uri="{FF2B5EF4-FFF2-40B4-BE49-F238E27FC236}">
                        <a16:creationId xmlns:a16="http://schemas.microsoft.com/office/drawing/2014/main" id="{07C6E961-928F-424E-A88E-FAA384A9A1D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C1EBFF91-0B3A-455D-BEF3-A5180FB6EEA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4" name="Group 433">
                  <a:extLst>
                    <a:ext uri="{FF2B5EF4-FFF2-40B4-BE49-F238E27FC236}">
                      <a16:creationId xmlns:a16="http://schemas.microsoft.com/office/drawing/2014/main" id="{180DB8AC-AE8F-4D99-A728-5C4C1D9926FF}"/>
                    </a:ext>
                  </a:extLst>
                </p:cNvPr>
                <p:cNvGrpSpPr/>
                <p:nvPr/>
              </p:nvGrpSpPr>
              <p:grpSpPr>
                <a:xfrm>
                  <a:off x="2286000" y="1209675"/>
                  <a:ext cx="647700" cy="247650"/>
                  <a:chOff x="1638300" y="1209675"/>
                  <a:chExt cx="647700" cy="247650"/>
                </a:xfrm>
              </p:grpSpPr>
              <p:sp>
                <p:nvSpPr>
                  <p:cNvPr id="438" name="Rectangle 437">
                    <a:extLst>
                      <a:ext uri="{FF2B5EF4-FFF2-40B4-BE49-F238E27FC236}">
                        <a16:creationId xmlns:a16="http://schemas.microsoft.com/office/drawing/2014/main" id="{C75EE91F-6815-4204-82AC-6DF4CD2848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0798DEB3-BC02-4F97-8775-A33C4A2DBA7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D01EC162-EB27-4431-B5BF-3D391170CA77}"/>
                    </a:ext>
                  </a:extLst>
                </p:cNvPr>
                <p:cNvGrpSpPr/>
                <p:nvPr/>
              </p:nvGrpSpPr>
              <p:grpSpPr>
                <a:xfrm>
                  <a:off x="2933700" y="1209675"/>
                  <a:ext cx="647700" cy="247650"/>
                  <a:chOff x="1638300" y="1209675"/>
                  <a:chExt cx="647700" cy="247650"/>
                </a:xfrm>
              </p:grpSpPr>
              <p:sp>
                <p:nvSpPr>
                  <p:cNvPr id="436" name="Rectangle 435">
                    <a:extLst>
                      <a:ext uri="{FF2B5EF4-FFF2-40B4-BE49-F238E27FC236}">
                        <a16:creationId xmlns:a16="http://schemas.microsoft.com/office/drawing/2014/main" id="{02C911B9-3286-41D7-8403-E4A072375A3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85AB6EB9-38E1-45A5-853B-8C84F06534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2" name="TextBox 431">
                <a:extLst>
                  <a:ext uri="{FF2B5EF4-FFF2-40B4-BE49-F238E27FC236}">
                    <a16:creationId xmlns:a16="http://schemas.microsoft.com/office/drawing/2014/main" id="{FB41BA05-B982-4568-B202-9AB13C17262D}"/>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sp>
          <p:nvSpPr>
            <p:cNvPr id="428" name="Rectangle 427">
              <a:extLst>
                <a:ext uri="{FF2B5EF4-FFF2-40B4-BE49-F238E27FC236}">
                  <a16:creationId xmlns:a16="http://schemas.microsoft.com/office/drawing/2014/main" id="{36048DAA-3227-4C86-8A25-BDBFD97DE758}"/>
                </a:ext>
              </a:extLst>
            </p:cNvPr>
            <p:cNvSpPr/>
            <p:nvPr/>
          </p:nvSpPr>
          <p:spPr>
            <a:xfrm>
              <a:off x="8959850" y="7397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89</a:t>
              </a:r>
            </a:p>
          </p:txBody>
        </p:sp>
      </p:grpSp>
      <p:sp>
        <p:nvSpPr>
          <p:cNvPr id="461" name="Right Brace 460">
            <a:extLst>
              <a:ext uri="{FF2B5EF4-FFF2-40B4-BE49-F238E27FC236}">
                <a16:creationId xmlns:a16="http://schemas.microsoft.com/office/drawing/2014/main" id="{FB413254-6505-4C33-85E8-1A52792BF278}"/>
              </a:ext>
            </a:extLst>
          </p:cNvPr>
          <p:cNvSpPr/>
          <p:nvPr/>
        </p:nvSpPr>
        <p:spPr>
          <a:xfrm rot="16200000">
            <a:off x="4925841" y="-2343600"/>
            <a:ext cx="247648" cy="71501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TextBox 461">
            <a:extLst>
              <a:ext uri="{FF2B5EF4-FFF2-40B4-BE49-F238E27FC236}">
                <a16:creationId xmlns:a16="http://schemas.microsoft.com/office/drawing/2014/main" id="{FC9CB12F-B162-4715-A166-CAAFACA4AB7A}"/>
              </a:ext>
            </a:extLst>
          </p:cNvPr>
          <p:cNvSpPr txBox="1"/>
          <p:nvPr/>
        </p:nvSpPr>
        <p:spPr>
          <a:xfrm>
            <a:off x="4551210" y="759127"/>
            <a:ext cx="1295355" cy="369332"/>
          </a:xfrm>
          <a:prstGeom prst="rect">
            <a:avLst/>
          </a:prstGeom>
          <a:noFill/>
        </p:spPr>
        <p:txBody>
          <a:bodyPr wrap="none" rtlCol="0">
            <a:spAutoFit/>
          </a:bodyPr>
          <a:lstStyle/>
          <a:p>
            <a:r>
              <a:rPr lang="en-US" dirty="0"/>
              <a:t>the x values</a:t>
            </a:r>
          </a:p>
        </p:txBody>
      </p:sp>
      <p:sp>
        <p:nvSpPr>
          <p:cNvPr id="463" name="TextBox 462">
            <a:extLst>
              <a:ext uri="{FF2B5EF4-FFF2-40B4-BE49-F238E27FC236}">
                <a16:creationId xmlns:a16="http://schemas.microsoft.com/office/drawing/2014/main" id="{229A4568-ADF0-4A25-93A9-DB56F1D4CB16}"/>
              </a:ext>
            </a:extLst>
          </p:cNvPr>
          <p:cNvSpPr txBox="1"/>
          <p:nvPr/>
        </p:nvSpPr>
        <p:spPr>
          <a:xfrm>
            <a:off x="1006867" y="1486674"/>
            <a:ext cx="628234" cy="3970318"/>
          </a:xfrm>
          <a:prstGeom prst="rect">
            <a:avLst/>
          </a:prstGeom>
          <a:noFill/>
        </p:spPr>
        <p:txBody>
          <a:bodyPr wrap="square" rtlCol="0">
            <a:spAutoFit/>
          </a:bodyPr>
          <a:lstStyle/>
          <a:p>
            <a:r>
              <a:rPr lang="en-US" dirty="0"/>
              <a:t>0</a:t>
            </a:r>
          </a:p>
          <a:p>
            <a:r>
              <a:rPr lang="en-US" dirty="0"/>
              <a:t>1</a:t>
            </a:r>
          </a:p>
          <a:p>
            <a:r>
              <a:rPr lang="en-US" dirty="0"/>
              <a:t>2</a:t>
            </a:r>
          </a:p>
          <a:p>
            <a:r>
              <a:rPr lang="en-US" dirty="0"/>
              <a:t>3</a:t>
            </a:r>
          </a:p>
          <a:p>
            <a:r>
              <a:rPr lang="en-US" dirty="0"/>
              <a:t>4</a:t>
            </a:r>
          </a:p>
          <a:p>
            <a:r>
              <a:rPr lang="en-US" dirty="0"/>
              <a:t>.</a:t>
            </a:r>
          </a:p>
          <a:p>
            <a:r>
              <a:rPr lang="en-US" dirty="0"/>
              <a:t>.</a:t>
            </a:r>
          </a:p>
          <a:p>
            <a:r>
              <a:rPr lang="en-US" dirty="0"/>
              <a:t>.</a:t>
            </a:r>
          </a:p>
          <a:p>
            <a:r>
              <a:rPr lang="en-US" dirty="0"/>
              <a:t>.</a:t>
            </a:r>
          </a:p>
          <a:p>
            <a:r>
              <a:rPr lang="en-US" dirty="0"/>
              <a:t>.</a:t>
            </a:r>
          </a:p>
          <a:p>
            <a:r>
              <a:rPr lang="en-US" dirty="0"/>
              <a:t>.</a:t>
            </a:r>
          </a:p>
          <a:p>
            <a:r>
              <a:rPr lang="en-US" dirty="0"/>
              <a:t>281282</a:t>
            </a:r>
          </a:p>
          <a:p>
            <a:r>
              <a:rPr lang="en-US" dirty="0"/>
              <a:t>283</a:t>
            </a:r>
          </a:p>
        </p:txBody>
      </p:sp>
      <p:sp>
        <p:nvSpPr>
          <p:cNvPr id="464" name="TextBox 463">
            <a:extLst>
              <a:ext uri="{FF2B5EF4-FFF2-40B4-BE49-F238E27FC236}">
                <a16:creationId xmlns:a16="http://schemas.microsoft.com/office/drawing/2014/main" id="{AAB7C89C-3CC2-4C9F-A345-9EE3BEA8BE39}"/>
              </a:ext>
            </a:extLst>
          </p:cNvPr>
          <p:cNvSpPr txBox="1"/>
          <p:nvPr/>
        </p:nvSpPr>
        <p:spPr>
          <a:xfrm>
            <a:off x="3998445" y="225962"/>
            <a:ext cx="2731453" cy="369332"/>
          </a:xfrm>
          <a:prstGeom prst="rect">
            <a:avLst/>
          </a:prstGeom>
          <a:noFill/>
        </p:spPr>
        <p:txBody>
          <a:bodyPr wrap="none" rtlCol="0">
            <a:spAutoFit/>
          </a:bodyPr>
          <a:lstStyle/>
          <a:p>
            <a:r>
              <a:rPr lang="en-US" b="1" dirty="0">
                <a:solidFill>
                  <a:srgbClr val="FF0000"/>
                </a:solidFill>
              </a:rPr>
              <a:t>The data file after cleaning</a:t>
            </a:r>
          </a:p>
        </p:txBody>
      </p:sp>
    </p:spTree>
    <p:extLst>
      <p:ext uri="{BB962C8B-B14F-4D97-AF65-F5344CB8AC3E}">
        <p14:creationId xmlns:p14="http://schemas.microsoft.com/office/powerpoint/2010/main" val="73176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4FCF0989-BE61-451E-90FA-045BD38B6A0C}"/>
              </a:ext>
            </a:extLst>
          </p:cNvPr>
          <p:cNvSpPr txBox="1"/>
          <p:nvPr/>
        </p:nvSpPr>
        <p:spPr>
          <a:xfrm>
            <a:off x="1474613" y="1258928"/>
            <a:ext cx="7299675" cy="276999"/>
          </a:xfrm>
          <a:prstGeom prst="rect">
            <a:avLst/>
          </a:prstGeom>
          <a:noFill/>
        </p:spPr>
        <p:txBody>
          <a:bodyPr wrap="square" rtlCol="0">
            <a:spAutoFit/>
          </a:bodyPr>
          <a:lstStyle/>
          <a:p>
            <a:r>
              <a:rPr lang="en-US" sz="1200" dirty="0"/>
              <a:t>0         1       2      3       4       5       6       7      8         9     10     11 	                588   589    590  591  592   593 </a:t>
            </a:r>
          </a:p>
        </p:txBody>
      </p:sp>
      <p:grpSp>
        <p:nvGrpSpPr>
          <p:cNvPr id="22" name="Group 21">
            <a:extLst>
              <a:ext uri="{FF2B5EF4-FFF2-40B4-BE49-F238E27FC236}">
                <a16:creationId xmlns:a16="http://schemas.microsoft.com/office/drawing/2014/main" id="{8C749892-3D74-4ECE-AE20-933EDF37F8E3}"/>
              </a:ext>
            </a:extLst>
          </p:cNvPr>
          <p:cNvGrpSpPr/>
          <p:nvPr/>
        </p:nvGrpSpPr>
        <p:grpSpPr>
          <a:xfrm>
            <a:off x="1474613" y="1519108"/>
            <a:ext cx="1943100" cy="247650"/>
            <a:chOff x="1638300" y="1209675"/>
            <a:chExt cx="1943100" cy="247650"/>
          </a:xfrm>
          <a:solidFill>
            <a:srgbClr val="FFFF00"/>
          </a:solidFill>
        </p:grpSpPr>
        <p:grpSp>
          <p:nvGrpSpPr>
            <p:cNvPr id="6" name="Group 5">
              <a:extLst>
                <a:ext uri="{FF2B5EF4-FFF2-40B4-BE49-F238E27FC236}">
                  <a16:creationId xmlns:a16="http://schemas.microsoft.com/office/drawing/2014/main" id="{68E37A0C-40D7-4E42-B38E-B8205894195B}"/>
                </a:ext>
              </a:extLst>
            </p:cNvPr>
            <p:cNvGrpSpPr/>
            <p:nvPr/>
          </p:nvGrpSpPr>
          <p:grpSpPr>
            <a:xfrm>
              <a:off x="1638300" y="1209675"/>
              <a:ext cx="647700" cy="247650"/>
              <a:chOff x="1638300" y="1209675"/>
              <a:chExt cx="647700" cy="247650"/>
            </a:xfrm>
            <a:grpFill/>
          </p:grpSpPr>
          <p:sp>
            <p:nvSpPr>
              <p:cNvPr id="4" name="Rectangle 3">
                <a:extLst>
                  <a:ext uri="{FF2B5EF4-FFF2-40B4-BE49-F238E27FC236}">
                    <a16:creationId xmlns:a16="http://schemas.microsoft.com/office/drawing/2014/main" id="{5212D224-0041-441A-8F2A-83383C51E111}"/>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AAC75F06-94D2-408B-9948-2FC1DED07F0F}"/>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7" name="Group 6">
              <a:extLst>
                <a:ext uri="{FF2B5EF4-FFF2-40B4-BE49-F238E27FC236}">
                  <a16:creationId xmlns:a16="http://schemas.microsoft.com/office/drawing/2014/main" id="{1CDB9776-57AF-42B5-8662-BC98285386C9}"/>
                </a:ext>
              </a:extLst>
            </p:cNvPr>
            <p:cNvGrpSpPr/>
            <p:nvPr/>
          </p:nvGrpSpPr>
          <p:grpSpPr>
            <a:xfrm>
              <a:off x="2286000" y="1209675"/>
              <a:ext cx="647700" cy="247650"/>
              <a:chOff x="1638300" y="1209675"/>
              <a:chExt cx="647700" cy="247650"/>
            </a:xfrm>
            <a:grpFill/>
          </p:grpSpPr>
          <p:sp>
            <p:nvSpPr>
              <p:cNvPr id="8" name="Rectangle 7">
                <a:extLst>
                  <a:ext uri="{FF2B5EF4-FFF2-40B4-BE49-F238E27FC236}">
                    <a16:creationId xmlns:a16="http://schemas.microsoft.com/office/drawing/2014/main" id="{4B6F1B64-958F-44D7-B9A4-1E8BD3A374B7}"/>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a:extLst>
                  <a:ext uri="{FF2B5EF4-FFF2-40B4-BE49-F238E27FC236}">
                    <a16:creationId xmlns:a16="http://schemas.microsoft.com/office/drawing/2014/main" id="{A7C2FA69-4C5B-483E-B7E2-92863C95CB3F}"/>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0" name="Group 9">
              <a:extLst>
                <a:ext uri="{FF2B5EF4-FFF2-40B4-BE49-F238E27FC236}">
                  <a16:creationId xmlns:a16="http://schemas.microsoft.com/office/drawing/2014/main" id="{D19E4A65-98CE-4DB0-9211-BA24618B49D8}"/>
                </a:ext>
              </a:extLst>
            </p:cNvPr>
            <p:cNvGrpSpPr/>
            <p:nvPr/>
          </p:nvGrpSpPr>
          <p:grpSpPr>
            <a:xfrm>
              <a:off x="2933700" y="1209675"/>
              <a:ext cx="647700" cy="247650"/>
              <a:chOff x="1638300" y="1209675"/>
              <a:chExt cx="647700" cy="247650"/>
            </a:xfrm>
            <a:grpFill/>
          </p:grpSpPr>
          <p:sp>
            <p:nvSpPr>
              <p:cNvPr id="11" name="Rectangle 10">
                <a:extLst>
                  <a:ext uri="{FF2B5EF4-FFF2-40B4-BE49-F238E27FC236}">
                    <a16:creationId xmlns:a16="http://schemas.microsoft.com/office/drawing/2014/main" id="{0C00D427-055E-41AE-88C6-400C8DD31370}"/>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a:extLst>
                  <a:ext uri="{FF2B5EF4-FFF2-40B4-BE49-F238E27FC236}">
                    <a16:creationId xmlns:a16="http://schemas.microsoft.com/office/drawing/2014/main" id="{5AEC8972-08B3-4213-8A25-91F1D230DB98}"/>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grpSp>
        <p:nvGrpSpPr>
          <p:cNvPr id="23" name="Group 22">
            <a:extLst>
              <a:ext uri="{FF2B5EF4-FFF2-40B4-BE49-F238E27FC236}">
                <a16:creationId xmlns:a16="http://schemas.microsoft.com/office/drawing/2014/main" id="{6F2EF7CF-C88D-4CB1-B452-2EC774FBEF4E}"/>
              </a:ext>
            </a:extLst>
          </p:cNvPr>
          <p:cNvGrpSpPr/>
          <p:nvPr/>
        </p:nvGrpSpPr>
        <p:grpSpPr>
          <a:xfrm>
            <a:off x="3417713" y="1519108"/>
            <a:ext cx="1943100" cy="247650"/>
            <a:chOff x="1638300" y="1209675"/>
            <a:chExt cx="1943100" cy="247650"/>
          </a:xfrm>
          <a:solidFill>
            <a:srgbClr val="FFFF00"/>
          </a:solidFill>
        </p:grpSpPr>
        <p:grpSp>
          <p:nvGrpSpPr>
            <p:cNvPr id="24" name="Group 23">
              <a:extLst>
                <a:ext uri="{FF2B5EF4-FFF2-40B4-BE49-F238E27FC236}">
                  <a16:creationId xmlns:a16="http://schemas.microsoft.com/office/drawing/2014/main" id="{B00CA6E4-0406-4FCC-A285-F9483CBEA15F}"/>
                </a:ext>
              </a:extLst>
            </p:cNvPr>
            <p:cNvGrpSpPr/>
            <p:nvPr/>
          </p:nvGrpSpPr>
          <p:grpSpPr>
            <a:xfrm>
              <a:off x="1638300" y="1209675"/>
              <a:ext cx="647700" cy="247650"/>
              <a:chOff x="1638300" y="1209675"/>
              <a:chExt cx="647700" cy="247650"/>
            </a:xfrm>
            <a:grpFill/>
          </p:grpSpPr>
          <p:sp>
            <p:nvSpPr>
              <p:cNvPr id="31" name="Rectangle 30">
                <a:extLst>
                  <a:ext uri="{FF2B5EF4-FFF2-40B4-BE49-F238E27FC236}">
                    <a16:creationId xmlns:a16="http://schemas.microsoft.com/office/drawing/2014/main" id="{74871F8E-21B3-4099-AE03-4692E93436E6}"/>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FD464D-20DA-4FEE-8B65-C4D679C4C8B7}"/>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41D787B-0A58-4EDF-A17D-D24207F8ED5E}"/>
                </a:ext>
              </a:extLst>
            </p:cNvPr>
            <p:cNvGrpSpPr/>
            <p:nvPr/>
          </p:nvGrpSpPr>
          <p:grpSpPr>
            <a:xfrm>
              <a:off x="2286000" y="1209675"/>
              <a:ext cx="647700" cy="247650"/>
              <a:chOff x="1638300" y="1209675"/>
              <a:chExt cx="647700" cy="247650"/>
            </a:xfrm>
            <a:grpFill/>
          </p:grpSpPr>
          <p:sp>
            <p:nvSpPr>
              <p:cNvPr id="29" name="Rectangle 28">
                <a:extLst>
                  <a:ext uri="{FF2B5EF4-FFF2-40B4-BE49-F238E27FC236}">
                    <a16:creationId xmlns:a16="http://schemas.microsoft.com/office/drawing/2014/main" id="{CB269072-11AB-4C9F-A353-96059624B7F7}"/>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06CD839-4129-4048-9B12-DFF8CDB3FFC7}"/>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079F931-BCA8-4B2E-A8DF-7190C9FF875A}"/>
                </a:ext>
              </a:extLst>
            </p:cNvPr>
            <p:cNvGrpSpPr/>
            <p:nvPr/>
          </p:nvGrpSpPr>
          <p:grpSpPr>
            <a:xfrm>
              <a:off x="2933700" y="1209675"/>
              <a:ext cx="647700" cy="247650"/>
              <a:chOff x="1638300" y="1209675"/>
              <a:chExt cx="647700" cy="247650"/>
            </a:xfrm>
            <a:grpFill/>
          </p:grpSpPr>
          <p:sp>
            <p:nvSpPr>
              <p:cNvPr id="27" name="Rectangle 26">
                <a:extLst>
                  <a:ext uri="{FF2B5EF4-FFF2-40B4-BE49-F238E27FC236}">
                    <a16:creationId xmlns:a16="http://schemas.microsoft.com/office/drawing/2014/main" id="{68E21ED4-21E1-46D3-9895-2C1E1CD5AE10}"/>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513C20-20A6-4EC9-87E2-65E8DC9D05FD}"/>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a:extLst>
              <a:ext uri="{FF2B5EF4-FFF2-40B4-BE49-F238E27FC236}">
                <a16:creationId xmlns:a16="http://schemas.microsoft.com/office/drawing/2014/main" id="{0D3B133A-2EA4-4397-B44D-ABAE9342AB15}"/>
              </a:ext>
            </a:extLst>
          </p:cNvPr>
          <p:cNvGrpSpPr/>
          <p:nvPr/>
        </p:nvGrpSpPr>
        <p:grpSpPr>
          <a:xfrm>
            <a:off x="6681613" y="1519108"/>
            <a:ext cx="1943100" cy="247650"/>
            <a:chOff x="1638300" y="1209675"/>
            <a:chExt cx="1943100" cy="247650"/>
          </a:xfrm>
          <a:solidFill>
            <a:srgbClr val="FFFF00"/>
          </a:solidFill>
        </p:grpSpPr>
        <p:grpSp>
          <p:nvGrpSpPr>
            <p:cNvPr id="34" name="Group 33">
              <a:extLst>
                <a:ext uri="{FF2B5EF4-FFF2-40B4-BE49-F238E27FC236}">
                  <a16:creationId xmlns:a16="http://schemas.microsoft.com/office/drawing/2014/main" id="{1A17F9F8-03F4-400A-ACCB-2B9307009891}"/>
                </a:ext>
              </a:extLst>
            </p:cNvPr>
            <p:cNvGrpSpPr/>
            <p:nvPr/>
          </p:nvGrpSpPr>
          <p:grpSpPr>
            <a:xfrm>
              <a:off x="1638300" y="1209675"/>
              <a:ext cx="647700" cy="247650"/>
              <a:chOff x="1638300" y="1209675"/>
              <a:chExt cx="647700" cy="247650"/>
            </a:xfrm>
            <a:grpFill/>
          </p:grpSpPr>
          <p:sp>
            <p:nvSpPr>
              <p:cNvPr id="41" name="Rectangle 40">
                <a:extLst>
                  <a:ext uri="{FF2B5EF4-FFF2-40B4-BE49-F238E27FC236}">
                    <a16:creationId xmlns:a16="http://schemas.microsoft.com/office/drawing/2014/main" id="{298FA62F-EFF2-4F79-B151-2BB93957B51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0084108-4A94-441C-B233-0205C40FC02E}"/>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3BD60737-0B66-41FB-9DA3-26D87CA20F49}"/>
                </a:ext>
              </a:extLst>
            </p:cNvPr>
            <p:cNvGrpSpPr/>
            <p:nvPr/>
          </p:nvGrpSpPr>
          <p:grpSpPr>
            <a:xfrm>
              <a:off x="2286000" y="1209675"/>
              <a:ext cx="647700" cy="247650"/>
              <a:chOff x="1638300" y="1209675"/>
              <a:chExt cx="647700" cy="247650"/>
            </a:xfrm>
            <a:grpFill/>
          </p:grpSpPr>
          <p:sp>
            <p:nvSpPr>
              <p:cNvPr id="39" name="Rectangle 38">
                <a:extLst>
                  <a:ext uri="{FF2B5EF4-FFF2-40B4-BE49-F238E27FC236}">
                    <a16:creationId xmlns:a16="http://schemas.microsoft.com/office/drawing/2014/main" id="{7758FBC4-DDF6-4EF1-B134-9E47BE610A2D}"/>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326795-F7C0-4166-B45D-5512A068BCD5}"/>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ACB2D42-B04F-44CF-ABE0-A13DB89B4DEA}"/>
                </a:ext>
              </a:extLst>
            </p:cNvPr>
            <p:cNvGrpSpPr/>
            <p:nvPr/>
          </p:nvGrpSpPr>
          <p:grpSpPr>
            <a:xfrm>
              <a:off x="2933700" y="1209675"/>
              <a:ext cx="647700" cy="247650"/>
              <a:chOff x="1638300" y="1209675"/>
              <a:chExt cx="647700" cy="247650"/>
            </a:xfrm>
            <a:grpFill/>
          </p:grpSpPr>
          <p:sp>
            <p:nvSpPr>
              <p:cNvPr id="37" name="Rectangle 36">
                <a:extLst>
                  <a:ext uri="{FF2B5EF4-FFF2-40B4-BE49-F238E27FC236}">
                    <a16:creationId xmlns:a16="http://schemas.microsoft.com/office/drawing/2014/main" id="{232EBD41-B8A1-4FF4-848E-1CA78375A481}"/>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DE1327-DB44-40F6-93EB-9676344BDA14}"/>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TextBox 42">
            <a:extLst>
              <a:ext uri="{FF2B5EF4-FFF2-40B4-BE49-F238E27FC236}">
                <a16:creationId xmlns:a16="http://schemas.microsoft.com/office/drawing/2014/main" id="{1A68D03C-4E99-46C4-B134-18A28EF673D9}"/>
              </a:ext>
            </a:extLst>
          </p:cNvPr>
          <p:cNvSpPr txBox="1"/>
          <p:nvPr/>
        </p:nvSpPr>
        <p:spPr>
          <a:xfrm>
            <a:off x="5273878" y="1397426"/>
            <a:ext cx="1497526" cy="369332"/>
          </a:xfrm>
          <a:prstGeom prst="rect">
            <a:avLst/>
          </a:prstGeom>
          <a:noFill/>
        </p:spPr>
        <p:txBody>
          <a:bodyPr wrap="none" rtlCol="0">
            <a:spAutoFit/>
          </a:bodyPr>
          <a:lstStyle/>
          <a:p>
            <a:r>
              <a:rPr lang="en-US" dirty="0"/>
              <a:t>…………….........</a:t>
            </a:r>
          </a:p>
        </p:txBody>
      </p:sp>
      <p:grpSp>
        <p:nvGrpSpPr>
          <p:cNvPr id="50" name="Group 49">
            <a:extLst>
              <a:ext uri="{FF2B5EF4-FFF2-40B4-BE49-F238E27FC236}">
                <a16:creationId xmlns:a16="http://schemas.microsoft.com/office/drawing/2014/main" id="{756B7113-358C-4EFB-88E3-39771C64B79F}"/>
              </a:ext>
            </a:extLst>
          </p:cNvPr>
          <p:cNvGrpSpPr/>
          <p:nvPr/>
        </p:nvGrpSpPr>
        <p:grpSpPr>
          <a:xfrm>
            <a:off x="1474613" y="1657608"/>
            <a:ext cx="7150100" cy="369332"/>
            <a:chOff x="1638300" y="1087993"/>
            <a:chExt cx="7150100" cy="369332"/>
          </a:xfrm>
          <a:solidFill>
            <a:srgbClr val="FFFF00"/>
          </a:solidFill>
        </p:grpSpPr>
        <p:grpSp>
          <p:nvGrpSpPr>
            <p:cNvPr id="52" name="Group 51">
              <a:extLst>
                <a:ext uri="{FF2B5EF4-FFF2-40B4-BE49-F238E27FC236}">
                  <a16:creationId xmlns:a16="http://schemas.microsoft.com/office/drawing/2014/main" id="{FA7575ED-970D-4477-BE1B-722B242318C8}"/>
                </a:ext>
              </a:extLst>
            </p:cNvPr>
            <p:cNvGrpSpPr/>
            <p:nvPr/>
          </p:nvGrpSpPr>
          <p:grpSpPr>
            <a:xfrm>
              <a:off x="1638300" y="1209675"/>
              <a:ext cx="1943100" cy="247650"/>
              <a:chOff x="1638300" y="1209675"/>
              <a:chExt cx="1943100" cy="247650"/>
            </a:xfrm>
            <a:grpFill/>
          </p:grpSpPr>
          <p:grpSp>
            <p:nvGrpSpPr>
              <p:cNvPr id="74" name="Group 73">
                <a:extLst>
                  <a:ext uri="{FF2B5EF4-FFF2-40B4-BE49-F238E27FC236}">
                    <a16:creationId xmlns:a16="http://schemas.microsoft.com/office/drawing/2014/main" id="{E34108DC-8C88-4EEB-9E08-E8BC4D2FF96E}"/>
                  </a:ext>
                </a:extLst>
              </p:cNvPr>
              <p:cNvGrpSpPr/>
              <p:nvPr/>
            </p:nvGrpSpPr>
            <p:grpSpPr>
              <a:xfrm>
                <a:off x="1638300" y="1209675"/>
                <a:ext cx="647700" cy="247650"/>
                <a:chOff x="1638300" y="1209675"/>
                <a:chExt cx="647700" cy="247650"/>
              </a:xfrm>
              <a:grpFill/>
            </p:grpSpPr>
            <p:sp>
              <p:nvSpPr>
                <p:cNvPr id="81" name="Rectangle 80">
                  <a:extLst>
                    <a:ext uri="{FF2B5EF4-FFF2-40B4-BE49-F238E27FC236}">
                      <a16:creationId xmlns:a16="http://schemas.microsoft.com/office/drawing/2014/main" id="{80731AAA-D32E-418B-B5F5-500CCC0D949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491899F-4C74-4889-A92A-5F046FE16790}"/>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B049D936-344A-498D-B234-5E5CAAAD9C58}"/>
                  </a:ext>
                </a:extLst>
              </p:cNvPr>
              <p:cNvGrpSpPr/>
              <p:nvPr/>
            </p:nvGrpSpPr>
            <p:grpSpPr>
              <a:xfrm>
                <a:off x="2286000" y="1209675"/>
                <a:ext cx="647700" cy="247650"/>
                <a:chOff x="1638300" y="1209675"/>
                <a:chExt cx="647700" cy="247650"/>
              </a:xfrm>
              <a:grpFill/>
            </p:grpSpPr>
            <p:sp>
              <p:nvSpPr>
                <p:cNvPr id="79" name="Rectangle 78">
                  <a:extLst>
                    <a:ext uri="{FF2B5EF4-FFF2-40B4-BE49-F238E27FC236}">
                      <a16:creationId xmlns:a16="http://schemas.microsoft.com/office/drawing/2014/main" id="{3B6E0CA5-645B-45FB-AF62-C052F01E66E6}"/>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E91E0D3-CEDC-4687-A48A-D46BB30C8E79}"/>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72BA5FD8-CBAE-4A1B-825A-44500602DB8E}"/>
                  </a:ext>
                </a:extLst>
              </p:cNvPr>
              <p:cNvGrpSpPr/>
              <p:nvPr/>
            </p:nvGrpSpPr>
            <p:grpSpPr>
              <a:xfrm>
                <a:off x="2933700" y="1209675"/>
                <a:ext cx="647700" cy="247650"/>
                <a:chOff x="1638300" y="1209675"/>
                <a:chExt cx="647700" cy="247650"/>
              </a:xfrm>
              <a:grpFill/>
            </p:grpSpPr>
            <p:sp>
              <p:nvSpPr>
                <p:cNvPr id="77" name="Rectangle 76">
                  <a:extLst>
                    <a:ext uri="{FF2B5EF4-FFF2-40B4-BE49-F238E27FC236}">
                      <a16:creationId xmlns:a16="http://schemas.microsoft.com/office/drawing/2014/main" id="{4C9C974A-E007-4082-B6DA-9167B8908308}"/>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FB91095-E4B8-43B1-9CDD-9BAC0F678CCE}"/>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8D8B41DB-F319-4108-B9D8-32FF07CC674B}"/>
                </a:ext>
              </a:extLst>
            </p:cNvPr>
            <p:cNvGrpSpPr/>
            <p:nvPr/>
          </p:nvGrpSpPr>
          <p:grpSpPr>
            <a:xfrm>
              <a:off x="3581400" y="1209675"/>
              <a:ext cx="1943100" cy="247650"/>
              <a:chOff x="1638300" y="1209675"/>
              <a:chExt cx="1943100" cy="247650"/>
            </a:xfrm>
            <a:grpFill/>
          </p:grpSpPr>
          <p:grpSp>
            <p:nvGrpSpPr>
              <p:cNvPr id="65" name="Group 64">
                <a:extLst>
                  <a:ext uri="{FF2B5EF4-FFF2-40B4-BE49-F238E27FC236}">
                    <a16:creationId xmlns:a16="http://schemas.microsoft.com/office/drawing/2014/main" id="{FD0054FF-4786-426D-AFCF-385720C5F3B5}"/>
                  </a:ext>
                </a:extLst>
              </p:cNvPr>
              <p:cNvGrpSpPr/>
              <p:nvPr/>
            </p:nvGrpSpPr>
            <p:grpSpPr>
              <a:xfrm>
                <a:off x="1638300" y="1209675"/>
                <a:ext cx="647700" cy="247650"/>
                <a:chOff x="1638300" y="1209675"/>
                <a:chExt cx="647700" cy="247650"/>
              </a:xfrm>
              <a:grpFill/>
            </p:grpSpPr>
            <p:sp>
              <p:nvSpPr>
                <p:cNvPr id="72" name="Rectangle 71">
                  <a:extLst>
                    <a:ext uri="{FF2B5EF4-FFF2-40B4-BE49-F238E27FC236}">
                      <a16:creationId xmlns:a16="http://schemas.microsoft.com/office/drawing/2014/main" id="{DD34F381-2447-4F59-8A8E-4BC6A94C483D}"/>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E76EC5-12B2-4F99-B083-4884F941ABE5}"/>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0C82854F-B309-485A-9266-52FF2B7F6111}"/>
                  </a:ext>
                </a:extLst>
              </p:cNvPr>
              <p:cNvGrpSpPr/>
              <p:nvPr/>
            </p:nvGrpSpPr>
            <p:grpSpPr>
              <a:xfrm>
                <a:off x="2286000" y="1209675"/>
                <a:ext cx="647700" cy="247650"/>
                <a:chOff x="1638300" y="1209675"/>
                <a:chExt cx="647700" cy="247650"/>
              </a:xfrm>
              <a:grpFill/>
            </p:grpSpPr>
            <p:sp>
              <p:nvSpPr>
                <p:cNvPr id="70" name="Rectangle 69">
                  <a:extLst>
                    <a:ext uri="{FF2B5EF4-FFF2-40B4-BE49-F238E27FC236}">
                      <a16:creationId xmlns:a16="http://schemas.microsoft.com/office/drawing/2014/main" id="{2A5AD97B-2924-44EA-8ECE-C32E37DA0EAB}"/>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A67423B-9612-4895-996F-141E799663F2}"/>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5DAA0EE-0CE0-4D24-960D-DD4555DFB4D6}"/>
                  </a:ext>
                </a:extLst>
              </p:cNvPr>
              <p:cNvGrpSpPr/>
              <p:nvPr/>
            </p:nvGrpSpPr>
            <p:grpSpPr>
              <a:xfrm>
                <a:off x="2933700" y="1209675"/>
                <a:ext cx="647700" cy="247650"/>
                <a:chOff x="1638300" y="1209675"/>
                <a:chExt cx="647700" cy="247650"/>
              </a:xfrm>
              <a:grpFill/>
            </p:grpSpPr>
            <p:sp>
              <p:nvSpPr>
                <p:cNvPr id="68" name="Rectangle 67">
                  <a:extLst>
                    <a:ext uri="{FF2B5EF4-FFF2-40B4-BE49-F238E27FC236}">
                      <a16:creationId xmlns:a16="http://schemas.microsoft.com/office/drawing/2014/main" id="{B2870450-6F0C-4477-ACCF-A29DA69C1F1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57D6DC6-F27D-4A18-BBC2-3588ECFC83A8}"/>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57C66A09-477E-4018-9A0C-4B474C01BB7F}"/>
                </a:ext>
              </a:extLst>
            </p:cNvPr>
            <p:cNvGrpSpPr/>
            <p:nvPr/>
          </p:nvGrpSpPr>
          <p:grpSpPr>
            <a:xfrm>
              <a:off x="6845300" y="1209675"/>
              <a:ext cx="1943100" cy="247650"/>
              <a:chOff x="1638300" y="1209675"/>
              <a:chExt cx="1943100" cy="247650"/>
            </a:xfrm>
            <a:grpFill/>
          </p:grpSpPr>
          <p:grpSp>
            <p:nvGrpSpPr>
              <p:cNvPr id="56" name="Group 55">
                <a:extLst>
                  <a:ext uri="{FF2B5EF4-FFF2-40B4-BE49-F238E27FC236}">
                    <a16:creationId xmlns:a16="http://schemas.microsoft.com/office/drawing/2014/main" id="{B63567B9-489A-41F4-89D6-AF6A8F6CB342}"/>
                  </a:ext>
                </a:extLst>
              </p:cNvPr>
              <p:cNvGrpSpPr/>
              <p:nvPr/>
            </p:nvGrpSpPr>
            <p:grpSpPr>
              <a:xfrm>
                <a:off x="1638300" y="1209675"/>
                <a:ext cx="647700" cy="247650"/>
                <a:chOff x="1638300" y="1209675"/>
                <a:chExt cx="647700" cy="247650"/>
              </a:xfrm>
              <a:grpFill/>
            </p:grpSpPr>
            <p:sp>
              <p:nvSpPr>
                <p:cNvPr id="63" name="Rectangle 62">
                  <a:extLst>
                    <a:ext uri="{FF2B5EF4-FFF2-40B4-BE49-F238E27FC236}">
                      <a16:creationId xmlns:a16="http://schemas.microsoft.com/office/drawing/2014/main" id="{5920E0B1-5C38-4513-A60E-ED539767A7D3}"/>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8F0804A-5E6B-401D-B462-FD686D206E00}"/>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B47FFE5B-92D9-4E02-B5CF-A27DC7D43961}"/>
                  </a:ext>
                </a:extLst>
              </p:cNvPr>
              <p:cNvGrpSpPr/>
              <p:nvPr/>
            </p:nvGrpSpPr>
            <p:grpSpPr>
              <a:xfrm>
                <a:off x="2286000" y="1209675"/>
                <a:ext cx="647700" cy="247650"/>
                <a:chOff x="1638300" y="1209675"/>
                <a:chExt cx="647700" cy="247650"/>
              </a:xfrm>
              <a:grpFill/>
            </p:grpSpPr>
            <p:sp>
              <p:nvSpPr>
                <p:cNvPr id="61" name="Rectangle 60">
                  <a:extLst>
                    <a:ext uri="{FF2B5EF4-FFF2-40B4-BE49-F238E27FC236}">
                      <a16:creationId xmlns:a16="http://schemas.microsoft.com/office/drawing/2014/main" id="{96B04838-40B9-4320-91D3-D7A458639ABC}"/>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6B2019-D7E2-402B-9995-89DEEDB66CF6}"/>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0299939-FDDF-4E0F-B1D9-DF338AF90ACE}"/>
                  </a:ext>
                </a:extLst>
              </p:cNvPr>
              <p:cNvGrpSpPr/>
              <p:nvPr/>
            </p:nvGrpSpPr>
            <p:grpSpPr>
              <a:xfrm>
                <a:off x="2933700" y="1209675"/>
                <a:ext cx="647700" cy="247650"/>
                <a:chOff x="1638300" y="1209675"/>
                <a:chExt cx="647700" cy="247650"/>
              </a:xfrm>
              <a:grpFill/>
            </p:grpSpPr>
            <p:sp>
              <p:nvSpPr>
                <p:cNvPr id="59" name="Rectangle 58">
                  <a:extLst>
                    <a:ext uri="{FF2B5EF4-FFF2-40B4-BE49-F238E27FC236}">
                      <a16:creationId xmlns:a16="http://schemas.microsoft.com/office/drawing/2014/main" id="{72C99A82-F6AC-4264-813B-90E94FA1B11B}"/>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8E509A9-61BA-4AED-AE5E-023CFCE50A7D}"/>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TextBox 54">
              <a:extLst>
                <a:ext uri="{FF2B5EF4-FFF2-40B4-BE49-F238E27FC236}">
                  <a16:creationId xmlns:a16="http://schemas.microsoft.com/office/drawing/2014/main" id="{32F5EB0F-18EB-41A3-83C7-DD400DB9732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84" name="Group 83">
            <a:extLst>
              <a:ext uri="{FF2B5EF4-FFF2-40B4-BE49-F238E27FC236}">
                <a16:creationId xmlns:a16="http://schemas.microsoft.com/office/drawing/2014/main" id="{0E372BFE-4A0E-4E73-81DC-A709935ECDC7}"/>
              </a:ext>
            </a:extLst>
          </p:cNvPr>
          <p:cNvGrpSpPr/>
          <p:nvPr/>
        </p:nvGrpSpPr>
        <p:grpSpPr>
          <a:xfrm>
            <a:off x="1474613" y="1903115"/>
            <a:ext cx="7150100" cy="369332"/>
            <a:chOff x="1638300" y="1087993"/>
            <a:chExt cx="7150100" cy="369332"/>
          </a:xfrm>
        </p:grpSpPr>
        <p:grpSp>
          <p:nvGrpSpPr>
            <p:cNvPr id="86" name="Group 85">
              <a:extLst>
                <a:ext uri="{FF2B5EF4-FFF2-40B4-BE49-F238E27FC236}">
                  <a16:creationId xmlns:a16="http://schemas.microsoft.com/office/drawing/2014/main" id="{B3530EEC-9D03-48CF-8DD3-3A6429C3E064}"/>
                </a:ext>
              </a:extLst>
            </p:cNvPr>
            <p:cNvGrpSpPr/>
            <p:nvPr/>
          </p:nvGrpSpPr>
          <p:grpSpPr>
            <a:xfrm>
              <a:off x="1638300" y="1209675"/>
              <a:ext cx="1943100" cy="247650"/>
              <a:chOff x="1638300" y="1209675"/>
              <a:chExt cx="1943100" cy="247650"/>
            </a:xfrm>
          </p:grpSpPr>
          <p:grpSp>
            <p:nvGrpSpPr>
              <p:cNvPr id="108" name="Group 107">
                <a:extLst>
                  <a:ext uri="{FF2B5EF4-FFF2-40B4-BE49-F238E27FC236}">
                    <a16:creationId xmlns:a16="http://schemas.microsoft.com/office/drawing/2014/main" id="{76128EA7-B453-4E1A-A4F2-3B8BC756C73A}"/>
                  </a:ext>
                </a:extLst>
              </p:cNvPr>
              <p:cNvGrpSpPr/>
              <p:nvPr/>
            </p:nvGrpSpPr>
            <p:grpSpPr>
              <a:xfrm>
                <a:off x="1638300" y="1209675"/>
                <a:ext cx="647700" cy="247650"/>
                <a:chOff x="1638300" y="1209675"/>
                <a:chExt cx="647700" cy="247650"/>
              </a:xfrm>
            </p:grpSpPr>
            <p:sp>
              <p:nvSpPr>
                <p:cNvPr id="115" name="Rectangle 114">
                  <a:extLst>
                    <a:ext uri="{FF2B5EF4-FFF2-40B4-BE49-F238E27FC236}">
                      <a16:creationId xmlns:a16="http://schemas.microsoft.com/office/drawing/2014/main" id="{93696CA5-8D95-4E21-ACDE-8DE94DD48CD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3F697A60-1DEB-49B0-8A1C-9C896B72BF5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BE458540-D932-4DEB-B208-E0C90BFF2EC2}"/>
                  </a:ext>
                </a:extLst>
              </p:cNvPr>
              <p:cNvGrpSpPr/>
              <p:nvPr/>
            </p:nvGrpSpPr>
            <p:grpSpPr>
              <a:xfrm>
                <a:off x="2286000" y="1209675"/>
                <a:ext cx="647700" cy="247650"/>
                <a:chOff x="1638300" y="1209675"/>
                <a:chExt cx="647700" cy="247650"/>
              </a:xfrm>
            </p:grpSpPr>
            <p:sp>
              <p:nvSpPr>
                <p:cNvPr id="113" name="Rectangle 112">
                  <a:extLst>
                    <a:ext uri="{FF2B5EF4-FFF2-40B4-BE49-F238E27FC236}">
                      <a16:creationId xmlns:a16="http://schemas.microsoft.com/office/drawing/2014/main" id="{3C65C554-B980-45DC-ADB1-14085F9E6AD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B12EA48A-47E4-41D0-99E3-5FD79731C62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D8469526-7DF4-46C3-BF97-912AA4A09AA2}"/>
                  </a:ext>
                </a:extLst>
              </p:cNvPr>
              <p:cNvGrpSpPr/>
              <p:nvPr/>
            </p:nvGrpSpPr>
            <p:grpSpPr>
              <a:xfrm>
                <a:off x="2933700" y="1209675"/>
                <a:ext cx="647700" cy="247650"/>
                <a:chOff x="1638300" y="1209675"/>
                <a:chExt cx="647700" cy="247650"/>
              </a:xfrm>
            </p:grpSpPr>
            <p:sp>
              <p:nvSpPr>
                <p:cNvPr id="111" name="Rectangle 110">
                  <a:extLst>
                    <a:ext uri="{FF2B5EF4-FFF2-40B4-BE49-F238E27FC236}">
                      <a16:creationId xmlns:a16="http://schemas.microsoft.com/office/drawing/2014/main" id="{D4C693FF-3E1E-4068-8260-73738A666A0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562252B-2FB3-4E67-928B-7FB9806F9A3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7" name="Group 86">
              <a:extLst>
                <a:ext uri="{FF2B5EF4-FFF2-40B4-BE49-F238E27FC236}">
                  <a16:creationId xmlns:a16="http://schemas.microsoft.com/office/drawing/2014/main" id="{AD86A722-E7AC-4317-BBC9-2BD465A7BBAE}"/>
                </a:ext>
              </a:extLst>
            </p:cNvPr>
            <p:cNvGrpSpPr/>
            <p:nvPr/>
          </p:nvGrpSpPr>
          <p:grpSpPr>
            <a:xfrm>
              <a:off x="3581400" y="1209675"/>
              <a:ext cx="1943100" cy="247650"/>
              <a:chOff x="1638300" y="1209675"/>
              <a:chExt cx="1943100" cy="247650"/>
            </a:xfrm>
          </p:grpSpPr>
          <p:grpSp>
            <p:nvGrpSpPr>
              <p:cNvPr id="99" name="Group 98">
                <a:extLst>
                  <a:ext uri="{FF2B5EF4-FFF2-40B4-BE49-F238E27FC236}">
                    <a16:creationId xmlns:a16="http://schemas.microsoft.com/office/drawing/2014/main" id="{9CC2D392-6B28-430B-846A-F20FA636AF0B}"/>
                  </a:ext>
                </a:extLst>
              </p:cNvPr>
              <p:cNvGrpSpPr/>
              <p:nvPr/>
            </p:nvGrpSpPr>
            <p:grpSpPr>
              <a:xfrm>
                <a:off x="1638300" y="1209675"/>
                <a:ext cx="647700" cy="247650"/>
                <a:chOff x="1638300" y="1209675"/>
                <a:chExt cx="647700" cy="247650"/>
              </a:xfrm>
            </p:grpSpPr>
            <p:sp>
              <p:nvSpPr>
                <p:cNvPr id="106" name="Rectangle 105">
                  <a:extLst>
                    <a:ext uri="{FF2B5EF4-FFF2-40B4-BE49-F238E27FC236}">
                      <a16:creationId xmlns:a16="http://schemas.microsoft.com/office/drawing/2014/main" id="{29FEC21A-D159-4CDB-ADE7-1BF9CF819DB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46BE9BA3-343B-4E7C-A39F-F79722ECB8B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12DBDBEA-0198-427B-97BC-E6AF9CCC4923}"/>
                  </a:ext>
                </a:extLst>
              </p:cNvPr>
              <p:cNvGrpSpPr/>
              <p:nvPr/>
            </p:nvGrpSpPr>
            <p:grpSpPr>
              <a:xfrm>
                <a:off x="2286000" y="1209675"/>
                <a:ext cx="647700" cy="247650"/>
                <a:chOff x="1638300" y="1209675"/>
                <a:chExt cx="647700" cy="247650"/>
              </a:xfrm>
            </p:grpSpPr>
            <p:sp>
              <p:nvSpPr>
                <p:cNvPr id="104" name="Rectangle 103">
                  <a:extLst>
                    <a:ext uri="{FF2B5EF4-FFF2-40B4-BE49-F238E27FC236}">
                      <a16:creationId xmlns:a16="http://schemas.microsoft.com/office/drawing/2014/main" id="{B5275A71-8DEB-4396-9F08-DDB81F1380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388B3D5-0875-46D4-86DD-CF2950BF388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11419E75-DFBD-40C3-8D56-E35EED918B98}"/>
                  </a:ext>
                </a:extLst>
              </p:cNvPr>
              <p:cNvGrpSpPr/>
              <p:nvPr/>
            </p:nvGrpSpPr>
            <p:grpSpPr>
              <a:xfrm>
                <a:off x="2933700" y="1209675"/>
                <a:ext cx="647700" cy="247650"/>
                <a:chOff x="1638300" y="1209675"/>
                <a:chExt cx="647700" cy="247650"/>
              </a:xfrm>
            </p:grpSpPr>
            <p:sp>
              <p:nvSpPr>
                <p:cNvPr id="102" name="Rectangle 101">
                  <a:extLst>
                    <a:ext uri="{FF2B5EF4-FFF2-40B4-BE49-F238E27FC236}">
                      <a16:creationId xmlns:a16="http://schemas.microsoft.com/office/drawing/2014/main" id="{3E52EA84-2D0B-447E-964D-7C0E8D966C6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D19C8A3-A75F-4653-80B7-D8994D6572E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a:extLst>
                <a:ext uri="{FF2B5EF4-FFF2-40B4-BE49-F238E27FC236}">
                  <a16:creationId xmlns:a16="http://schemas.microsoft.com/office/drawing/2014/main" id="{C0844C8C-71C6-401E-BF77-4F24C72BCA71}"/>
                </a:ext>
              </a:extLst>
            </p:cNvPr>
            <p:cNvGrpSpPr/>
            <p:nvPr/>
          </p:nvGrpSpPr>
          <p:grpSpPr>
            <a:xfrm>
              <a:off x="6845300" y="1209675"/>
              <a:ext cx="1943100" cy="247650"/>
              <a:chOff x="1638300" y="1209675"/>
              <a:chExt cx="1943100" cy="247650"/>
            </a:xfrm>
          </p:grpSpPr>
          <p:grpSp>
            <p:nvGrpSpPr>
              <p:cNvPr id="90" name="Group 89">
                <a:extLst>
                  <a:ext uri="{FF2B5EF4-FFF2-40B4-BE49-F238E27FC236}">
                    <a16:creationId xmlns:a16="http://schemas.microsoft.com/office/drawing/2014/main" id="{7D8ADEB6-C98C-48EA-A21E-F6A17EEA2BE9}"/>
                  </a:ext>
                </a:extLst>
              </p:cNvPr>
              <p:cNvGrpSpPr/>
              <p:nvPr/>
            </p:nvGrpSpPr>
            <p:grpSpPr>
              <a:xfrm>
                <a:off x="1638300" y="1209675"/>
                <a:ext cx="647700" cy="247650"/>
                <a:chOff x="1638300" y="1209675"/>
                <a:chExt cx="647700" cy="247650"/>
              </a:xfrm>
            </p:grpSpPr>
            <p:sp>
              <p:nvSpPr>
                <p:cNvPr id="97" name="Rectangle 96">
                  <a:extLst>
                    <a:ext uri="{FF2B5EF4-FFF2-40B4-BE49-F238E27FC236}">
                      <a16:creationId xmlns:a16="http://schemas.microsoft.com/office/drawing/2014/main" id="{4E4D1659-1A2B-4C99-A5C0-FF76D4FA43D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A37ABAD3-A2F3-46CF-A56B-F61CF03EF9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F5111721-4500-4924-8EF6-D6E55BF4AFF5}"/>
                  </a:ext>
                </a:extLst>
              </p:cNvPr>
              <p:cNvGrpSpPr/>
              <p:nvPr/>
            </p:nvGrpSpPr>
            <p:grpSpPr>
              <a:xfrm>
                <a:off x="2286000" y="1209675"/>
                <a:ext cx="647700" cy="247650"/>
                <a:chOff x="1638300" y="1209675"/>
                <a:chExt cx="647700" cy="247650"/>
              </a:xfrm>
            </p:grpSpPr>
            <p:sp>
              <p:nvSpPr>
                <p:cNvPr id="95" name="Rectangle 94">
                  <a:extLst>
                    <a:ext uri="{FF2B5EF4-FFF2-40B4-BE49-F238E27FC236}">
                      <a16:creationId xmlns:a16="http://schemas.microsoft.com/office/drawing/2014/main" id="{365AB29B-18E4-479B-B5A7-F2159AADF4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F816659-70A4-4234-901A-4081150558A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180AD38A-6CF9-4E6A-94CE-6F2981F4EFF8}"/>
                  </a:ext>
                </a:extLst>
              </p:cNvPr>
              <p:cNvGrpSpPr/>
              <p:nvPr/>
            </p:nvGrpSpPr>
            <p:grpSpPr>
              <a:xfrm>
                <a:off x="2933700" y="1209675"/>
                <a:ext cx="647700" cy="247650"/>
                <a:chOff x="1638300" y="1209675"/>
                <a:chExt cx="647700" cy="247650"/>
              </a:xfrm>
            </p:grpSpPr>
            <p:sp>
              <p:nvSpPr>
                <p:cNvPr id="93" name="Rectangle 92">
                  <a:extLst>
                    <a:ext uri="{FF2B5EF4-FFF2-40B4-BE49-F238E27FC236}">
                      <a16:creationId xmlns:a16="http://schemas.microsoft.com/office/drawing/2014/main" id="{2654582D-A307-4730-908C-3EB88420C12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AFFF47E-6A9B-43C0-8BAE-0444E0CE48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9" name="TextBox 88">
              <a:extLst>
                <a:ext uri="{FF2B5EF4-FFF2-40B4-BE49-F238E27FC236}">
                  <a16:creationId xmlns:a16="http://schemas.microsoft.com/office/drawing/2014/main" id="{04A7106F-4D26-4FBC-88CE-A698B4BE08DF}"/>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18" name="Group 117">
            <a:extLst>
              <a:ext uri="{FF2B5EF4-FFF2-40B4-BE49-F238E27FC236}">
                <a16:creationId xmlns:a16="http://schemas.microsoft.com/office/drawing/2014/main" id="{CE674DC7-48EE-4D6A-AB94-7D0720A672B4}"/>
              </a:ext>
            </a:extLst>
          </p:cNvPr>
          <p:cNvGrpSpPr/>
          <p:nvPr/>
        </p:nvGrpSpPr>
        <p:grpSpPr>
          <a:xfrm>
            <a:off x="1474613" y="2163297"/>
            <a:ext cx="7150100" cy="369332"/>
            <a:chOff x="1638300" y="1087993"/>
            <a:chExt cx="7150100" cy="369332"/>
          </a:xfrm>
        </p:grpSpPr>
        <p:grpSp>
          <p:nvGrpSpPr>
            <p:cNvPr id="120" name="Group 119">
              <a:extLst>
                <a:ext uri="{FF2B5EF4-FFF2-40B4-BE49-F238E27FC236}">
                  <a16:creationId xmlns:a16="http://schemas.microsoft.com/office/drawing/2014/main" id="{E721F7C8-80F9-4C1F-A073-F4D1D165829D}"/>
                </a:ext>
              </a:extLst>
            </p:cNvPr>
            <p:cNvGrpSpPr/>
            <p:nvPr/>
          </p:nvGrpSpPr>
          <p:grpSpPr>
            <a:xfrm>
              <a:off x="1638300" y="1209675"/>
              <a:ext cx="1943100" cy="247650"/>
              <a:chOff x="1638300" y="1209675"/>
              <a:chExt cx="1943100" cy="247650"/>
            </a:xfrm>
          </p:grpSpPr>
          <p:grpSp>
            <p:nvGrpSpPr>
              <p:cNvPr id="142" name="Group 141">
                <a:extLst>
                  <a:ext uri="{FF2B5EF4-FFF2-40B4-BE49-F238E27FC236}">
                    <a16:creationId xmlns:a16="http://schemas.microsoft.com/office/drawing/2014/main" id="{3264F3B3-367E-4609-B57C-8B1B490FFC7F}"/>
                  </a:ext>
                </a:extLst>
              </p:cNvPr>
              <p:cNvGrpSpPr/>
              <p:nvPr/>
            </p:nvGrpSpPr>
            <p:grpSpPr>
              <a:xfrm>
                <a:off x="1638300" y="1209675"/>
                <a:ext cx="647700" cy="247650"/>
                <a:chOff x="1638300" y="1209675"/>
                <a:chExt cx="647700" cy="247650"/>
              </a:xfrm>
            </p:grpSpPr>
            <p:sp>
              <p:nvSpPr>
                <p:cNvPr id="149" name="Rectangle 148">
                  <a:extLst>
                    <a:ext uri="{FF2B5EF4-FFF2-40B4-BE49-F238E27FC236}">
                      <a16:creationId xmlns:a16="http://schemas.microsoft.com/office/drawing/2014/main" id="{4FA6AE0E-F6CC-433F-838D-3FF0339E57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CA4F132-953A-4787-9B63-C1038910ADC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2D31349F-3651-4C9D-A658-7D86DACCFAFA}"/>
                  </a:ext>
                </a:extLst>
              </p:cNvPr>
              <p:cNvGrpSpPr/>
              <p:nvPr/>
            </p:nvGrpSpPr>
            <p:grpSpPr>
              <a:xfrm>
                <a:off x="2286000" y="1209675"/>
                <a:ext cx="647700" cy="247650"/>
                <a:chOff x="1638300" y="1209675"/>
                <a:chExt cx="647700" cy="247650"/>
              </a:xfrm>
            </p:grpSpPr>
            <p:sp>
              <p:nvSpPr>
                <p:cNvPr id="147" name="Rectangle 146">
                  <a:extLst>
                    <a:ext uri="{FF2B5EF4-FFF2-40B4-BE49-F238E27FC236}">
                      <a16:creationId xmlns:a16="http://schemas.microsoft.com/office/drawing/2014/main" id="{82AE7205-A916-4749-A74F-71B35B5478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4559CBF-801A-494E-B079-E89F73DE9C8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D8A46019-B760-44AB-A54B-B2866C9A22D3}"/>
                  </a:ext>
                </a:extLst>
              </p:cNvPr>
              <p:cNvGrpSpPr/>
              <p:nvPr/>
            </p:nvGrpSpPr>
            <p:grpSpPr>
              <a:xfrm>
                <a:off x="2933700" y="1209675"/>
                <a:ext cx="647700" cy="247650"/>
                <a:chOff x="1638300" y="1209675"/>
                <a:chExt cx="647700" cy="247650"/>
              </a:xfrm>
            </p:grpSpPr>
            <p:sp>
              <p:nvSpPr>
                <p:cNvPr id="145" name="Rectangle 144">
                  <a:extLst>
                    <a:ext uri="{FF2B5EF4-FFF2-40B4-BE49-F238E27FC236}">
                      <a16:creationId xmlns:a16="http://schemas.microsoft.com/office/drawing/2014/main" id="{CE96A65C-7B95-48C6-99F2-5BE808B3954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3B004BD6-8C75-441E-925A-6531340EEC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1" name="Group 120">
              <a:extLst>
                <a:ext uri="{FF2B5EF4-FFF2-40B4-BE49-F238E27FC236}">
                  <a16:creationId xmlns:a16="http://schemas.microsoft.com/office/drawing/2014/main" id="{2F52E7C7-B5F7-4C9E-BF54-5D148A5DE6A6}"/>
                </a:ext>
              </a:extLst>
            </p:cNvPr>
            <p:cNvGrpSpPr/>
            <p:nvPr/>
          </p:nvGrpSpPr>
          <p:grpSpPr>
            <a:xfrm>
              <a:off x="3581400" y="1209675"/>
              <a:ext cx="1943100" cy="247650"/>
              <a:chOff x="1638300" y="1209675"/>
              <a:chExt cx="1943100" cy="247650"/>
            </a:xfrm>
          </p:grpSpPr>
          <p:grpSp>
            <p:nvGrpSpPr>
              <p:cNvPr id="133" name="Group 132">
                <a:extLst>
                  <a:ext uri="{FF2B5EF4-FFF2-40B4-BE49-F238E27FC236}">
                    <a16:creationId xmlns:a16="http://schemas.microsoft.com/office/drawing/2014/main" id="{333ED4E1-C11E-4EC9-9B31-339BAA94F339}"/>
                  </a:ext>
                </a:extLst>
              </p:cNvPr>
              <p:cNvGrpSpPr/>
              <p:nvPr/>
            </p:nvGrpSpPr>
            <p:grpSpPr>
              <a:xfrm>
                <a:off x="1638300" y="1209675"/>
                <a:ext cx="647700" cy="247650"/>
                <a:chOff x="1638300" y="1209675"/>
                <a:chExt cx="647700" cy="247650"/>
              </a:xfrm>
            </p:grpSpPr>
            <p:sp>
              <p:nvSpPr>
                <p:cNvPr id="140" name="Rectangle 139">
                  <a:extLst>
                    <a:ext uri="{FF2B5EF4-FFF2-40B4-BE49-F238E27FC236}">
                      <a16:creationId xmlns:a16="http://schemas.microsoft.com/office/drawing/2014/main" id="{2098DAE2-8A27-4EFE-99CA-953EBBB783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30E0A7A-7F28-4013-A18E-F71028B4590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D9F7524-0D31-47FE-8252-FD6A5C054583}"/>
                  </a:ext>
                </a:extLst>
              </p:cNvPr>
              <p:cNvGrpSpPr/>
              <p:nvPr/>
            </p:nvGrpSpPr>
            <p:grpSpPr>
              <a:xfrm>
                <a:off x="2286000" y="1209675"/>
                <a:ext cx="647700" cy="247650"/>
                <a:chOff x="1638300" y="1209675"/>
                <a:chExt cx="647700" cy="247650"/>
              </a:xfrm>
            </p:grpSpPr>
            <p:sp>
              <p:nvSpPr>
                <p:cNvPr id="138" name="Rectangle 137">
                  <a:extLst>
                    <a:ext uri="{FF2B5EF4-FFF2-40B4-BE49-F238E27FC236}">
                      <a16:creationId xmlns:a16="http://schemas.microsoft.com/office/drawing/2014/main" id="{F4F2F3F8-4F05-42A3-9C75-E7C3FA5CCC6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30596A5-6552-436D-BE71-A0B293CA0D8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C8BFEBC9-55CB-4C37-B70B-D58A79734C8E}"/>
                  </a:ext>
                </a:extLst>
              </p:cNvPr>
              <p:cNvGrpSpPr/>
              <p:nvPr/>
            </p:nvGrpSpPr>
            <p:grpSpPr>
              <a:xfrm>
                <a:off x="2933700" y="1209675"/>
                <a:ext cx="647700" cy="247650"/>
                <a:chOff x="1638300" y="1209675"/>
                <a:chExt cx="647700" cy="247650"/>
              </a:xfrm>
            </p:grpSpPr>
            <p:sp>
              <p:nvSpPr>
                <p:cNvPr id="136" name="Rectangle 135">
                  <a:extLst>
                    <a:ext uri="{FF2B5EF4-FFF2-40B4-BE49-F238E27FC236}">
                      <a16:creationId xmlns:a16="http://schemas.microsoft.com/office/drawing/2014/main" id="{1A63EF5B-3634-4E5A-B30C-860A871B909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02C2594-440B-4A55-A92F-B126ECE9DE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a:extLst>
                <a:ext uri="{FF2B5EF4-FFF2-40B4-BE49-F238E27FC236}">
                  <a16:creationId xmlns:a16="http://schemas.microsoft.com/office/drawing/2014/main" id="{D20188DA-5234-4B83-8551-848A430CBB7D}"/>
                </a:ext>
              </a:extLst>
            </p:cNvPr>
            <p:cNvGrpSpPr/>
            <p:nvPr/>
          </p:nvGrpSpPr>
          <p:grpSpPr>
            <a:xfrm>
              <a:off x="6845300" y="1209675"/>
              <a:ext cx="1943100" cy="247650"/>
              <a:chOff x="1638300" y="1209675"/>
              <a:chExt cx="1943100" cy="247650"/>
            </a:xfrm>
          </p:grpSpPr>
          <p:grpSp>
            <p:nvGrpSpPr>
              <p:cNvPr id="124" name="Group 123">
                <a:extLst>
                  <a:ext uri="{FF2B5EF4-FFF2-40B4-BE49-F238E27FC236}">
                    <a16:creationId xmlns:a16="http://schemas.microsoft.com/office/drawing/2014/main" id="{AD85FE91-60A0-45BB-9327-37AC9AEACE41}"/>
                  </a:ext>
                </a:extLst>
              </p:cNvPr>
              <p:cNvGrpSpPr/>
              <p:nvPr/>
            </p:nvGrpSpPr>
            <p:grpSpPr>
              <a:xfrm>
                <a:off x="1638300" y="1209675"/>
                <a:ext cx="647700" cy="247650"/>
                <a:chOff x="1638300" y="1209675"/>
                <a:chExt cx="647700" cy="247650"/>
              </a:xfrm>
            </p:grpSpPr>
            <p:sp>
              <p:nvSpPr>
                <p:cNvPr id="131" name="Rectangle 130">
                  <a:extLst>
                    <a:ext uri="{FF2B5EF4-FFF2-40B4-BE49-F238E27FC236}">
                      <a16:creationId xmlns:a16="http://schemas.microsoft.com/office/drawing/2014/main" id="{6D79EC01-8AA1-4B98-ABA9-4C617E79C2F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10F1C71B-43EF-470B-B22F-332A707EE72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E14CC697-44D8-4625-B331-D1DAAD3DCBA0}"/>
                  </a:ext>
                </a:extLst>
              </p:cNvPr>
              <p:cNvGrpSpPr/>
              <p:nvPr/>
            </p:nvGrpSpPr>
            <p:grpSpPr>
              <a:xfrm>
                <a:off x="2286000" y="1209675"/>
                <a:ext cx="647700" cy="247650"/>
                <a:chOff x="1638300" y="1209675"/>
                <a:chExt cx="647700" cy="247650"/>
              </a:xfrm>
            </p:grpSpPr>
            <p:sp>
              <p:nvSpPr>
                <p:cNvPr id="129" name="Rectangle 128">
                  <a:extLst>
                    <a:ext uri="{FF2B5EF4-FFF2-40B4-BE49-F238E27FC236}">
                      <a16:creationId xmlns:a16="http://schemas.microsoft.com/office/drawing/2014/main" id="{2B4200B9-3EEB-49B5-9EC8-F5BBB1B211F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43A958E-4D6F-45F2-A68C-548CAF517EE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CA6533BF-2853-44CE-B1EE-1E1AB5C7C153}"/>
                  </a:ext>
                </a:extLst>
              </p:cNvPr>
              <p:cNvGrpSpPr/>
              <p:nvPr/>
            </p:nvGrpSpPr>
            <p:grpSpPr>
              <a:xfrm>
                <a:off x="2933700" y="1209675"/>
                <a:ext cx="647700" cy="247650"/>
                <a:chOff x="1638300" y="1209675"/>
                <a:chExt cx="647700" cy="247650"/>
              </a:xfrm>
            </p:grpSpPr>
            <p:sp>
              <p:nvSpPr>
                <p:cNvPr id="127" name="Rectangle 126">
                  <a:extLst>
                    <a:ext uri="{FF2B5EF4-FFF2-40B4-BE49-F238E27FC236}">
                      <a16:creationId xmlns:a16="http://schemas.microsoft.com/office/drawing/2014/main" id="{D0B13696-F3DB-425A-A18F-D08BDE67C2E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927111C-B22C-432D-8620-BAD9C0A2A45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TextBox 122">
              <a:extLst>
                <a:ext uri="{FF2B5EF4-FFF2-40B4-BE49-F238E27FC236}">
                  <a16:creationId xmlns:a16="http://schemas.microsoft.com/office/drawing/2014/main" id="{E0ED5576-BAFE-4AFE-BC46-53F3C2AA3EDE}"/>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222" name="Group 221">
            <a:extLst>
              <a:ext uri="{FF2B5EF4-FFF2-40B4-BE49-F238E27FC236}">
                <a16:creationId xmlns:a16="http://schemas.microsoft.com/office/drawing/2014/main" id="{1DEC315B-226E-419C-9085-4880A72D04D9}"/>
              </a:ext>
            </a:extLst>
          </p:cNvPr>
          <p:cNvGrpSpPr/>
          <p:nvPr/>
        </p:nvGrpSpPr>
        <p:grpSpPr>
          <a:xfrm>
            <a:off x="1474613" y="2408804"/>
            <a:ext cx="7150100" cy="369332"/>
            <a:chOff x="1638300" y="1087993"/>
            <a:chExt cx="7150100" cy="369332"/>
          </a:xfrm>
        </p:grpSpPr>
        <p:grpSp>
          <p:nvGrpSpPr>
            <p:cNvPr id="224" name="Group 223">
              <a:extLst>
                <a:ext uri="{FF2B5EF4-FFF2-40B4-BE49-F238E27FC236}">
                  <a16:creationId xmlns:a16="http://schemas.microsoft.com/office/drawing/2014/main" id="{1C18E540-EE13-49F7-BAB4-FE82D0AE80C3}"/>
                </a:ext>
              </a:extLst>
            </p:cNvPr>
            <p:cNvGrpSpPr/>
            <p:nvPr/>
          </p:nvGrpSpPr>
          <p:grpSpPr>
            <a:xfrm>
              <a:off x="1638300" y="1209675"/>
              <a:ext cx="1943100" cy="247650"/>
              <a:chOff x="1638300" y="1209675"/>
              <a:chExt cx="1943100" cy="247650"/>
            </a:xfrm>
          </p:grpSpPr>
          <p:grpSp>
            <p:nvGrpSpPr>
              <p:cNvPr id="246" name="Group 245">
                <a:extLst>
                  <a:ext uri="{FF2B5EF4-FFF2-40B4-BE49-F238E27FC236}">
                    <a16:creationId xmlns:a16="http://schemas.microsoft.com/office/drawing/2014/main" id="{066888A4-B8EC-4BCE-92DF-5513E7353C0A}"/>
                  </a:ext>
                </a:extLst>
              </p:cNvPr>
              <p:cNvGrpSpPr/>
              <p:nvPr/>
            </p:nvGrpSpPr>
            <p:grpSpPr>
              <a:xfrm>
                <a:off x="1638300" y="1209675"/>
                <a:ext cx="647700" cy="247650"/>
                <a:chOff x="1638300" y="1209675"/>
                <a:chExt cx="647700" cy="247650"/>
              </a:xfrm>
            </p:grpSpPr>
            <p:sp>
              <p:nvSpPr>
                <p:cNvPr id="253" name="Rectangle 252">
                  <a:extLst>
                    <a:ext uri="{FF2B5EF4-FFF2-40B4-BE49-F238E27FC236}">
                      <a16:creationId xmlns:a16="http://schemas.microsoft.com/office/drawing/2014/main" id="{4827E494-C52A-4FC4-B99C-F43D5C1D55B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EFE73F14-52B6-4F9B-8733-7F52AA8295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5FE20054-BB65-4140-A6A6-EA889A20DF25}"/>
                  </a:ext>
                </a:extLst>
              </p:cNvPr>
              <p:cNvGrpSpPr/>
              <p:nvPr/>
            </p:nvGrpSpPr>
            <p:grpSpPr>
              <a:xfrm>
                <a:off x="2286000" y="1209675"/>
                <a:ext cx="647700" cy="247650"/>
                <a:chOff x="1638300" y="1209675"/>
                <a:chExt cx="647700" cy="247650"/>
              </a:xfrm>
            </p:grpSpPr>
            <p:sp>
              <p:nvSpPr>
                <p:cNvPr id="251" name="Rectangle 250">
                  <a:extLst>
                    <a:ext uri="{FF2B5EF4-FFF2-40B4-BE49-F238E27FC236}">
                      <a16:creationId xmlns:a16="http://schemas.microsoft.com/office/drawing/2014/main" id="{7A817682-85D6-4BC9-991F-E1D9B0A530C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66C25567-9AFA-47B4-B6C1-51C65646B83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FE9816A1-3238-49FA-9F01-9E48A5A2E336}"/>
                  </a:ext>
                </a:extLst>
              </p:cNvPr>
              <p:cNvGrpSpPr/>
              <p:nvPr/>
            </p:nvGrpSpPr>
            <p:grpSpPr>
              <a:xfrm>
                <a:off x="2933700" y="1209675"/>
                <a:ext cx="647700" cy="247650"/>
                <a:chOff x="1638300" y="1209675"/>
                <a:chExt cx="647700" cy="247650"/>
              </a:xfrm>
            </p:grpSpPr>
            <p:sp>
              <p:nvSpPr>
                <p:cNvPr id="249" name="Rectangle 248">
                  <a:extLst>
                    <a:ext uri="{FF2B5EF4-FFF2-40B4-BE49-F238E27FC236}">
                      <a16:creationId xmlns:a16="http://schemas.microsoft.com/office/drawing/2014/main" id="{1595EDA2-DC09-44FE-9A00-FC0375398DF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E813C696-292D-429B-A9B9-8474058BED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EF9B7A7C-8910-496E-9686-387169440E24}"/>
                </a:ext>
              </a:extLst>
            </p:cNvPr>
            <p:cNvGrpSpPr/>
            <p:nvPr/>
          </p:nvGrpSpPr>
          <p:grpSpPr>
            <a:xfrm>
              <a:off x="3581400" y="1209675"/>
              <a:ext cx="1943100" cy="247650"/>
              <a:chOff x="1638300" y="1209675"/>
              <a:chExt cx="1943100" cy="247650"/>
            </a:xfrm>
          </p:grpSpPr>
          <p:grpSp>
            <p:nvGrpSpPr>
              <p:cNvPr id="237" name="Group 236">
                <a:extLst>
                  <a:ext uri="{FF2B5EF4-FFF2-40B4-BE49-F238E27FC236}">
                    <a16:creationId xmlns:a16="http://schemas.microsoft.com/office/drawing/2014/main" id="{43805911-8697-4CEC-A94B-1DAB187BFF26}"/>
                  </a:ext>
                </a:extLst>
              </p:cNvPr>
              <p:cNvGrpSpPr/>
              <p:nvPr/>
            </p:nvGrpSpPr>
            <p:grpSpPr>
              <a:xfrm>
                <a:off x="1638300" y="1209675"/>
                <a:ext cx="647700" cy="247650"/>
                <a:chOff x="1638300" y="1209675"/>
                <a:chExt cx="647700" cy="247650"/>
              </a:xfrm>
            </p:grpSpPr>
            <p:sp>
              <p:nvSpPr>
                <p:cNvPr id="244" name="Rectangle 243">
                  <a:extLst>
                    <a:ext uri="{FF2B5EF4-FFF2-40B4-BE49-F238E27FC236}">
                      <a16:creationId xmlns:a16="http://schemas.microsoft.com/office/drawing/2014/main" id="{977BD484-2536-4AF1-AD7D-5A331229620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AC6E67B3-5D7F-4251-B029-8FAF12E5356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8" name="Group 237">
                <a:extLst>
                  <a:ext uri="{FF2B5EF4-FFF2-40B4-BE49-F238E27FC236}">
                    <a16:creationId xmlns:a16="http://schemas.microsoft.com/office/drawing/2014/main" id="{15B8436B-BED2-4E42-81DE-2F7EA55E7E3E}"/>
                  </a:ext>
                </a:extLst>
              </p:cNvPr>
              <p:cNvGrpSpPr/>
              <p:nvPr/>
            </p:nvGrpSpPr>
            <p:grpSpPr>
              <a:xfrm>
                <a:off x="2286000" y="1209675"/>
                <a:ext cx="647700" cy="247650"/>
                <a:chOff x="1638300" y="1209675"/>
                <a:chExt cx="647700" cy="247650"/>
              </a:xfrm>
            </p:grpSpPr>
            <p:sp>
              <p:nvSpPr>
                <p:cNvPr id="242" name="Rectangle 241">
                  <a:extLst>
                    <a:ext uri="{FF2B5EF4-FFF2-40B4-BE49-F238E27FC236}">
                      <a16:creationId xmlns:a16="http://schemas.microsoft.com/office/drawing/2014/main" id="{B18CF8D7-C7D3-4306-AF7F-947834B8AB6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026CE645-B734-4B5D-B2A4-9BC2C24A8A5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a:extLst>
                  <a:ext uri="{FF2B5EF4-FFF2-40B4-BE49-F238E27FC236}">
                    <a16:creationId xmlns:a16="http://schemas.microsoft.com/office/drawing/2014/main" id="{4FC1BF69-7132-4485-BE2A-7F8D673533B9}"/>
                  </a:ext>
                </a:extLst>
              </p:cNvPr>
              <p:cNvGrpSpPr/>
              <p:nvPr/>
            </p:nvGrpSpPr>
            <p:grpSpPr>
              <a:xfrm>
                <a:off x="2933700" y="1209675"/>
                <a:ext cx="647700" cy="247650"/>
                <a:chOff x="1638300" y="1209675"/>
                <a:chExt cx="647700" cy="247650"/>
              </a:xfrm>
            </p:grpSpPr>
            <p:sp>
              <p:nvSpPr>
                <p:cNvPr id="240" name="Rectangle 239">
                  <a:extLst>
                    <a:ext uri="{FF2B5EF4-FFF2-40B4-BE49-F238E27FC236}">
                      <a16:creationId xmlns:a16="http://schemas.microsoft.com/office/drawing/2014/main" id="{4F30D3E3-D46A-4518-B97E-37809C375B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ED87B792-29F8-465D-837D-B0E3190A167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6" name="Group 225">
              <a:extLst>
                <a:ext uri="{FF2B5EF4-FFF2-40B4-BE49-F238E27FC236}">
                  <a16:creationId xmlns:a16="http://schemas.microsoft.com/office/drawing/2014/main" id="{947CDAAC-2CBE-4DDC-A474-656F92F3CFAE}"/>
                </a:ext>
              </a:extLst>
            </p:cNvPr>
            <p:cNvGrpSpPr/>
            <p:nvPr/>
          </p:nvGrpSpPr>
          <p:grpSpPr>
            <a:xfrm>
              <a:off x="6845300" y="1209675"/>
              <a:ext cx="1943100" cy="247650"/>
              <a:chOff x="1638300" y="1209675"/>
              <a:chExt cx="1943100" cy="247650"/>
            </a:xfrm>
          </p:grpSpPr>
          <p:grpSp>
            <p:nvGrpSpPr>
              <p:cNvPr id="228" name="Group 227">
                <a:extLst>
                  <a:ext uri="{FF2B5EF4-FFF2-40B4-BE49-F238E27FC236}">
                    <a16:creationId xmlns:a16="http://schemas.microsoft.com/office/drawing/2014/main" id="{D009E453-1C12-4303-860E-D99C1AB72D6A}"/>
                  </a:ext>
                </a:extLst>
              </p:cNvPr>
              <p:cNvGrpSpPr/>
              <p:nvPr/>
            </p:nvGrpSpPr>
            <p:grpSpPr>
              <a:xfrm>
                <a:off x="1638300" y="1209675"/>
                <a:ext cx="647700" cy="247650"/>
                <a:chOff x="1638300" y="1209675"/>
                <a:chExt cx="647700" cy="247650"/>
              </a:xfrm>
            </p:grpSpPr>
            <p:sp>
              <p:nvSpPr>
                <p:cNvPr id="235" name="Rectangle 234">
                  <a:extLst>
                    <a:ext uri="{FF2B5EF4-FFF2-40B4-BE49-F238E27FC236}">
                      <a16:creationId xmlns:a16="http://schemas.microsoft.com/office/drawing/2014/main" id="{F94D9408-7A6D-4148-9B23-CE9AE564EC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51749433-C51E-4708-B54B-DE77953DD8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9" name="Group 228">
                <a:extLst>
                  <a:ext uri="{FF2B5EF4-FFF2-40B4-BE49-F238E27FC236}">
                    <a16:creationId xmlns:a16="http://schemas.microsoft.com/office/drawing/2014/main" id="{00DF7E3F-3BBC-4E85-8107-8F4148EAEC83}"/>
                  </a:ext>
                </a:extLst>
              </p:cNvPr>
              <p:cNvGrpSpPr/>
              <p:nvPr/>
            </p:nvGrpSpPr>
            <p:grpSpPr>
              <a:xfrm>
                <a:off x="2286000" y="1209675"/>
                <a:ext cx="647700" cy="247650"/>
                <a:chOff x="1638300" y="1209675"/>
                <a:chExt cx="647700" cy="247650"/>
              </a:xfrm>
            </p:grpSpPr>
            <p:sp>
              <p:nvSpPr>
                <p:cNvPr id="233" name="Rectangle 232">
                  <a:extLst>
                    <a:ext uri="{FF2B5EF4-FFF2-40B4-BE49-F238E27FC236}">
                      <a16:creationId xmlns:a16="http://schemas.microsoft.com/office/drawing/2014/main" id="{CCF97A4F-90F1-4973-989E-BCD640A8B35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7AE7ECC-140D-427F-909A-3686D947EE0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C7C0BB09-46BD-41F0-954F-3D204063344C}"/>
                  </a:ext>
                </a:extLst>
              </p:cNvPr>
              <p:cNvGrpSpPr/>
              <p:nvPr/>
            </p:nvGrpSpPr>
            <p:grpSpPr>
              <a:xfrm>
                <a:off x="2933700" y="1209675"/>
                <a:ext cx="647700" cy="247650"/>
                <a:chOff x="1638300" y="1209675"/>
                <a:chExt cx="647700" cy="247650"/>
              </a:xfrm>
            </p:grpSpPr>
            <p:sp>
              <p:nvSpPr>
                <p:cNvPr id="231" name="Rectangle 230">
                  <a:extLst>
                    <a:ext uri="{FF2B5EF4-FFF2-40B4-BE49-F238E27FC236}">
                      <a16:creationId xmlns:a16="http://schemas.microsoft.com/office/drawing/2014/main" id="{77163C30-888C-4CAC-BE60-B8C0AA37362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E853C1E-5470-4F5B-8C32-079F60A816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7" name="TextBox 226">
              <a:extLst>
                <a:ext uri="{FF2B5EF4-FFF2-40B4-BE49-F238E27FC236}">
                  <a16:creationId xmlns:a16="http://schemas.microsoft.com/office/drawing/2014/main" id="{47E82C50-49FD-4381-81E6-BBE10B8400BA}"/>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89" name="Group 188">
            <a:extLst>
              <a:ext uri="{FF2B5EF4-FFF2-40B4-BE49-F238E27FC236}">
                <a16:creationId xmlns:a16="http://schemas.microsoft.com/office/drawing/2014/main" id="{4FBAFFE0-4506-4B67-A8D6-79277EE46690}"/>
              </a:ext>
            </a:extLst>
          </p:cNvPr>
          <p:cNvGrpSpPr/>
          <p:nvPr/>
        </p:nvGrpSpPr>
        <p:grpSpPr>
          <a:xfrm>
            <a:off x="1474613" y="2654311"/>
            <a:ext cx="7150100" cy="369332"/>
            <a:chOff x="1638300" y="1087993"/>
            <a:chExt cx="7150100" cy="369332"/>
          </a:xfrm>
        </p:grpSpPr>
        <p:grpSp>
          <p:nvGrpSpPr>
            <p:cNvPr id="191" name="Group 190">
              <a:extLst>
                <a:ext uri="{FF2B5EF4-FFF2-40B4-BE49-F238E27FC236}">
                  <a16:creationId xmlns:a16="http://schemas.microsoft.com/office/drawing/2014/main" id="{DF5A3E1C-C851-498C-B57E-6C259AA7F5CF}"/>
                </a:ext>
              </a:extLst>
            </p:cNvPr>
            <p:cNvGrpSpPr/>
            <p:nvPr/>
          </p:nvGrpSpPr>
          <p:grpSpPr>
            <a:xfrm>
              <a:off x="1638300" y="1209675"/>
              <a:ext cx="1943100" cy="247650"/>
              <a:chOff x="1638300" y="1209675"/>
              <a:chExt cx="1943100" cy="247650"/>
            </a:xfrm>
          </p:grpSpPr>
          <p:grpSp>
            <p:nvGrpSpPr>
              <p:cNvPr id="213" name="Group 212">
                <a:extLst>
                  <a:ext uri="{FF2B5EF4-FFF2-40B4-BE49-F238E27FC236}">
                    <a16:creationId xmlns:a16="http://schemas.microsoft.com/office/drawing/2014/main" id="{41C8DA14-4A61-40C5-BBAD-658C1F77C87A}"/>
                  </a:ext>
                </a:extLst>
              </p:cNvPr>
              <p:cNvGrpSpPr/>
              <p:nvPr/>
            </p:nvGrpSpPr>
            <p:grpSpPr>
              <a:xfrm>
                <a:off x="1638300" y="1209675"/>
                <a:ext cx="647700" cy="247650"/>
                <a:chOff x="1638300" y="1209675"/>
                <a:chExt cx="647700" cy="247650"/>
              </a:xfrm>
            </p:grpSpPr>
            <p:sp>
              <p:nvSpPr>
                <p:cNvPr id="220" name="Rectangle 219">
                  <a:extLst>
                    <a:ext uri="{FF2B5EF4-FFF2-40B4-BE49-F238E27FC236}">
                      <a16:creationId xmlns:a16="http://schemas.microsoft.com/office/drawing/2014/main" id="{FABA9068-5A90-423C-859D-BC34BD20F6C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79B8A1F1-4792-47AB-989A-9C116E1D38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9EEC48F8-0B48-4C32-9395-AE3BCC9CD275}"/>
                  </a:ext>
                </a:extLst>
              </p:cNvPr>
              <p:cNvGrpSpPr/>
              <p:nvPr/>
            </p:nvGrpSpPr>
            <p:grpSpPr>
              <a:xfrm>
                <a:off x="2286000" y="1209675"/>
                <a:ext cx="647700" cy="247650"/>
                <a:chOff x="1638300" y="1209675"/>
                <a:chExt cx="647700" cy="247650"/>
              </a:xfrm>
            </p:grpSpPr>
            <p:sp>
              <p:nvSpPr>
                <p:cNvPr id="218" name="Rectangle 217">
                  <a:extLst>
                    <a:ext uri="{FF2B5EF4-FFF2-40B4-BE49-F238E27FC236}">
                      <a16:creationId xmlns:a16="http://schemas.microsoft.com/office/drawing/2014/main" id="{7E89D720-D0BB-499E-B4A9-41B40AF5ECA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77659C23-9F8D-4F69-B75E-D83D2AB2CBB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D2DC8F31-A3DE-4A02-81BA-40C940D2A733}"/>
                  </a:ext>
                </a:extLst>
              </p:cNvPr>
              <p:cNvGrpSpPr/>
              <p:nvPr/>
            </p:nvGrpSpPr>
            <p:grpSpPr>
              <a:xfrm>
                <a:off x="2933700" y="1209675"/>
                <a:ext cx="647700" cy="247650"/>
                <a:chOff x="1638300" y="1209675"/>
                <a:chExt cx="647700" cy="247650"/>
              </a:xfrm>
            </p:grpSpPr>
            <p:sp>
              <p:nvSpPr>
                <p:cNvPr id="216" name="Rectangle 215">
                  <a:extLst>
                    <a:ext uri="{FF2B5EF4-FFF2-40B4-BE49-F238E27FC236}">
                      <a16:creationId xmlns:a16="http://schemas.microsoft.com/office/drawing/2014/main" id="{864CD1D5-249D-4771-8978-3BED3BA6850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1A61DA72-BF8A-4B7F-90E1-3A4E40A0494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2" name="Group 191">
              <a:extLst>
                <a:ext uri="{FF2B5EF4-FFF2-40B4-BE49-F238E27FC236}">
                  <a16:creationId xmlns:a16="http://schemas.microsoft.com/office/drawing/2014/main" id="{F3386F24-38D4-41F5-B5BF-4BFDC5B747BD}"/>
                </a:ext>
              </a:extLst>
            </p:cNvPr>
            <p:cNvGrpSpPr/>
            <p:nvPr/>
          </p:nvGrpSpPr>
          <p:grpSpPr>
            <a:xfrm>
              <a:off x="3581400" y="1209675"/>
              <a:ext cx="1943100" cy="247650"/>
              <a:chOff x="1638300" y="1209675"/>
              <a:chExt cx="1943100" cy="247650"/>
            </a:xfrm>
          </p:grpSpPr>
          <p:grpSp>
            <p:nvGrpSpPr>
              <p:cNvPr id="204" name="Group 203">
                <a:extLst>
                  <a:ext uri="{FF2B5EF4-FFF2-40B4-BE49-F238E27FC236}">
                    <a16:creationId xmlns:a16="http://schemas.microsoft.com/office/drawing/2014/main" id="{0083DE98-7D63-4771-BABF-5D20C1CF8051}"/>
                  </a:ext>
                </a:extLst>
              </p:cNvPr>
              <p:cNvGrpSpPr/>
              <p:nvPr/>
            </p:nvGrpSpPr>
            <p:grpSpPr>
              <a:xfrm>
                <a:off x="1638300" y="1209675"/>
                <a:ext cx="647700" cy="247650"/>
                <a:chOff x="1638300" y="1209675"/>
                <a:chExt cx="647700" cy="247650"/>
              </a:xfrm>
            </p:grpSpPr>
            <p:sp>
              <p:nvSpPr>
                <p:cNvPr id="211" name="Rectangle 210">
                  <a:extLst>
                    <a:ext uri="{FF2B5EF4-FFF2-40B4-BE49-F238E27FC236}">
                      <a16:creationId xmlns:a16="http://schemas.microsoft.com/office/drawing/2014/main" id="{6EA8C7F4-A8B8-4E28-BE14-2FCFE11B17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81445C11-E304-40C0-8B34-9290519353B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BE0E9703-355E-430A-B89F-8E4CAEF41A63}"/>
                  </a:ext>
                </a:extLst>
              </p:cNvPr>
              <p:cNvGrpSpPr/>
              <p:nvPr/>
            </p:nvGrpSpPr>
            <p:grpSpPr>
              <a:xfrm>
                <a:off x="2286000" y="1209675"/>
                <a:ext cx="647700" cy="247650"/>
                <a:chOff x="1638300" y="1209675"/>
                <a:chExt cx="647700" cy="247650"/>
              </a:xfrm>
            </p:grpSpPr>
            <p:sp>
              <p:nvSpPr>
                <p:cNvPr id="209" name="Rectangle 208">
                  <a:extLst>
                    <a:ext uri="{FF2B5EF4-FFF2-40B4-BE49-F238E27FC236}">
                      <a16:creationId xmlns:a16="http://schemas.microsoft.com/office/drawing/2014/main" id="{1495FC77-F488-437E-BFED-579D5C1B167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4FCFF25-D405-4AD0-9393-294B9158E96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281C93F5-7C37-46EB-96BA-CD36C5BEE648}"/>
                  </a:ext>
                </a:extLst>
              </p:cNvPr>
              <p:cNvGrpSpPr/>
              <p:nvPr/>
            </p:nvGrpSpPr>
            <p:grpSpPr>
              <a:xfrm>
                <a:off x="2933700" y="1209675"/>
                <a:ext cx="647700" cy="247650"/>
                <a:chOff x="1638300" y="1209675"/>
                <a:chExt cx="647700" cy="247650"/>
              </a:xfrm>
            </p:grpSpPr>
            <p:sp>
              <p:nvSpPr>
                <p:cNvPr id="207" name="Rectangle 206">
                  <a:extLst>
                    <a:ext uri="{FF2B5EF4-FFF2-40B4-BE49-F238E27FC236}">
                      <a16:creationId xmlns:a16="http://schemas.microsoft.com/office/drawing/2014/main" id="{230BCFCA-C36B-4C20-AE3C-D26EE616E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D58369C-7CB4-4304-A49F-8579C1A180A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192">
              <a:extLst>
                <a:ext uri="{FF2B5EF4-FFF2-40B4-BE49-F238E27FC236}">
                  <a16:creationId xmlns:a16="http://schemas.microsoft.com/office/drawing/2014/main" id="{FF1BD51A-C0D7-49C8-B9AD-F4860615E8F0}"/>
                </a:ext>
              </a:extLst>
            </p:cNvPr>
            <p:cNvGrpSpPr/>
            <p:nvPr/>
          </p:nvGrpSpPr>
          <p:grpSpPr>
            <a:xfrm>
              <a:off x="6845300" y="1209675"/>
              <a:ext cx="1943100" cy="247650"/>
              <a:chOff x="1638300" y="1209675"/>
              <a:chExt cx="1943100" cy="247650"/>
            </a:xfrm>
          </p:grpSpPr>
          <p:grpSp>
            <p:nvGrpSpPr>
              <p:cNvPr id="195" name="Group 194">
                <a:extLst>
                  <a:ext uri="{FF2B5EF4-FFF2-40B4-BE49-F238E27FC236}">
                    <a16:creationId xmlns:a16="http://schemas.microsoft.com/office/drawing/2014/main" id="{75DF0629-128C-46D3-8ACC-39D07CE8C1EF}"/>
                  </a:ext>
                </a:extLst>
              </p:cNvPr>
              <p:cNvGrpSpPr/>
              <p:nvPr/>
            </p:nvGrpSpPr>
            <p:grpSpPr>
              <a:xfrm>
                <a:off x="1638300" y="1209675"/>
                <a:ext cx="647700" cy="247650"/>
                <a:chOff x="1638300" y="1209675"/>
                <a:chExt cx="647700" cy="247650"/>
              </a:xfrm>
            </p:grpSpPr>
            <p:sp>
              <p:nvSpPr>
                <p:cNvPr id="202" name="Rectangle 201">
                  <a:extLst>
                    <a:ext uri="{FF2B5EF4-FFF2-40B4-BE49-F238E27FC236}">
                      <a16:creationId xmlns:a16="http://schemas.microsoft.com/office/drawing/2014/main" id="{06EAB2BA-8E4C-4EBA-83EA-B40F4EFF18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CBD2BEE4-38B1-47F5-868F-96C4C3122C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AFC4EEA9-9682-4F74-AE88-AA47090FF25F}"/>
                  </a:ext>
                </a:extLst>
              </p:cNvPr>
              <p:cNvGrpSpPr/>
              <p:nvPr/>
            </p:nvGrpSpPr>
            <p:grpSpPr>
              <a:xfrm>
                <a:off x="2286000" y="1209675"/>
                <a:ext cx="647700" cy="247650"/>
                <a:chOff x="1638300" y="1209675"/>
                <a:chExt cx="647700" cy="247650"/>
              </a:xfrm>
            </p:grpSpPr>
            <p:sp>
              <p:nvSpPr>
                <p:cNvPr id="200" name="Rectangle 199">
                  <a:extLst>
                    <a:ext uri="{FF2B5EF4-FFF2-40B4-BE49-F238E27FC236}">
                      <a16:creationId xmlns:a16="http://schemas.microsoft.com/office/drawing/2014/main" id="{AFDA46AC-2293-4C36-BC84-61A7EC81D61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942F9060-9253-4D70-B980-32DB7991B7D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F7DC9D34-0788-40B3-A203-F47C1D160FAE}"/>
                  </a:ext>
                </a:extLst>
              </p:cNvPr>
              <p:cNvGrpSpPr/>
              <p:nvPr/>
            </p:nvGrpSpPr>
            <p:grpSpPr>
              <a:xfrm>
                <a:off x="2933700" y="1209675"/>
                <a:ext cx="647700" cy="247650"/>
                <a:chOff x="1638300" y="1209675"/>
                <a:chExt cx="647700" cy="247650"/>
              </a:xfrm>
            </p:grpSpPr>
            <p:sp>
              <p:nvSpPr>
                <p:cNvPr id="198" name="Rectangle 197">
                  <a:extLst>
                    <a:ext uri="{FF2B5EF4-FFF2-40B4-BE49-F238E27FC236}">
                      <a16:creationId xmlns:a16="http://schemas.microsoft.com/office/drawing/2014/main" id="{68FAA6E2-DD79-4634-82DD-E21C054D6E7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B3908E83-AA42-4625-A59B-6EE5DBE5A6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4" name="TextBox 193">
              <a:extLst>
                <a:ext uri="{FF2B5EF4-FFF2-40B4-BE49-F238E27FC236}">
                  <a16:creationId xmlns:a16="http://schemas.microsoft.com/office/drawing/2014/main" id="{7BF840AA-5E70-4F3E-A862-B537A7DFFBA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56" name="Group 155">
            <a:extLst>
              <a:ext uri="{FF2B5EF4-FFF2-40B4-BE49-F238E27FC236}">
                <a16:creationId xmlns:a16="http://schemas.microsoft.com/office/drawing/2014/main" id="{B552D444-6ABE-4C76-BC48-52773C8FF744}"/>
              </a:ext>
            </a:extLst>
          </p:cNvPr>
          <p:cNvGrpSpPr/>
          <p:nvPr/>
        </p:nvGrpSpPr>
        <p:grpSpPr>
          <a:xfrm>
            <a:off x="1474613" y="2914493"/>
            <a:ext cx="7150100" cy="369332"/>
            <a:chOff x="1638300" y="1087993"/>
            <a:chExt cx="7150100" cy="369332"/>
          </a:xfrm>
        </p:grpSpPr>
        <p:grpSp>
          <p:nvGrpSpPr>
            <p:cNvPr id="158" name="Group 157">
              <a:extLst>
                <a:ext uri="{FF2B5EF4-FFF2-40B4-BE49-F238E27FC236}">
                  <a16:creationId xmlns:a16="http://schemas.microsoft.com/office/drawing/2014/main" id="{71403A81-9BCE-43D7-AC70-5DD92C5C109F}"/>
                </a:ext>
              </a:extLst>
            </p:cNvPr>
            <p:cNvGrpSpPr/>
            <p:nvPr/>
          </p:nvGrpSpPr>
          <p:grpSpPr>
            <a:xfrm>
              <a:off x="1638300" y="1209675"/>
              <a:ext cx="1943100" cy="247650"/>
              <a:chOff x="1638300" y="1209675"/>
              <a:chExt cx="1943100" cy="247650"/>
            </a:xfrm>
          </p:grpSpPr>
          <p:grpSp>
            <p:nvGrpSpPr>
              <p:cNvPr id="180" name="Group 179">
                <a:extLst>
                  <a:ext uri="{FF2B5EF4-FFF2-40B4-BE49-F238E27FC236}">
                    <a16:creationId xmlns:a16="http://schemas.microsoft.com/office/drawing/2014/main" id="{E82D714F-A084-4CD1-98CC-3DF9866ED0C1}"/>
                  </a:ext>
                </a:extLst>
              </p:cNvPr>
              <p:cNvGrpSpPr/>
              <p:nvPr/>
            </p:nvGrpSpPr>
            <p:grpSpPr>
              <a:xfrm>
                <a:off x="1638300" y="1209675"/>
                <a:ext cx="647700" cy="247650"/>
                <a:chOff x="1638300" y="1209675"/>
                <a:chExt cx="647700" cy="247650"/>
              </a:xfrm>
            </p:grpSpPr>
            <p:sp>
              <p:nvSpPr>
                <p:cNvPr id="187" name="Rectangle 186">
                  <a:extLst>
                    <a:ext uri="{FF2B5EF4-FFF2-40B4-BE49-F238E27FC236}">
                      <a16:creationId xmlns:a16="http://schemas.microsoft.com/office/drawing/2014/main" id="{FA3AA3C4-AE1A-44D2-A7C9-09729B95B3D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2C6B2AB2-77F1-4CE7-A46B-854957DEC62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DE42E52D-CDFB-44C0-A6AC-F3114B1B47E1}"/>
                  </a:ext>
                </a:extLst>
              </p:cNvPr>
              <p:cNvGrpSpPr/>
              <p:nvPr/>
            </p:nvGrpSpPr>
            <p:grpSpPr>
              <a:xfrm>
                <a:off x="2286000" y="1209675"/>
                <a:ext cx="647700" cy="247650"/>
                <a:chOff x="1638300" y="1209675"/>
                <a:chExt cx="647700" cy="247650"/>
              </a:xfrm>
            </p:grpSpPr>
            <p:sp>
              <p:nvSpPr>
                <p:cNvPr id="185" name="Rectangle 184">
                  <a:extLst>
                    <a:ext uri="{FF2B5EF4-FFF2-40B4-BE49-F238E27FC236}">
                      <a16:creationId xmlns:a16="http://schemas.microsoft.com/office/drawing/2014/main" id="{A598D3A7-5B35-49B5-AA09-F6F9F43738C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2318E200-EA20-466B-BC05-AE94E97659C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B1CAF73B-D731-4845-B52B-B4F6006FF2F0}"/>
                  </a:ext>
                </a:extLst>
              </p:cNvPr>
              <p:cNvGrpSpPr/>
              <p:nvPr/>
            </p:nvGrpSpPr>
            <p:grpSpPr>
              <a:xfrm>
                <a:off x="2933700" y="1209675"/>
                <a:ext cx="647700" cy="247650"/>
                <a:chOff x="1638300" y="1209675"/>
                <a:chExt cx="647700" cy="247650"/>
              </a:xfrm>
            </p:grpSpPr>
            <p:sp>
              <p:nvSpPr>
                <p:cNvPr id="183" name="Rectangle 182">
                  <a:extLst>
                    <a:ext uri="{FF2B5EF4-FFF2-40B4-BE49-F238E27FC236}">
                      <a16:creationId xmlns:a16="http://schemas.microsoft.com/office/drawing/2014/main" id="{36070B71-93BA-409A-ADA0-93FD560AD9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C887595F-AF94-42A8-818A-9EB556FBF3D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a:extLst>
                <a:ext uri="{FF2B5EF4-FFF2-40B4-BE49-F238E27FC236}">
                  <a16:creationId xmlns:a16="http://schemas.microsoft.com/office/drawing/2014/main" id="{FABE69DD-4F86-4DB0-80DC-5B39BD458640}"/>
                </a:ext>
              </a:extLst>
            </p:cNvPr>
            <p:cNvGrpSpPr/>
            <p:nvPr/>
          </p:nvGrpSpPr>
          <p:grpSpPr>
            <a:xfrm>
              <a:off x="3581400" y="1209675"/>
              <a:ext cx="1943100" cy="247650"/>
              <a:chOff x="1638300" y="1209675"/>
              <a:chExt cx="1943100" cy="247650"/>
            </a:xfrm>
          </p:grpSpPr>
          <p:grpSp>
            <p:nvGrpSpPr>
              <p:cNvPr id="171" name="Group 170">
                <a:extLst>
                  <a:ext uri="{FF2B5EF4-FFF2-40B4-BE49-F238E27FC236}">
                    <a16:creationId xmlns:a16="http://schemas.microsoft.com/office/drawing/2014/main" id="{71E85CF8-A4DC-48AA-B9A0-95357F20E8A6}"/>
                  </a:ext>
                </a:extLst>
              </p:cNvPr>
              <p:cNvGrpSpPr/>
              <p:nvPr/>
            </p:nvGrpSpPr>
            <p:grpSpPr>
              <a:xfrm>
                <a:off x="1638300" y="1209675"/>
                <a:ext cx="647700" cy="247650"/>
                <a:chOff x="1638300" y="1209675"/>
                <a:chExt cx="647700" cy="247650"/>
              </a:xfrm>
            </p:grpSpPr>
            <p:sp>
              <p:nvSpPr>
                <p:cNvPr id="178" name="Rectangle 177">
                  <a:extLst>
                    <a:ext uri="{FF2B5EF4-FFF2-40B4-BE49-F238E27FC236}">
                      <a16:creationId xmlns:a16="http://schemas.microsoft.com/office/drawing/2014/main" id="{FAAECE6F-3939-4C74-89D5-8D3E850BBAE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E7525EED-0EA1-4869-93E5-3916D8BA62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20AEBDFD-9D9D-4409-9327-E06B46C823B2}"/>
                  </a:ext>
                </a:extLst>
              </p:cNvPr>
              <p:cNvGrpSpPr/>
              <p:nvPr/>
            </p:nvGrpSpPr>
            <p:grpSpPr>
              <a:xfrm>
                <a:off x="2286000" y="1209675"/>
                <a:ext cx="647700" cy="247650"/>
                <a:chOff x="1638300" y="1209675"/>
                <a:chExt cx="647700" cy="247650"/>
              </a:xfrm>
            </p:grpSpPr>
            <p:sp>
              <p:nvSpPr>
                <p:cNvPr id="176" name="Rectangle 175">
                  <a:extLst>
                    <a:ext uri="{FF2B5EF4-FFF2-40B4-BE49-F238E27FC236}">
                      <a16:creationId xmlns:a16="http://schemas.microsoft.com/office/drawing/2014/main" id="{5DA0DF12-EFC4-4D23-BF67-5AE19B20C63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A4362DD0-4895-4E21-B4D4-FA52A359E89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5752FAA2-7AB8-4DF1-94D9-64788027661D}"/>
                  </a:ext>
                </a:extLst>
              </p:cNvPr>
              <p:cNvGrpSpPr/>
              <p:nvPr/>
            </p:nvGrpSpPr>
            <p:grpSpPr>
              <a:xfrm>
                <a:off x="2933700" y="1209675"/>
                <a:ext cx="647700" cy="247650"/>
                <a:chOff x="1638300" y="1209675"/>
                <a:chExt cx="647700" cy="247650"/>
              </a:xfrm>
            </p:grpSpPr>
            <p:sp>
              <p:nvSpPr>
                <p:cNvPr id="174" name="Rectangle 173">
                  <a:extLst>
                    <a:ext uri="{FF2B5EF4-FFF2-40B4-BE49-F238E27FC236}">
                      <a16:creationId xmlns:a16="http://schemas.microsoft.com/office/drawing/2014/main" id="{5BFC6FF5-5DC1-4B97-BBD7-BD3A062C52A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540F3B09-B60C-4789-94B6-B200A6C9A93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0" name="Group 159">
              <a:extLst>
                <a:ext uri="{FF2B5EF4-FFF2-40B4-BE49-F238E27FC236}">
                  <a16:creationId xmlns:a16="http://schemas.microsoft.com/office/drawing/2014/main" id="{8F2165C5-47C0-438C-8ABE-30AB6BA2C433}"/>
                </a:ext>
              </a:extLst>
            </p:cNvPr>
            <p:cNvGrpSpPr/>
            <p:nvPr/>
          </p:nvGrpSpPr>
          <p:grpSpPr>
            <a:xfrm>
              <a:off x="6845300" y="1209675"/>
              <a:ext cx="1943100" cy="247650"/>
              <a:chOff x="1638300" y="1209675"/>
              <a:chExt cx="1943100" cy="247650"/>
            </a:xfrm>
          </p:grpSpPr>
          <p:grpSp>
            <p:nvGrpSpPr>
              <p:cNvPr id="162" name="Group 161">
                <a:extLst>
                  <a:ext uri="{FF2B5EF4-FFF2-40B4-BE49-F238E27FC236}">
                    <a16:creationId xmlns:a16="http://schemas.microsoft.com/office/drawing/2014/main" id="{B0E7FA4C-3680-4B1A-BB3F-265B389CCC56}"/>
                  </a:ext>
                </a:extLst>
              </p:cNvPr>
              <p:cNvGrpSpPr/>
              <p:nvPr/>
            </p:nvGrpSpPr>
            <p:grpSpPr>
              <a:xfrm>
                <a:off x="1638300" y="1209675"/>
                <a:ext cx="647700" cy="247650"/>
                <a:chOff x="1638300" y="1209675"/>
                <a:chExt cx="647700" cy="247650"/>
              </a:xfrm>
            </p:grpSpPr>
            <p:sp>
              <p:nvSpPr>
                <p:cNvPr id="169" name="Rectangle 168">
                  <a:extLst>
                    <a:ext uri="{FF2B5EF4-FFF2-40B4-BE49-F238E27FC236}">
                      <a16:creationId xmlns:a16="http://schemas.microsoft.com/office/drawing/2014/main" id="{69AF16D9-E1DD-42ED-8BE0-9ED78DC35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2DEC7F33-1E19-4F8C-878D-EC6EA71877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D88BD83C-25BE-4431-BF6C-BFA243CBE00F}"/>
                  </a:ext>
                </a:extLst>
              </p:cNvPr>
              <p:cNvGrpSpPr/>
              <p:nvPr/>
            </p:nvGrpSpPr>
            <p:grpSpPr>
              <a:xfrm>
                <a:off x="2286000" y="1209675"/>
                <a:ext cx="647700" cy="247650"/>
                <a:chOff x="1638300" y="1209675"/>
                <a:chExt cx="647700" cy="247650"/>
              </a:xfrm>
            </p:grpSpPr>
            <p:sp>
              <p:nvSpPr>
                <p:cNvPr id="167" name="Rectangle 166">
                  <a:extLst>
                    <a:ext uri="{FF2B5EF4-FFF2-40B4-BE49-F238E27FC236}">
                      <a16:creationId xmlns:a16="http://schemas.microsoft.com/office/drawing/2014/main" id="{901A7D6A-8211-4354-9B9D-3A0A25F3D33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B5CDED1-3ED6-4692-A8ED-60A98D8497A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41ADA375-CAB4-4396-A846-8929A80F55C0}"/>
                  </a:ext>
                </a:extLst>
              </p:cNvPr>
              <p:cNvGrpSpPr/>
              <p:nvPr/>
            </p:nvGrpSpPr>
            <p:grpSpPr>
              <a:xfrm>
                <a:off x="2933700" y="1209675"/>
                <a:ext cx="647700" cy="247650"/>
                <a:chOff x="1638300" y="1209675"/>
                <a:chExt cx="647700" cy="247650"/>
              </a:xfrm>
            </p:grpSpPr>
            <p:sp>
              <p:nvSpPr>
                <p:cNvPr id="165" name="Rectangle 164">
                  <a:extLst>
                    <a:ext uri="{FF2B5EF4-FFF2-40B4-BE49-F238E27FC236}">
                      <a16:creationId xmlns:a16="http://schemas.microsoft.com/office/drawing/2014/main" id="{C406B905-0EC9-4977-AAE0-C7A53B27779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9BC0D8A6-DE13-43BC-90E8-D9FCFDD6EEB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1" name="TextBox 160">
              <a:extLst>
                <a:ext uri="{FF2B5EF4-FFF2-40B4-BE49-F238E27FC236}">
                  <a16:creationId xmlns:a16="http://schemas.microsoft.com/office/drawing/2014/main" id="{56DB828F-5E3D-485D-B463-4235BFFBB272}"/>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327" name="Group 326">
            <a:extLst>
              <a:ext uri="{FF2B5EF4-FFF2-40B4-BE49-F238E27FC236}">
                <a16:creationId xmlns:a16="http://schemas.microsoft.com/office/drawing/2014/main" id="{387DA892-14C2-4E38-BF49-5795BE0B6E0B}"/>
              </a:ext>
            </a:extLst>
          </p:cNvPr>
          <p:cNvGrpSpPr/>
          <p:nvPr/>
        </p:nvGrpSpPr>
        <p:grpSpPr>
          <a:xfrm>
            <a:off x="1474613" y="3281682"/>
            <a:ext cx="1943100" cy="247650"/>
            <a:chOff x="1638300" y="1209675"/>
            <a:chExt cx="1943100" cy="247650"/>
          </a:xfrm>
        </p:grpSpPr>
        <p:grpSp>
          <p:nvGrpSpPr>
            <p:cNvPr id="349" name="Group 348">
              <a:extLst>
                <a:ext uri="{FF2B5EF4-FFF2-40B4-BE49-F238E27FC236}">
                  <a16:creationId xmlns:a16="http://schemas.microsoft.com/office/drawing/2014/main" id="{D7599491-2063-4320-8CCC-92304B77352A}"/>
                </a:ext>
              </a:extLst>
            </p:cNvPr>
            <p:cNvGrpSpPr/>
            <p:nvPr/>
          </p:nvGrpSpPr>
          <p:grpSpPr>
            <a:xfrm>
              <a:off x="1638300" y="1209675"/>
              <a:ext cx="647700" cy="247650"/>
              <a:chOff x="1638300" y="1209675"/>
              <a:chExt cx="647700" cy="247650"/>
            </a:xfrm>
          </p:grpSpPr>
          <p:sp>
            <p:nvSpPr>
              <p:cNvPr id="356" name="Rectangle 355">
                <a:extLst>
                  <a:ext uri="{FF2B5EF4-FFF2-40B4-BE49-F238E27FC236}">
                    <a16:creationId xmlns:a16="http://schemas.microsoft.com/office/drawing/2014/main" id="{52DC667D-49EC-4DDD-885C-8BCA6CC7B79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C7056DA4-C4E0-4954-9F9A-F3587FBBB8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349">
              <a:extLst>
                <a:ext uri="{FF2B5EF4-FFF2-40B4-BE49-F238E27FC236}">
                  <a16:creationId xmlns:a16="http://schemas.microsoft.com/office/drawing/2014/main" id="{0DB2D902-DA3F-4AA9-AD9D-093D48527BBF}"/>
                </a:ext>
              </a:extLst>
            </p:cNvPr>
            <p:cNvGrpSpPr/>
            <p:nvPr/>
          </p:nvGrpSpPr>
          <p:grpSpPr>
            <a:xfrm>
              <a:off x="2286000" y="1209675"/>
              <a:ext cx="647700" cy="247650"/>
              <a:chOff x="1638300" y="1209675"/>
              <a:chExt cx="647700" cy="247650"/>
            </a:xfrm>
          </p:grpSpPr>
          <p:sp>
            <p:nvSpPr>
              <p:cNvPr id="354" name="Rectangle 353">
                <a:extLst>
                  <a:ext uri="{FF2B5EF4-FFF2-40B4-BE49-F238E27FC236}">
                    <a16:creationId xmlns:a16="http://schemas.microsoft.com/office/drawing/2014/main" id="{776B2EEE-05F5-44EC-804A-28A48DDA85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7CA6E460-A9AE-4B66-BCA2-EC05A0D3723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a:extLst>
                <a:ext uri="{FF2B5EF4-FFF2-40B4-BE49-F238E27FC236}">
                  <a16:creationId xmlns:a16="http://schemas.microsoft.com/office/drawing/2014/main" id="{376FC469-A77E-4F1D-AC94-18EA27F824D9}"/>
                </a:ext>
              </a:extLst>
            </p:cNvPr>
            <p:cNvGrpSpPr/>
            <p:nvPr/>
          </p:nvGrpSpPr>
          <p:grpSpPr>
            <a:xfrm>
              <a:off x="2933700" y="1209675"/>
              <a:ext cx="647700" cy="247650"/>
              <a:chOff x="1638300" y="1209675"/>
              <a:chExt cx="647700" cy="247650"/>
            </a:xfrm>
          </p:grpSpPr>
          <p:sp>
            <p:nvSpPr>
              <p:cNvPr id="352" name="Rectangle 351">
                <a:extLst>
                  <a:ext uri="{FF2B5EF4-FFF2-40B4-BE49-F238E27FC236}">
                    <a16:creationId xmlns:a16="http://schemas.microsoft.com/office/drawing/2014/main" id="{C97DFDD9-221C-44C7-9D3A-405D694C517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31A15406-C5A4-449C-AAED-E1C13335986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327">
            <a:extLst>
              <a:ext uri="{FF2B5EF4-FFF2-40B4-BE49-F238E27FC236}">
                <a16:creationId xmlns:a16="http://schemas.microsoft.com/office/drawing/2014/main" id="{163D6BF8-ED4F-44FF-8AD4-AB16055855E2}"/>
              </a:ext>
            </a:extLst>
          </p:cNvPr>
          <p:cNvGrpSpPr/>
          <p:nvPr/>
        </p:nvGrpSpPr>
        <p:grpSpPr>
          <a:xfrm>
            <a:off x="3417713" y="3281682"/>
            <a:ext cx="1943100" cy="247650"/>
            <a:chOff x="1638300" y="1209675"/>
            <a:chExt cx="1943100" cy="247650"/>
          </a:xfrm>
        </p:grpSpPr>
        <p:grpSp>
          <p:nvGrpSpPr>
            <p:cNvPr id="340" name="Group 339">
              <a:extLst>
                <a:ext uri="{FF2B5EF4-FFF2-40B4-BE49-F238E27FC236}">
                  <a16:creationId xmlns:a16="http://schemas.microsoft.com/office/drawing/2014/main" id="{6AEE3CC0-949A-455E-B674-670D055BC2C0}"/>
                </a:ext>
              </a:extLst>
            </p:cNvPr>
            <p:cNvGrpSpPr/>
            <p:nvPr/>
          </p:nvGrpSpPr>
          <p:grpSpPr>
            <a:xfrm>
              <a:off x="1638300" y="1209675"/>
              <a:ext cx="647700" cy="247650"/>
              <a:chOff x="1638300" y="1209675"/>
              <a:chExt cx="647700" cy="247650"/>
            </a:xfrm>
          </p:grpSpPr>
          <p:sp>
            <p:nvSpPr>
              <p:cNvPr id="347" name="Rectangle 346">
                <a:extLst>
                  <a:ext uri="{FF2B5EF4-FFF2-40B4-BE49-F238E27FC236}">
                    <a16:creationId xmlns:a16="http://schemas.microsoft.com/office/drawing/2014/main" id="{6653F367-8B67-446F-B5B1-9FF4B501C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58F894A2-CBBE-4D08-8F36-86272639F9D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a:extLst>
                <a:ext uri="{FF2B5EF4-FFF2-40B4-BE49-F238E27FC236}">
                  <a16:creationId xmlns:a16="http://schemas.microsoft.com/office/drawing/2014/main" id="{2524139D-B685-4211-A73F-C3474523CD12}"/>
                </a:ext>
              </a:extLst>
            </p:cNvPr>
            <p:cNvGrpSpPr/>
            <p:nvPr/>
          </p:nvGrpSpPr>
          <p:grpSpPr>
            <a:xfrm>
              <a:off x="2286000" y="1209675"/>
              <a:ext cx="647700" cy="247650"/>
              <a:chOff x="1638300" y="1209675"/>
              <a:chExt cx="647700" cy="247650"/>
            </a:xfrm>
          </p:grpSpPr>
          <p:sp>
            <p:nvSpPr>
              <p:cNvPr id="345" name="Rectangle 344">
                <a:extLst>
                  <a:ext uri="{FF2B5EF4-FFF2-40B4-BE49-F238E27FC236}">
                    <a16:creationId xmlns:a16="http://schemas.microsoft.com/office/drawing/2014/main" id="{FECB20A5-A90C-4BBD-A91D-13488DD5DA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6C3866F6-0AAA-454A-BEA9-455FD406D2C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2" name="Group 341">
              <a:extLst>
                <a:ext uri="{FF2B5EF4-FFF2-40B4-BE49-F238E27FC236}">
                  <a16:creationId xmlns:a16="http://schemas.microsoft.com/office/drawing/2014/main" id="{D4E97AF4-F200-4729-981C-C07E8D7E84CD}"/>
                </a:ext>
              </a:extLst>
            </p:cNvPr>
            <p:cNvGrpSpPr/>
            <p:nvPr/>
          </p:nvGrpSpPr>
          <p:grpSpPr>
            <a:xfrm>
              <a:off x="2933700" y="1209675"/>
              <a:ext cx="647700" cy="247650"/>
              <a:chOff x="1638300" y="1209675"/>
              <a:chExt cx="647700" cy="247650"/>
            </a:xfrm>
          </p:grpSpPr>
          <p:sp>
            <p:nvSpPr>
              <p:cNvPr id="343" name="Rectangle 342">
                <a:extLst>
                  <a:ext uri="{FF2B5EF4-FFF2-40B4-BE49-F238E27FC236}">
                    <a16:creationId xmlns:a16="http://schemas.microsoft.com/office/drawing/2014/main" id="{FC4390F5-DFC3-4759-90D6-BC3CCDCB7E3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D016EB8-4298-4205-9041-14EAE34EFFC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9" name="Group 328">
            <a:extLst>
              <a:ext uri="{FF2B5EF4-FFF2-40B4-BE49-F238E27FC236}">
                <a16:creationId xmlns:a16="http://schemas.microsoft.com/office/drawing/2014/main" id="{E0070A76-7F06-4533-9073-543B6C52341F}"/>
              </a:ext>
            </a:extLst>
          </p:cNvPr>
          <p:cNvGrpSpPr/>
          <p:nvPr/>
        </p:nvGrpSpPr>
        <p:grpSpPr>
          <a:xfrm>
            <a:off x="6681613" y="3281682"/>
            <a:ext cx="1943100" cy="247650"/>
            <a:chOff x="1638300" y="1209675"/>
            <a:chExt cx="1943100" cy="247650"/>
          </a:xfrm>
        </p:grpSpPr>
        <p:grpSp>
          <p:nvGrpSpPr>
            <p:cNvPr id="331" name="Group 330">
              <a:extLst>
                <a:ext uri="{FF2B5EF4-FFF2-40B4-BE49-F238E27FC236}">
                  <a16:creationId xmlns:a16="http://schemas.microsoft.com/office/drawing/2014/main" id="{22A2F8B8-DC79-489D-A5E0-4DE734A7E955}"/>
                </a:ext>
              </a:extLst>
            </p:cNvPr>
            <p:cNvGrpSpPr/>
            <p:nvPr/>
          </p:nvGrpSpPr>
          <p:grpSpPr>
            <a:xfrm>
              <a:off x="1638300" y="1209675"/>
              <a:ext cx="647700" cy="247650"/>
              <a:chOff x="1638300" y="1209675"/>
              <a:chExt cx="647700" cy="247650"/>
            </a:xfrm>
          </p:grpSpPr>
          <p:sp>
            <p:nvSpPr>
              <p:cNvPr id="338" name="Rectangle 337">
                <a:extLst>
                  <a:ext uri="{FF2B5EF4-FFF2-40B4-BE49-F238E27FC236}">
                    <a16:creationId xmlns:a16="http://schemas.microsoft.com/office/drawing/2014/main" id="{5C45CC9A-2556-4995-92AC-170B0001206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D4147CE9-BD70-482D-BBBE-08CFA899C32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2" name="Group 331">
              <a:extLst>
                <a:ext uri="{FF2B5EF4-FFF2-40B4-BE49-F238E27FC236}">
                  <a16:creationId xmlns:a16="http://schemas.microsoft.com/office/drawing/2014/main" id="{0482A63E-813A-42EA-9678-8A83F6B821A7}"/>
                </a:ext>
              </a:extLst>
            </p:cNvPr>
            <p:cNvGrpSpPr/>
            <p:nvPr/>
          </p:nvGrpSpPr>
          <p:grpSpPr>
            <a:xfrm>
              <a:off x="2286000" y="1209675"/>
              <a:ext cx="647700" cy="247650"/>
              <a:chOff x="1638300" y="1209675"/>
              <a:chExt cx="647700" cy="247650"/>
            </a:xfrm>
          </p:grpSpPr>
          <p:sp>
            <p:nvSpPr>
              <p:cNvPr id="336" name="Rectangle 335">
                <a:extLst>
                  <a:ext uri="{FF2B5EF4-FFF2-40B4-BE49-F238E27FC236}">
                    <a16:creationId xmlns:a16="http://schemas.microsoft.com/office/drawing/2014/main" id="{337549F6-74AD-4BCE-B25D-E5859D36EA0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EC7F327-DDFA-4CB6-9801-7DFA8874335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a:extLst>
                <a:ext uri="{FF2B5EF4-FFF2-40B4-BE49-F238E27FC236}">
                  <a16:creationId xmlns:a16="http://schemas.microsoft.com/office/drawing/2014/main" id="{DED37A12-F54A-4C8E-A9B5-6D044CAE7429}"/>
                </a:ext>
              </a:extLst>
            </p:cNvPr>
            <p:cNvGrpSpPr/>
            <p:nvPr/>
          </p:nvGrpSpPr>
          <p:grpSpPr>
            <a:xfrm>
              <a:off x="2933700" y="1209675"/>
              <a:ext cx="647700" cy="247650"/>
              <a:chOff x="1638300" y="1209675"/>
              <a:chExt cx="647700" cy="247650"/>
            </a:xfrm>
          </p:grpSpPr>
          <p:sp>
            <p:nvSpPr>
              <p:cNvPr id="334" name="Rectangle 333">
                <a:extLst>
                  <a:ext uri="{FF2B5EF4-FFF2-40B4-BE49-F238E27FC236}">
                    <a16:creationId xmlns:a16="http://schemas.microsoft.com/office/drawing/2014/main" id="{D1AA7FD4-F5C9-48FB-9E42-2A5AF1D8F0B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8EC21AA7-54EF-48C3-86C2-2CE5BFE66D8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30" name="TextBox 329">
            <a:extLst>
              <a:ext uri="{FF2B5EF4-FFF2-40B4-BE49-F238E27FC236}">
                <a16:creationId xmlns:a16="http://schemas.microsoft.com/office/drawing/2014/main" id="{7482AB26-61B3-47EF-9BEC-F59FFE526192}"/>
              </a:ext>
            </a:extLst>
          </p:cNvPr>
          <p:cNvSpPr txBox="1"/>
          <p:nvPr/>
        </p:nvSpPr>
        <p:spPr>
          <a:xfrm>
            <a:off x="5273878" y="3160000"/>
            <a:ext cx="1497526" cy="369332"/>
          </a:xfrm>
          <a:prstGeom prst="rect">
            <a:avLst/>
          </a:prstGeom>
          <a:noFill/>
        </p:spPr>
        <p:txBody>
          <a:bodyPr wrap="none" rtlCol="0">
            <a:spAutoFit/>
          </a:bodyPr>
          <a:lstStyle/>
          <a:p>
            <a:r>
              <a:rPr lang="en-US" dirty="0"/>
              <a:t>…………….........</a:t>
            </a:r>
          </a:p>
        </p:txBody>
      </p:sp>
      <p:grpSp>
        <p:nvGrpSpPr>
          <p:cNvPr id="294" name="Group 293">
            <a:extLst>
              <a:ext uri="{FF2B5EF4-FFF2-40B4-BE49-F238E27FC236}">
                <a16:creationId xmlns:a16="http://schemas.microsoft.com/office/drawing/2014/main" id="{046E4D62-35A3-4E43-857E-D57928C2E016}"/>
              </a:ext>
            </a:extLst>
          </p:cNvPr>
          <p:cNvGrpSpPr/>
          <p:nvPr/>
        </p:nvGrpSpPr>
        <p:grpSpPr>
          <a:xfrm>
            <a:off x="1474613" y="3527189"/>
            <a:ext cx="1943100" cy="247650"/>
            <a:chOff x="1638300" y="1209675"/>
            <a:chExt cx="1943100" cy="247650"/>
          </a:xfrm>
        </p:grpSpPr>
        <p:grpSp>
          <p:nvGrpSpPr>
            <p:cNvPr id="316" name="Group 315">
              <a:extLst>
                <a:ext uri="{FF2B5EF4-FFF2-40B4-BE49-F238E27FC236}">
                  <a16:creationId xmlns:a16="http://schemas.microsoft.com/office/drawing/2014/main" id="{B5C5BC78-901B-430A-80B8-9C0A5734AB03}"/>
                </a:ext>
              </a:extLst>
            </p:cNvPr>
            <p:cNvGrpSpPr/>
            <p:nvPr/>
          </p:nvGrpSpPr>
          <p:grpSpPr>
            <a:xfrm>
              <a:off x="1638300" y="1209675"/>
              <a:ext cx="647700" cy="247650"/>
              <a:chOff x="1638300" y="1209675"/>
              <a:chExt cx="647700" cy="247650"/>
            </a:xfrm>
          </p:grpSpPr>
          <p:sp>
            <p:nvSpPr>
              <p:cNvPr id="323" name="Rectangle 322">
                <a:extLst>
                  <a:ext uri="{FF2B5EF4-FFF2-40B4-BE49-F238E27FC236}">
                    <a16:creationId xmlns:a16="http://schemas.microsoft.com/office/drawing/2014/main" id="{73F04020-7903-4F3A-BAD0-CF9142256A5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3D5E49CC-1CD4-4446-ABB2-BC7E89EB900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B6D8E412-3D9D-4AF7-B78E-29376B937429}"/>
                </a:ext>
              </a:extLst>
            </p:cNvPr>
            <p:cNvGrpSpPr/>
            <p:nvPr/>
          </p:nvGrpSpPr>
          <p:grpSpPr>
            <a:xfrm>
              <a:off x="2286000" y="1209675"/>
              <a:ext cx="647700" cy="247650"/>
              <a:chOff x="1638300" y="1209675"/>
              <a:chExt cx="647700" cy="247650"/>
            </a:xfrm>
          </p:grpSpPr>
          <p:sp>
            <p:nvSpPr>
              <p:cNvPr id="321" name="Rectangle 320">
                <a:extLst>
                  <a:ext uri="{FF2B5EF4-FFF2-40B4-BE49-F238E27FC236}">
                    <a16:creationId xmlns:a16="http://schemas.microsoft.com/office/drawing/2014/main" id="{C02D945B-A266-4ED0-A654-5C49A986B78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C10ABC5B-342D-4FE5-A743-A2EEC69A772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3922DF5A-56D3-410C-85FE-58068F3FD429}"/>
                </a:ext>
              </a:extLst>
            </p:cNvPr>
            <p:cNvGrpSpPr/>
            <p:nvPr/>
          </p:nvGrpSpPr>
          <p:grpSpPr>
            <a:xfrm>
              <a:off x="2933700" y="1209675"/>
              <a:ext cx="647700" cy="247650"/>
              <a:chOff x="1638300" y="1209675"/>
              <a:chExt cx="647700" cy="247650"/>
            </a:xfrm>
          </p:grpSpPr>
          <p:sp>
            <p:nvSpPr>
              <p:cNvPr id="319" name="Rectangle 318">
                <a:extLst>
                  <a:ext uri="{FF2B5EF4-FFF2-40B4-BE49-F238E27FC236}">
                    <a16:creationId xmlns:a16="http://schemas.microsoft.com/office/drawing/2014/main" id="{15A3DF17-DA2D-4CF8-8ED8-DDECC941AC9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D282B51F-E145-4D72-8F7B-F9A63DB4BF4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5" name="Group 294">
            <a:extLst>
              <a:ext uri="{FF2B5EF4-FFF2-40B4-BE49-F238E27FC236}">
                <a16:creationId xmlns:a16="http://schemas.microsoft.com/office/drawing/2014/main" id="{C7872E37-5848-4913-B0D4-7360F4889621}"/>
              </a:ext>
            </a:extLst>
          </p:cNvPr>
          <p:cNvGrpSpPr/>
          <p:nvPr/>
        </p:nvGrpSpPr>
        <p:grpSpPr>
          <a:xfrm>
            <a:off x="3417713" y="3527189"/>
            <a:ext cx="1943100" cy="247650"/>
            <a:chOff x="1638300" y="1209675"/>
            <a:chExt cx="1943100" cy="247650"/>
          </a:xfrm>
        </p:grpSpPr>
        <p:grpSp>
          <p:nvGrpSpPr>
            <p:cNvPr id="307" name="Group 306">
              <a:extLst>
                <a:ext uri="{FF2B5EF4-FFF2-40B4-BE49-F238E27FC236}">
                  <a16:creationId xmlns:a16="http://schemas.microsoft.com/office/drawing/2014/main" id="{CAF39296-C72E-410C-8E4F-7318920BDE2E}"/>
                </a:ext>
              </a:extLst>
            </p:cNvPr>
            <p:cNvGrpSpPr/>
            <p:nvPr/>
          </p:nvGrpSpPr>
          <p:grpSpPr>
            <a:xfrm>
              <a:off x="1638300" y="1209675"/>
              <a:ext cx="647700" cy="247650"/>
              <a:chOff x="1638300" y="1209675"/>
              <a:chExt cx="647700" cy="247650"/>
            </a:xfrm>
          </p:grpSpPr>
          <p:sp>
            <p:nvSpPr>
              <p:cNvPr id="314" name="Rectangle 313">
                <a:extLst>
                  <a:ext uri="{FF2B5EF4-FFF2-40B4-BE49-F238E27FC236}">
                    <a16:creationId xmlns:a16="http://schemas.microsoft.com/office/drawing/2014/main" id="{1FF416F1-6C59-4106-8266-350659C9F5F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4AD0695-86F5-4685-BC9F-319C22AE9AA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DCEA11CA-26F6-447A-9029-1F5A38CB4E8D}"/>
                </a:ext>
              </a:extLst>
            </p:cNvPr>
            <p:cNvGrpSpPr/>
            <p:nvPr/>
          </p:nvGrpSpPr>
          <p:grpSpPr>
            <a:xfrm>
              <a:off x="2286000" y="1209675"/>
              <a:ext cx="647700" cy="247650"/>
              <a:chOff x="1638300" y="1209675"/>
              <a:chExt cx="647700" cy="247650"/>
            </a:xfrm>
          </p:grpSpPr>
          <p:sp>
            <p:nvSpPr>
              <p:cNvPr id="312" name="Rectangle 311">
                <a:extLst>
                  <a:ext uri="{FF2B5EF4-FFF2-40B4-BE49-F238E27FC236}">
                    <a16:creationId xmlns:a16="http://schemas.microsoft.com/office/drawing/2014/main" id="{6E56D6E9-0EA3-43FB-B919-71E85203C74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21681E21-EAE0-4B33-80C5-2D5723A956E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1AF9A543-8266-4A21-96C3-B5F725A34E96}"/>
                </a:ext>
              </a:extLst>
            </p:cNvPr>
            <p:cNvGrpSpPr/>
            <p:nvPr/>
          </p:nvGrpSpPr>
          <p:grpSpPr>
            <a:xfrm>
              <a:off x="2933700" y="1209675"/>
              <a:ext cx="647700" cy="247650"/>
              <a:chOff x="1638300" y="1209675"/>
              <a:chExt cx="647700" cy="247650"/>
            </a:xfrm>
          </p:grpSpPr>
          <p:sp>
            <p:nvSpPr>
              <p:cNvPr id="310" name="Rectangle 309">
                <a:extLst>
                  <a:ext uri="{FF2B5EF4-FFF2-40B4-BE49-F238E27FC236}">
                    <a16:creationId xmlns:a16="http://schemas.microsoft.com/office/drawing/2014/main" id="{6B361C6C-CB8F-47B6-8667-5B48C78314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7AD0299-9040-4E60-83BB-9107C986141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6" name="Group 295">
            <a:extLst>
              <a:ext uri="{FF2B5EF4-FFF2-40B4-BE49-F238E27FC236}">
                <a16:creationId xmlns:a16="http://schemas.microsoft.com/office/drawing/2014/main" id="{55F5B37B-FADE-4600-A476-4EDBE8D8E9B8}"/>
              </a:ext>
            </a:extLst>
          </p:cNvPr>
          <p:cNvGrpSpPr/>
          <p:nvPr/>
        </p:nvGrpSpPr>
        <p:grpSpPr>
          <a:xfrm>
            <a:off x="6681613" y="3527189"/>
            <a:ext cx="1943100" cy="247650"/>
            <a:chOff x="1638300" y="1209675"/>
            <a:chExt cx="1943100" cy="247650"/>
          </a:xfrm>
        </p:grpSpPr>
        <p:grpSp>
          <p:nvGrpSpPr>
            <p:cNvPr id="298" name="Group 297">
              <a:extLst>
                <a:ext uri="{FF2B5EF4-FFF2-40B4-BE49-F238E27FC236}">
                  <a16:creationId xmlns:a16="http://schemas.microsoft.com/office/drawing/2014/main" id="{FB693899-74E9-432C-9929-91A54D8AC0B0}"/>
                </a:ext>
              </a:extLst>
            </p:cNvPr>
            <p:cNvGrpSpPr/>
            <p:nvPr/>
          </p:nvGrpSpPr>
          <p:grpSpPr>
            <a:xfrm>
              <a:off x="1638300" y="1209675"/>
              <a:ext cx="647700" cy="247650"/>
              <a:chOff x="1638300" y="1209675"/>
              <a:chExt cx="647700" cy="247650"/>
            </a:xfrm>
          </p:grpSpPr>
          <p:sp>
            <p:nvSpPr>
              <p:cNvPr id="305" name="Rectangle 304">
                <a:extLst>
                  <a:ext uri="{FF2B5EF4-FFF2-40B4-BE49-F238E27FC236}">
                    <a16:creationId xmlns:a16="http://schemas.microsoft.com/office/drawing/2014/main" id="{E2340166-7019-4AD6-ACAE-26CA8E97FA5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1B1E3A71-9FCC-4E3B-89F5-AB5B3188182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A38AF093-CA67-48FD-95A3-7E983F920261}"/>
                </a:ext>
              </a:extLst>
            </p:cNvPr>
            <p:cNvGrpSpPr/>
            <p:nvPr/>
          </p:nvGrpSpPr>
          <p:grpSpPr>
            <a:xfrm>
              <a:off x="2286000" y="1209675"/>
              <a:ext cx="647700" cy="247650"/>
              <a:chOff x="1638300" y="1209675"/>
              <a:chExt cx="647700" cy="247650"/>
            </a:xfrm>
          </p:grpSpPr>
          <p:sp>
            <p:nvSpPr>
              <p:cNvPr id="303" name="Rectangle 302">
                <a:extLst>
                  <a:ext uri="{FF2B5EF4-FFF2-40B4-BE49-F238E27FC236}">
                    <a16:creationId xmlns:a16="http://schemas.microsoft.com/office/drawing/2014/main" id="{B3F59A7C-44DB-48FE-AFF6-D036E7B57E6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78F8727F-2992-46F9-AFFB-52678FBCAA4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299">
              <a:extLst>
                <a:ext uri="{FF2B5EF4-FFF2-40B4-BE49-F238E27FC236}">
                  <a16:creationId xmlns:a16="http://schemas.microsoft.com/office/drawing/2014/main" id="{A800FB3A-135C-43BF-9C1E-1A7EC8DE646B}"/>
                </a:ext>
              </a:extLst>
            </p:cNvPr>
            <p:cNvGrpSpPr/>
            <p:nvPr/>
          </p:nvGrpSpPr>
          <p:grpSpPr>
            <a:xfrm>
              <a:off x="2933700" y="1209675"/>
              <a:ext cx="647700" cy="247650"/>
              <a:chOff x="1638300" y="1209675"/>
              <a:chExt cx="647700" cy="247650"/>
            </a:xfrm>
          </p:grpSpPr>
          <p:sp>
            <p:nvSpPr>
              <p:cNvPr id="301" name="Rectangle 300">
                <a:extLst>
                  <a:ext uri="{FF2B5EF4-FFF2-40B4-BE49-F238E27FC236}">
                    <a16:creationId xmlns:a16="http://schemas.microsoft.com/office/drawing/2014/main" id="{41585A83-289C-4D9D-BA83-C667D959D0C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73D9A02-7ABC-451F-918F-CFF39B6E8C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7" name="TextBox 296">
            <a:extLst>
              <a:ext uri="{FF2B5EF4-FFF2-40B4-BE49-F238E27FC236}">
                <a16:creationId xmlns:a16="http://schemas.microsoft.com/office/drawing/2014/main" id="{F26FF8AA-68DC-4D96-99A3-CD0B7E2F9AAF}"/>
              </a:ext>
            </a:extLst>
          </p:cNvPr>
          <p:cNvSpPr txBox="1"/>
          <p:nvPr/>
        </p:nvSpPr>
        <p:spPr>
          <a:xfrm>
            <a:off x="5273878" y="3405507"/>
            <a:ext cx="1497526" cy="369332"/>
          </a:xfrm>
          <a:prstGeom prst="rect">
            <a:avLst/>
          </a:prstGeom>
          <a:noFill/>
        </p:spPr>
        <p:txBody>
          <a:bodyPr wrap="none" rtlCol="0">
            <a:spAutoFit/>
          </a:bodyPr>
          <a:lstStyle/>
          <a:p>
            <a:r>
              <a:rPr lang="en-US" dirty="0"/>
              <a:t>…………….........</a:t>
            </a:r>
          </a:p>
        </p:txBody>
      </p:sp>
      <p:grpSp>
        <p:nvGrpSpPr>
          <p:cNvPr id="261" name="Group 260">
            <a:extLst>
              <a:ext uri="{FF2B5EF4-FFF2-40B4-BE49-F238E27FC236}">
                <a16:creationId xmlns:a16="http://schemas.microsoft.com/office/drawing/2014/main" id="{F3F0DD00-5856-4687-B6B2-7BF2B1D8D262}"/>
              </a:ext>
            </a:extLst>
          </p:cNvPr>
          <p:cNvGrpSpPr/>
          <p:nvPr/>
        </p:nvGrpSpPr>
        <p:grpSpPr>
          <a:xfrm>
            <a:off x="1474613" y="3787371"/>
            <a:ext cx="1943100" cy="247650"/>
            <a:chOff x="1638300" y="1209675"/>
            <a:chExt cx="1943100" cy="247650"/>
          </a:xfrm>
        </p:grpSpPr>
        <p:grpSp>
          <p:nvGrpSpPr>
            <p:cNvPr id="283" name="Group 282">
              <a:extLst>
                <a:ext uri="{FF2B5EF4-FFF2-40B4-BE49-F238E27FC236}">
                  <a16:creationId xmlns:a16="http://schemas.microsoft.com/office/drawing/2014/main" id="{501029E7-5D05-4EFD-8630-688930C22B4E}"/>
                </a:ext>
              </a:extLst>
            </p:cNvPr>
            <p:cNvGrpSpPr/>
            <p:nvPr/>
          </p:nvGrpSpPr>
          <p:grpSpPr>
            <a:xfrm>
              <a:off x="1638300" y="1209675"/>
              <a:ext cx="647700" cy="247650"/>
              <a:chOff x="1638300" y="1209675"/>
              <a:chExt cx="647700" cy="247650"/>
            </a:xfrm>
          </p:grpSpPr>
          <p:sp>
            <p:nvSpPr>
              <p:cNvPr id="290" name="Rectangle 289">
                <a:extLst>
                  <a:ext uri="{FF2B5EF4-FFF2-40B4-BE49-F238E27FC236}">
                    <a16:creationId xmlns:a16="http://schemas.microsoft.com/office/drawing/2014/main" id="{776D54C4-BA1B-45BD-85F8-3B3A2543014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8D1C77BD-B0F3-4FDF-963F-583C87FDCD8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F6A22C39-FCDE-43F3-B836-2D301DBE28EF}"/>
                </a:ext>
              </a:extLst>
            </p:cNvPr>
            <p:cNvGrpSpPr/>
            <p:nvPr/>
          </p:nvGrpSpPr>
          <p:grpSpPr>
            <a:xfrm>
              <a:off x="2286000" y="1209675"/>
              <a:ext cx="647700" cy="247650"/>
              <a:chOff x="1638300" y="1209675"/>
              <a:chExt cx="647700" cy="247650"/>
            </a:xfrm>
          </p:grpSpPr>
          <p:sp>
            <p:nvSpPr>
              <p:cNvPr id="288" name="Rectangle 287">
                <a:extLst>
                  <a:ext uri="{FF2B5EF4-FFF2-40B4-BE49-F238E27FC236}">
                    <a16:creationId xmlns:a16="http://schemas.microsoft.com/office/drawing/2014/main" id="{37A2954B-238D-4157-85AE-681470A01B3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186D850A-024C-445B-87E6-1FFF46E64C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5" name="Group 284">
              <a:extLst>
                <a:ext uri="{FF2B5EF4-FFF2-40B4-BE49-F238E27FC236}">
                  <a16:creationId xmlns:a16="http://schemas.microsoft.com/office/drawing/2014/main" id="{B0EB0779-BF23-42E9-90D2-3BC70AD3F35B}"/>
                </a:ext>
              </a:extLst>
            </p:cNvPr>
            <p:cNvGrpSpPr/>
            <p:nvPr/>
          </p:nvGrpSpPr>
          <p:grpSpPr>
            <a:xfrm>
              <a:off x="2933700" y="1209675"/>
              <a:ext cx="647700" cy="247650"/>
              <a:chOff x="1638300" y="1209675"/>
              <a:chExt cx="647700" cy="247650"/>
            </a:xfrm>
          </p:grpSpPr>
          <p:sp>
            <p:nvSpPr>
              <p:cNvPr id="286" name="Rectangle 285">
                <a:extLst>
                  <a:ext uri="{FF2B5EF4-FFF2-40B4-BE49-F238E27FC236}">
                    <a16:creationId xmlns:a16="http://schemas.microsoft.com/office/drawing/2014/main" id="{5D1752AB-9473-46CB-B834-49F04FB8F84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CB897B4-2CC9-4423-93CD-7D9B0A66582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2" name="Group 261">
            <a:extLst>
              <a:ext uri="{FF2B5EF4-FFF2-40B4-BE49-F238E27FC236}">
                <a16:creationId xmlns:a16="http://schemas.microsoft.com/office/drawing/2014/main" id="{E4D0033C-F012-492F-A913-07B7612EDB8A}"/>
              </a:ext>
            </a:extLst>
          </p:cNvPr>
          <p:cNvGrpSpPr/>
          <p:nvPr/>
        </p:nvGrpSpPr>
        <p:grpSpPr>
          <a:xfrm>
            <a:off x="3417713" y="3787371"/>
            <a:ext cx="1943100" cy="247650"/>
            <a:chOff x="1638300" y="1209675"/>
            <a:chExt cx="1943100" cy="247650"/>
          </a:xfrm>
        </p:grpSpPr>
        <p:grpSp>
          <p:nvGrpSpPr>
            <p:cNvPr id="274" name="Group 273">
              <a:extLst>
                <a:ext uri="{FF2B5EF4-FFF2-40B4-BE49-F238E27FC236}">
                  <a16:creationId xmlns:a16="http://schemas.microsoft.com/office/drawing/2014/main" id="{AE87675B-9230-4EAF-A587-E2C05ADCB41E}"/>
                </a:ext>
              </a:extLst>
            </p:cNvPr>
            <p:cNvGrpSpPr/>
            <p:nvPr/>
          </p:nvGrpSpPr>
          <p:grpSpPr>
            <a:xfrm>
              <a:off x="1638300" y="1209675"/>
              <a:ext cx="647700" cy="247650"/>
              <a:chOff x="1638300" y="1209675"/>
              <a:chExt cx="647700" cy="247650"/>
            </a:xfrm>
          </p:grpSpPr>
          <p:sp>
            <p:nvSpPr>
              <p:cNvPr id="281" name="Rectangle 280">
                <a:extLst>
                  <a:ext uri="{FF2B5EF4-FFF2-40B4-BE49-F238E27FC236}">
                    <a16:creationId xmlns:a16="http://schemas.microsoft.com/office/drawing/2014/main" id="{9DEE5638-B424-4804-B03A-655CA73BD34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BF6E6396-1027-477B-A00D-20B9B3860A5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5" name="Group 274">
              <a:extLst>
                <a:ext uri="{FF2B5EF4-FFF2-40B4-BE49-F238E27FC236}">
                  <a16:creationId xmlns:a16="http://schemas.microsoft.com/office/drawing/2014/main" id="{739DA1D2-EF9B-48B4-A159-8B513F242990}"/>
                </a:ext>
              </a:extLst>
            </p:cNvPr>
            <p:cNvGrpSpPr/>
            <p:nvPr/>
          </p:nvGrpSpPr>
          <p:grpSpPr>
            <a:xfrm>
              <a:off x="2286000" y="1209675"/>
              <a:ext cx="647700" cy="247650"/>
              <a:chOff x="1638300" y="1209675"/>
              <a:chExt cx="647700" cy="247650"/>
            </a:xfrm>
          </p:grpSpPr>
          <p:sp>
            <p:nvSpPr>
              <p:cNvPr id="279" name="Rectangle 278">
                <a:extLst>
                  <a:ext uri="{FF2B5EF4-FFF2-40B4-BE49-F238E27FC236}">
                    <a16:creationId xmlns:a16="http://schemas.microsoft.com/office/drawing/2014/main" id="{D1FAF3D4-7808-4B0F-AA5C-09F23D9621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8991C567-A34E-46AE-93CA-F291284852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a:extLst>
                <a:ext uri="{FF2B5EF4-FFF2-40B4-BE49-F238E27FC236}">
                  <a16:creationId xmlns:a16="http://schemas.microsoft.com/office/drawing/2014/main" id="{84835B63-F530-465A-8482-8A083061A3ED}"/>
                </a:ext>
              </a:extLst>
            </p:cNvPr>
            <p:cNvGrpSpPr/>
            <p:nvPr/>
          </p:nvGrpSpPr>
          <p:grpSpPr>
            <a:xfrm>
              <a:off x="2933700" y="1209675"/>
              <a:ext cx="647700" cy="247650"/>
              <a:chOff x="1638300" y="1209675"/>
              <a:chExt cx="647700" cy="247650"/>
            </a:xfrm>
          </p:grpSpPr>
          <p:sp>
            <p:nvSpPr>
              <p:cNvPr id="277" name="Rectangle 276">
                <a:extLst>
                  <a:ext uri="{FF2B5EF4-FFF2-40B4-BE49-F238E27FC236}">
                    <a16:creationId xmlns:a16="http://schemas.microsoft.com/office/drawing/2014/main" id="{13516D1A-A24A-4AC0-9BB1-717F439D81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EEF9B1BE-0E8C-4D60-95CE-B6A30747121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3" name="Group 262">
            <a:extLst>
              <a:ext uri="{FF2B5EF4-FFF2-40B4-BE49-F238E27FC236}">
                <a16:creationId xmlns:a16="http://schemas.microsoft.com/office/drawing/2014/main" id="{9E6282CB-0005-451A-88B0-9D7719111CA7}"/>
              </a:ext>
            </a:extLst>
          </p:cNvPr>
          <p:cNvGrpSpPr/>
          <p:nvPr/>
        </p:nvGrpSpPr>
        <p:grpSpPr>
          <a:xfrm>
            <a:off x="6681613" y="3787371"/>
            <a:ext cx="1943100" cy="247650"/>
            <a:chOff x="1638300" y="1209675"/>
            <a:chExt cx="1943100" cy="247650"/>
          </a:xfrm>
        </p:grpSpPr>
        <p:grpSp>
          <p:nvGrpSpPr>
            <p:cNvPr id="265" name="Group 264">
              <a:extLst>
                <a:ext uri="{FF2B5EF4-FFF2-40B4-BE49-F238E27FC236}">
                  <a16:creationId xmlns:a16="http://schemas.microsoft.com/office/drawing/2014/main" id="{769243FD-B96E-4BD3-8554-95595A61029D}"/>
                </a:ext>
              </a:extLst>
            </p:cNvPr>
            <p:cNvGrpSpPr/>
            <p:nvPr/>
          </p:nvGrpSpPr>
          <p:grpSpPr>
            <a:xfrm>
              <a:off x="1638300" y="1209675"/>
              <a:ext cx="647700" cy="247650"/>
              <a:chOff x="1638300" y="1209675"/>
              <a:chExt cx="647700" cy="247650"/>
            </a:xfrm>
          </p:grpSpPr>
          <p:sp>
            <p:nvSpPr>
              <p:cNvPr id="272" name="Rectangle 271">
                <a:extLst>
                  <a:ext uri="{FF2B5EF4-FFF2-40B4-BE49-F238E27FC236}">
                    <a16:creationId xmlns:a16="http://schemas.microsoft.com/office/drawing/2014/main" id="{C2CE1347-9890-4219-AE68-8D7CAB226F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4726DDA7-1851-4A17-8C5F-FE388CDD88C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887086B6-1F42-4394-89BB-CBD5487881D1}"/>
                </a:ext>
              </a:extLst>
            </p:cNvPr>
            <p:cNvGrpSpPr/>
            <p:nvPr/>
          </p:nvGrpSpPr>
          <p:grpSpPr>
            <a:xfrm>
              <a:off x="2286000" y="1209675"/>
              <a:ext cx="647700" cy="247650"/>
              <a:chOff x="1638300" y="1209675"/>
              <a:chExt cx="647700" cy="247650"/>
            </a:xfrm>
          </p:grpSpPr>
          <p:sp>
            <p:nvSpPr>
              <p:cNvPr id="270" name="Rectangle 269">
                <a:extLst>
                  <a:ext uri="{FF2B5EF4-FFF2-40B4-BE49-F238E27FC236}">
                    <a16:creationId xmlns:a16="http://schemas.microsoft.com/office/drawing/2014/main" id="{B0366661-9F18-4574-A916-6E3DFB5A5BB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6E10C06-6ABA-43F3-B9D5-85577F65A4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CB41F213-45DF-46B9-9FD8-A19AAB076C5D}"/>
                </a:ext>
              </a:extLst>
            </p:cNvPr>
            <p:cNvGrpSpPr/>
            <p:nvPr/>
          </p:nvGrpSpPr>
          <p:grpSpPr>
            <a:xfrm>
              <a:off x="2933700" y="1209675"/>
              <a:ext cx="647700" cy="247650"/>
              <a:chOff x="1638300" y="1209675"/>
              <a:chExt cx="647700" cy="247650"/>
            </a:xfrm>
          </p:grpSpPr>
          <p:sp>
            <p:nvSpPr>
              <p:cNvPr id="268" name="Rectangle 267">
                <a:extLst>
                  <a:ext uri="{FF2B5EF4-FFF2-40B4-BE49-F238E27FC236}">
                    <a16:creationId xmlns:a16="http://schemas.microsoft.com/office/drawing/2014/main" id="{EE6448AE-3DF7-457E-B550-825542AD442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1BAB90E5-594A-4687-A774-17AB5A40CAF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4" name="TextBox 263">
            <a:extLst>
              <a:ext uri="{FF2B5EF4-FFF2-40B4-BE49-F238E27FC236}">
                <a16:creationId xmlns:a16="http://schemas.microsoft.com/office/drawing/2014/main" id="{5E835558-116A-4745-B2E3-01F52AA0689A}"/>
              </a:ext>
            </a:extLst>
          </p:cNvPr>
          <p:cNvSpPr txBox="1"/>
          <p:nvPr/>
        </p:nvSpPr>
        <p:spPr>
          <a:xfrm>
            <a:off x="5273878" y="3665689"/>
            <a:ext cx="1497526" cy="369332"/>
          </a:xfrm>
          <a:prstGeom prst="rect">
            <a:avLst/>
          </a:prstGeom>
          <a:noFill/>
        </p:spPr>
        <p:txBody>
          <a:bodyPr wrap="none" rtlCol="0">
            <a:spAutoFit/>
          </a:bodyPr>
          <a:lstStyle/>
          <a:p>
            <a:r>
              <a:rPr lang="en-US" dirty="0"/>
              <a:t>…………….........</a:t>
            </a:r>
          </a:p>
        </p:txBody>
      </p:sp>
      <p:grpSp>
        <p:nvGrpSpPr>
          <p:cNvPr id="361" name="Group 360">
            <a:extLst>
              <a:ext uri="{FF2B5EF4-FFF2-40B4-BE49-F238E27FC236}">
                <a16:creationId xmlns:a16="http://schemas.microsoft.com/office/drawing/2014/main" id="{44518E9D-A8C8-458F-8B69-3BD938E30180}"/>
              </a:ext>
            </a:extLst>
          </p:cNvPr>
          <p:cNvGrpSpPr/>
          <p:nvPr/>
        </p:nvGrpSpPr>
        <p:grpSpPr>
          <a:xfrm>
            <a:off x="1474613" y="5101351"/>
            <a:ext cx="1943100" cy="247650"/>
            <a:chOff x="1638300" y="1209675"/>
            <a:chExt cx="1943100" cy="247650"/>
          </a:xfrm>
        </p:grpSpPr>
        <p:grpSp>
          <p:nvGrpSpPr>
            <p:cNvPr id="383" name="Group 382">
              <a:extLst>
                <a:ext uri="{FF2B5EF4-FFF2-40B4-BE49-F238E27FC236}">
                  <a16:creationId xmlns:a16="http://schemas.microsoft.com/office/drawing/2014/main" id="{D8E75CF4-A087-48AE-BC5A-8F859D2E9073}"/>
                </a:ext>
              </a:extLst>
            </p:cNvPr>
            <p:cNvGrpSpPr/>
            <p:nvPr/>
          </p:nvGrpSpPr>
          <p:grpSpPr>
            <a:xfrm>
              <a:off x="1638300" y="1209675"/>
              <a:ext cx="647700" cy="247650"/>
              <a:chOff x="1638300" y="1209675"/>
              <a:chExt cx="647700" cy="247650"/>
            </a:xfrm>
          </p:grpSpPr>
          <p:sp>
            <p:nvSpPr>
              <p:cNvPr id="390" name="Rectangle 389">
                <a:extLst>
                  <a:ext uri="{FF2B5EF4-FFF2-40B4-BE49-F238E27FC236}">
                    <a16:creationId xmlns:a16="http://schemas.microsoft.com/office/drawing/2014/main" id="{E89C9ACA-84E9-4563-A456-523187C3127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C957E60E-5723-47BD-A4D0-0FA3E040C2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4" name="Group 383">
              <a:extLst>
                <a:ext uri="{FF2B5EF4-FFF2-40B4-BE49-F238E27FC236}">
                  <a16:creationId xmlns:a16="http://schemas.microsoft.com/office/drawing/2014/main" id="{6DABCC56-9D2D-4567-932C-7363674E5624}"/>
                </a:ext>
              </a:extLst>
            </p:cNvPr>
            <p:cNvGrpSpPr/>
            <p:nvPr/>
          </p:nvGrpSpPr>
          <p:grpSpPr>
            <a:xfrm>
              <a:off x="2286000" y="1209675"/>
              <a:ext cx="647700" cy="247650"/>
              <a:chOff x="1638300" y="1209675"/>
              <a:chExt cx="647700" cy="247650"/>
            </a:xfrm>
          </p:grpSpPr>
          <p:sp>
            <p:nvSpPr>
              <p:cNvPr id="388" name="Rectangle 387">
                <a:extLst>
                  <a:ext uri="{FF2B5EF4-FFF2-40B4-BE49-F238E27FC236}">
                    <a16:creationId xmlns:a16="http://schemas.microsoft.com/office/drawing/2014/main" id="{442D6DE8-665D-4DF0-AEC6-5E2FFAABBF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DC13A59A-8216-4AAD-989F-82D84BD5831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84">
              <a:extLst>
                <a:ext uri="{FF2B5EF4-FFF2-40B4-BE49-F238E27FC236}">
                  <a16:creationId xmlns:a16="http://schemas.microsoft.com/office/drawing/2014/main" id="{BE8EF796-342A-408E-AE0E-1A50A1B318C9}"/>
                </a:ext>
              </a:extLst>
            </p:cNvPr>
            <p:cNvGrpSpPr/>
            <p:nvPr/>
          </p:nvGrpSpPr>
          <p:grpSpPr>
            <a:xfrm>
              <a:off x="2933700" y="1209675"/>
              <a:ext cx="647700" cy="247650"/>
              <a:chOff x="1638300" y="1209675"/>
              <a:chExt cx="647700" cy="247650"/>
            </a:xfrm>
          </p:grpSpPr>
          <p:sp>
            <p:nvSpPr>
              <p:cNvPr id="386" name="Rectangle 385">
                <a:extLst>
                  <a:ext uri="{FF2B5EF4-FFF2-40B4-BE49-F238E27FC236}">
                    <a16:creationId xmlns:a16="http://schemas.microsoft.com/office/drawing/2014/main" id="{41F8571D-D929-439A-9702-1A1999FCB97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888CC334-842D-4CD9-9BE6-683DD49B14F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2" name="Group 361">
            <a:extLst>
              <a:ext uri="{FF2B5EF4-FFF2-40B4-BE49-F238E27FC236}">
                <a16:creationId xmlns:a16="http://schemas.microsoft.com/office/drawing/2014/main" id="{F8664769-8881-4DF0-9601-FC13C4A65A44}"/>
              </a:ext>
            </a:extLst>
          </p:cNvPr>
          <p:cNvGrpSpPr/>
          <p:nvPr/>
        </p:nvGrpSpPr>
        <p:grpSpPr>
          <a:xfrm>
            <a:off x="3417713" y="5101351"/>
            <a:ext cx="1943100" cy="247650"/>
            <a:chOff x="1638300" y="1209675"/>
            <a:chExt cx="1943100" cy="247650"/>
          </a:xfrm>
        </p:grpSpPr>
        <p:grpSp>
          <p:nvGrpSpPr>
            <p:cNvPr id="374" name="Group 373">
              <a:extLst>
                <a:ext uri="{FF2B5EF4-FFF2-40B4-BE49-F238E27FC236}">
                  <a16:creationId xmlns:a16="http://schemas.microsoft.com/office/drawing/2014/main" id="{B2C9B62E-97D7-4D68-AD0B-5B931249ABDF}"/>
                </a:ext>
              </a:extLst>
            </p:cNvPr>
            <p:cNvGrpSpPr/>
            <p:nvPr/>
          </p:nvGrpSpPr>
          <p:grpSpPr>
            <a:xfrm>
              <a:off x="1638300" y="1209675"/>
              <a:ext cx="647700" cy="247650"/>
              <a:chOff x="1638300" y="1209675"/>
              <a:chExt cx="647700" cy="247650"/>
            </a:xfrm>
          </p:grpSpPr>
          <p:sp>
            <p:nvSpPr>
              <p:cNvPr id="381" name="Rectangle 380">
                <a:extLst>
                  <a:ext uri="{FF2B5EF4-FFF2-40B4-BE49-F238E27FC236}">
                    <a16:creationId xmlns:a16="http://schemas.microsoft.com/office/drawing/2014/main" id="{BCC5651C-7395-4E23-BCC4-32A7C5072D9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A3082D5B-F6B6-4AEC-8CE7-3D4FCE4E8CE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5" name="Group 374">
              <a:extLst>
                <a:ext uri="{FF2B5EF4-FFF2-40B4-BE49-F238E27FC236}">
                  <a16:creationId xmlns:a16="http://schemas.microsoft.com/office/drawing/2014/main" id="{A92756B3-1DCA-4B21-8698-0A3673CAA0A6}"/>
                </a:ext>
              </a:extLst>
            </p:cNvPr>
            <p:cNvGrpSpPr/>
            <p:nvPr/>
          </p:nvGrpSpPr>
          <p:grpSpPr>
            <a:xfrm>
              <a:off x="2286000" y="1209675"/>
              <a:ext cx="647700" cy="247650"/>
              <a:chOff x="1638300" y="1209675"/>
              <a:chExt cx="647700" cy="247650"/>
            </a:xfrm>
          </p:grpSpPr>
          <p:sp>
            <p:nvSpPr>
              <p:cNvPr id="379" name="Rectangle 378">
                <a:extLst>
                  <a:ext uri="{FF2B5EF4-FFF2-40B4-BE49-F238E27FC236}">
                    <a16:creationId xmlns:a16="http://schemas.microsoft.com/office/drawing/2014/main" id="{8FA779C8-75D2-4A27-82BA-6748ED23C9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3B1F2D76-9D6E-4728-958B-49DAC870D4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6" name="Group 375">
              <a:extLst>
                <a:ext uri="{FF2B5EF4-FFF2-40B4-BE49-F238E27FC236}">
                  <a16:creationId xmlns:a16="http://schemas.microsoft.com/office/drawing/2014/main" id="{1B6D4E31-1AEF-4136-9C47-031B63EC7CDB}"/>
                </a:ext>
              </a:extLst>
            </p:cNvPr>
            <p:cNvGrpSpPr/>
            <p:nvPr/>
          </p:nvGrpSpPr>
          <p:grpSpPr>
            <a:xfrm>
              <a:off x="2933700" y="1209675"/>
              <a:ext cx="647700" cy="247650"/>
              <a:chOff x="1638300" y="1209675"/>
              <a:chExt cx="647700" cy="247650"/>
            </a:xfrm>
          </p:grpSpPr>
          <p:sp>
            <p:nvSpPr>
              <p:cNvPr id="377" name="Rectangle 376">
                <a:extLst>
                  <a:ext uri="{FF2B5EF4-FFF2-40B4-BE49-F238E27FC236}">
                    <a16:creationId xmlns:a16="http://schemas.microsoft.com/office/drawing/2014/main" id="{2A0E9047-9209-48DB-996A-A4915150807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C46FA62F-2752-46E8-B935-6D8973EC367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3" name="Group 362">
            <a:extLst>
              <a:ext uri="{FF2B5EF4-FFF2-40B4-BE49-F238E27FC236}">
                <a16:creationId xmlns:a16="http://schemas.microsoft.com/office/drawing/2014/main" id="{658E2173-CECF-40CB-B746-E3D8DC6DD16E}"/>
              </a:ext>
            </a:extLst>
          </p:cNvPr>
          <p:cNvGrpSpPr/>
          <p:nvPr/>
        </p:nvGrpSpPr>
        <p:grpSpPr>
          <a:xfrm>
            <a:off x="6681613" y="5101351"/>
            <a:ext cx="1943100" cy="247650"/>
            <a:chOff x="1638300" y="1209675"/>
            <a:chExt cx="1943100" cy="247650"/>
          </a:xfrm>
        </p:grpSpPr>
        <p:grpSp>
          <p:nvGrpSpPr>
            <p:cNvPr id="365" name="Group 364">
              <a:extLst>
                <a:ext uri="{FF2B5EF4-FFF2-40B4-BE49-F238E27FC236}">
                  <a16:creationId xmlns:a16="http://schemas.microsoft.com/office/drawing/2014/main" id="{E791CD84-F806-4881-ADBE-E7BA4103AD27}"/>
                </a:ext>
              </a:extLst>
            </p:cNvPr>
            <p:cNvGrpSpPr/>
            <p:nvPr/>
          </p:nvGrpSpPr>
          <p:grpSpPr>
            <a:xfrm>
              <a:off x="1638300" y="1209675"/>
              <a:ext cx="647700" cy="247650"/>
              <a:chOff x="1638300" y="1209675"/>
              <a:chExt cx="647700" cy="247650"/>
            </a:xfrm>
          </p:grpSpPr>
          <p:sp>
            <p:nvSpPr>
              <p:cNvPr id="372" name="Rectangle 371">
                <a:extLst>
                  <a:ext uri="{FF2B5EF4-FFF2-40B4-BE49-F238E27FC236}">
                    <a16:creationId xmlns:a16="http://schemas.microsoft.com/office/drawing/2014/main" id="{4B9C4E95-AD8A-40D7-B917-9BC15D4496A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8EB23FC7-631C-4843-8278-6C5072FAEDF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6" name="Group 365">
              <a:extLst>
                <a:ext uri="{FF2B5EF4-FFF2-40B4-BE49-F238E27FC236}">
                  <a16:creationId xmlns:a16="http://schemas.microsoft.com/office/drawing/2014/main" id="{B688CB39-2A94-43C1-9279-17ABEFCBBB0C}"/>
                </a:ext>
              </a:extLst>
            </p:cNvPr>
            <p:cNvGrpSpPr/>
            <p:nvPr/>
          </p:nvGrpSpPr>
          <p:grpSpPr>
            <a:xfrm>
              <a:off x="2286000" y="1209675"/>
              <a:ext cx="647700" cy="247650"/>
              <a:chOff x="1638300" y="1209675"/>
              <a:chExt cx="647700" cy="247650"/>
            </a:xfrm>
          </p:grpSpPr>
          <p:sp>
            <p:nvSpPr>
              <p:cNvPr id="370" name="Rectangle 369">
                <a:extLst>
                  <a:ext uri="{FF2B5EF4-FFF2-40B4-BE49-F238E27FC236}">
                    <a16:creationId xmlns:a16="http://schemas.microsoft.com/office/drawing/2014/main" id="{A880D88C-C6C0-4878-BE38-33FE48E075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DB6F5A12-E20D-4879-8674-BFBC9BD5B7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a:extLst>
                <a:ext uri="{FF2B5EF4-FFF2-40B4-BE49-F238E27FC236}">
                  <a16:creationId xmlns:a16="http://schemas.microsoft.com/office/drawing/2014/main" id="{0194F1F0-A354-4F7B-A559-EE1C0EBA530E}"/>
                </a:ext>
              </a:extLst>
            </p:cNvPr>
            <p:cNvGrpSpPr/>
            <p:nvPr/>
          </p:nvGrpSpPr>
          <p:grpSpPr>
            <a:xfrm>
              <a:off x="2933700" y="1209675"/>
              <a:ext cx="647700" cy="247650"/>
              <a:chOff x="1638300" y="1209675"/>
              <a:chExt cx="647700" cy="247650"/>
            </a:xfrm>
          </p:grpSpPr>
          <p:sp>
            <p:nvSpPr>
              <p:cNvPr id="368" name="Rectangle 367">
                <a:extLst>
                  <a:ext uri="{FF2B5EF4-FFF2-40B4-BE49-F238E27FC236}">
                    <a16:creationId xmlns:a16="http://schemas.microsoft.com/office/drawing/2014/main" id="{50157555-D5C7-4F63-9D7A-BF78784D739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8B45C95A-0B1D-45CE-83AC-54DF7622AE6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4" name="TextBox 363">
            <a:extLst>
              <a:ext uri="{FF2B5EF4-FFF2-40B4-BE49-F238E27FC236}">
                <a16:creationId xmlns:a16="http://schemas.microsoft.com/office/drawing/2014/main" id="{F395E9E1-07E9-4A87-B17A-523C3E386C86}"/>
              </a:ext>
            </a:extLst>
          </p:cNvPr>
          <p:cNvSpPr txBox="1"/>
          <p:nvPr/>
        </p:nvSpPr>
        <p:spPr>
          <a:xfrm>
            <a:off x="5273878" y="4979669"/>
            <a:ext cx="1497526" cy="369332"/>
          </a:xfrm>
          <a:prstGeom prst="rect">
            <a:avLst/>
          </a:prstGeom>
          <a:noFill/>
        </p:spPr>
        <p:txBody>
          <a:bodyPr wrap="none" rtlCol="0">
            <a:spAutoFit/>
          </a:bodyPr>
          <a:lstStyle/>
          <a:p>
            <a:r>
              <a:rPr lang="en-US" dirty="0"/>
              <a:t>…………….........</a:t>
            </a:r>
          </a:p>
        </p:txBody>
      </p:sp>
      <p:grpSp>
        <p:nvGrpSpPr>
          <p:cNvPr id="395" name="Group 394">
            <a:extLst>
              <a:ext uri="{FF2B5EF4-FFF2-40B4-BE49-F238E27FC236}">
                <a16:creationId xmlns:a16="http://schemas.microsoft.com/office/drawing/2014/main" id="{F643390C-A0E5-4D1A-BFCE-8E131C5F276C}"/>
              </a:ext>
            </a:extLst>
          </p:cNvPr>
          <p:cNvGrpSpPr/>
          <p:nvPr/>
        </p:nvGrpSpPr>
        <p:grpSpPr>
          <a:xfrm>
            <a:off x="1476026" y="4855844"/>
            <a:ext cx="1943100" cy="247650"/>
            <a:chOff x="1638300" y="1209675"/>
            <a:chExt cx="1943100" cy="247650"/>
          </a:xfrm>
        </p:grpSpPr>
        <p:grpSp>
          <p:nvGrpSpPr>
            <p:cNvPr id="417" name="Group 416">
              <a:extLst>
                <a:ext uri="{FF2B5EF4-FFF2-40B4-BE49-F238E27FC236}">
                  <a16:creationId xmlns:a16="http://schemas.microsoft.com/office/drawing/2014/main" id="{4B725D9D-A0AD-4876-8F3B-13E4BF7398E6}"/>
                </a:ext>
              </a:extLst>
            </p:cNvPr>
            <p:cNvGrpSpPr/>
            <p:nvPr/>
          </p:nvGrpSpPr>
          <p:grpSpPr>
            <a:xfrm>
              <a:off x="1638300" y="1209675"/>
              <a:ext cx="647700" cy="247650"/>
              <a:chOff x="1638300" y="1209675"/>
              <a:chExt cx="647700" cy="247650"/>
            </a:xfrm>
          </p:grpSpPr>
          <p:sp>
            <p:nvSpPr>
              <p:cNvPr id="424" name="Rectangle 423">
                <a:extLst>
                  <a:ext uri="{FF2B5EF4-FFF2-40B4-BE49-F238E27FC236}">
                    <a16:creationId xmlns:a16="http://schemas.microsoft.com/office/drawing/2014/main" id="{00058FBB-D5DF-42A7-A727-C857992FE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4CFCA7F3-A7D9-43CD-9C93-E552DB09D11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a:extLst>
                <a:ext uri="{FF2B5EF4-FFF2-40B4-BE49-F238E27FC236}">
                  <a16:creationId xmlns:a16="http://schemas.microsoft.com/office/drawing/2014/main" id="{6618FD98-C300-49B7-A4AE-5974D171FBED}"/>
                </a:ext>
              </a:extLst>
            </p:cNvPr>
            <p:cNvGrpSpPr/>
            <p:nvPr/>
          </p:nvGrpSpPr>
          <p:grpSpPr>
            <a:xfrm>
              <a:off x="2286000" y="1209675"/>
              <a:ext cx="647700" cy="247650"/>
              <a:chOff x="1638300" y="1209675"/>
              <a:chExt cx="647700" cy="247650"/>
            </a:xfrm>
          </p:grpSpPr>
          <p:sp>
            <p:nvSpPr>
              <p:cNvPr id="422" name="Rectangle 421">
                <a:extLst>
                  <a:ext uri="{FF2B5EF4-FFF2-40B4-BE49-F238E27FC236}">
                    <a16:creationId xmlns:a16="http://schemas.microsoft.com/office/drawing/2014/main" id="{57FC07EC-BFB9-492B-8DCD-7E39196B00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7616626-E53E-4136-8133-43BDFF76D77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9" name="Group 418">
              <a:extLst>
                <a:ext uri="{FF2B5EF4-FFF2-40B4-BE49-F238E27FC236}">
                  <a16:creationId xmlns:a16="http://schemas.microsoft.com/office/drawing/2014/main" id="{F2077A45-AF0E-45B4-A3FD-A2F1072FEB59}"/>
                </a:ext>
              </a:extLst>
            </p:cNvPr>
            <p:cNvGrpSpPr/>
            <p:nvPr/>
          </p:nvGrpSpPr>
          <p:grpSpPr>
            <a:xfrm>
              <a:off x="2933700" y="1209675"/>
              <a:ext cx="647700" cy="247650"/>
              <a:chOff x="1638300" y="1209675"/>
              <a:chExt cx="647700" cy="247650"/>
            </a:xfrm>
          </p:grpSpPr>
          <p:sp>
            <p:nvSpPr>
              <p:cNvPr id="420" name="Rectangle 419">
                <a:extLst>
                  <a:ext uri="{FF2B5EF4-FFF2-40B4-BE49-F238E27FC236}">
                    <a16:creationId xmlns:a16="http://schemas.microsoft.com/office/drawing/2014/main" id="{7F83ADED-D5A0-4639-8AC8-401ACE757F3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9BEF6A2B-060F-44AE-85A4-A7605A56F30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6" name="Group 395">
            <a:extLst>
              <a:ext uri="{FF2B5EF4-FFF2-40B4-BE49-F238E27FC236}">
                <a16:creationId xmlns:a16="http://schemas.microsoft.com/office/drawing/2014/main" id="{7AC7B0D2-6C74-48B9-B117-B16B15659864}"/>
              </a:ext>
            </a:extLst>
          </p:cNvPr>
          <p:cNvGrpSpPr/>
          <p:nvPr/>
        </p:nvGrpSpPr>
        <p:grpSpPr>
          <a:xfrm>
            <a:off x="3419126" y="4855844"/>
            <a:ext cx="1943100" cy="247650"/>
            <a:chOff x="1638300" y="1209675"/>
            <a:chExt cx="1943100" cy="247650"/>
          </a:xfrm>
        </p:grpSpPr>
        <p:grpSp>
          <p:nvGrpSpPr>
            <p:cNvPr id="408" name="Group 407">
              <a:extLst>
                <a:ext uri="{FF2B5EF4-FFF2-40B4-BE49-F238E27FC236}">
                  <a16:creationId xmlns:a16="http://schemas.microsoft.com/office/drawing/2014/main" id="{9D4D5154-387D-42B5-9D6F-6C5309887D9B}"/>
                </a:ext>
              </a:extLst>
            </p:cNvPr>
            <p:cNvGrpSpPr/>
            <p:nvPr/>
          </p:nvGrpSpPr>
          <p:grpSpPr>
            <a:xfrm>
              <a:off x="1638300" y="1209675"/>
              <a:ext cx="647700" cy="247650"/>
              <a:chOff x="1638300" y="1209675"/>
              <a:chExt cx="647700" cy="247650"/>
            </a:xfrm>
          </p:grpSpPr>
          <p:sp>
            <p:nvSpPr>
              <p:cNvPr id="415" name="Rectangle 414">
                <a:extLst>
                  <a:ext uri="{FF2B5EF4-FFF2-40B4-BE49-F238E27FC236}">
                    <a16:creationId xmlns:a16="http://schemas.microsoft.com/office/drawing/2014/main" id="{57F581F8-8D3D-4BB0-A3E2-26498C3CC2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E402FB14-117C-43CC-B9B1-D47C0D1C03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9" name="Group 408">
              <a:extLst>
                <a:ext uri="{FF2B5EF4-FFF2-40B4-BE49-F238E27FC236}">
                  <a16:creationId xmlns:a16="http://schemas.microsoft.com/office/drawing/2014/main" id="{BEFA1B2E-82C4-4AFC-BC08-219931260298}"/>
                </a:ext>
              </a:extLst>
            </p:cNvPr>
            <p:cNvGrpSpPr/>
            <p:nvPr/>
          </p:nvGrpSpPr>
          <p:grpSpPr>
            <a:xfrm>
              <a:off x="2286000" y="1209675"/>
              <a:ext cx="647700" cy="247650"/>
              <a:chOff x="1638300" y="1209675"/>
              <a:chExt cx="647700" cy="247650"/>
            </a:xfrm>
          </p:grpSpPr>
          <p:sp>
            <p:nvSpPr>
              <p:cNvPr id="413" name="Rectangle 412">
                <a:extLst>
                  <a:ext uri="{FF2B5EF4-FFF2-40B4-BE49-F238E27FC236}">
                    <a16:creationId xmlns:a16="http://schemas.microsoft.com/office/drawing/2014/main" id="{09240FB8-4E86-42AA-AA64-B6367393DCC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01B4659C-DA9D-4BD5-9E38-24DFD4646EE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0" name="Group 409">
              <a:extLst>
                <a:ext uri="{FF2B5EF4-FFF2-40B4-BE49-F238E27FC236}">
                  <a16:creationId xmlns:a16="http://schemas.microsoft.com/office/drawing/2014/main" id="{C98E9A37-2995-4EB1-B393-3E2E24A84152}"/>
                </a:ext>
              </a:extLst>
            </p:cNvPr>
            <p:cNvGrpSpPr/>
            <p:nvPr/>
          </p:nvGrpSpPr>
          <p:grpSpPr>
            <a:xfrm>
              <a:off x="2933700" y="1209675"/>
              <a:ext cx="647700" cy="247650"/>
              <a:chOff x="1638300" y="1209675"/>
              <a:chExt cx="647700" cy="247650"/>
            </a:xfrm>
          </p:grpSpPr>
          <p:sp>
            <p:nvSpPr>
              <p:cNvPr id="411" name="Rectangle 410">
                <a:extLst>
                  <a:ext uri="{FF2B5EF4-FFF2-40B4-BE49-F238E27FC236}">
                    <a16:creationId xmlns:a16="http://schemas.microsoft.com/office/drawing/2014/main" id="{F9B4FC38-24CD-40A6-89A1-5D24336A90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CC9F0C24-1423-4C20-80C9-22EA9034D53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7" name="Group 396">
            <a:extLst>
              <a:ext uri="{FF2B5EF4-FFF2-40B4-BE49-F238E27FC236}">
                <a16:creationId xmlns:a16="http://schemas.microsoft.com/office/drawing/2014/main" id="{67173467-EE85-46C4-BDE9-D35248984A91}"/>
              </a:ext>
            </a:extLst>
          </p:cNvPr>
          <p:cNvGrpSpPr/>
          <p:nvPr/>
        </p:nvGrpSpPr>
        <p:grpSpPr>
          <a:xfrm>
            <a:off x="6683026" y="4855844"/>
            <a:ext cx="1943100" cy="247650"/>
            <a:chOff x="1638300" y="1209675"/>
            <a:chExt cx="1943100" cy="247650"/>
          </a:xfrm>
        </p:grpSpPr>
        <p:grpSp>
          <p:nvGrpSpPr>
            <p:cNvPr id="399" name="Group 398">
              <a:extLst>
                <a:ext uri="{FF2B5EF4-FFF2-40B4-BE49-F238E27FC236}">
                  <a16:creationId xmlns:a16="http://schemas.microsoft.com/office/drawing/2014/main" id="{8498BFB6-6E7C-428D-9F5F-D0F0DFE9EB64}"/>
                </a:ext>
              </a:extLst>
            </p:cNvPr>
            <p:cNvGrpSpPr/>
            <p:nvPr/>
          </p:nvGrpSpPr>
          <p:grpSpPr>
            <a:xfrm>
              <a:off x="1638300" y="1209675"/>
              <a:ext cx="647700" cy="247650"/>
              <a:chOff x="1638300" y="1209675"/>
              <a:chExt cx="647700" cy="247650"/>
            </a:xfrm>
          </p:grpSpPr>
          <p:sp>
            <p:nvSpPr>
              <p:cNvPr id="406" name="Rectangle 405">
                <a:extLst>
                  <a:ext uri="{FF2B5EF4-FFF2-40B4-BE49-F238E27FC236}">
                    <a16:creationId xmlns:a16="http://schemas.microsoft.com/office/drawing/2014/main" id="{2CC24CEE-26B6-43DA-B149-6C650CADCB2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B0692361-85AC-4A58-890E-5F24C3B007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a:extLst>
                <a:ext uri="{FF2B5EF4-FFF2-40B4-BE49-F238E27FC236}">
                  <a16:creationId xmlns:a16="http://schemas.microsoft.com/office/drawing/2014/main" id="{BFE3DA33-C173-4CBD-B812-97477073DEEF}"/>
                </a:ext>
              </a:extLst>
            </p:cNvPr>
            <p:cNvGrpSpPr/>
            <p:nvPr/>
          </p:nvGrpSpPr>
          <p:grpSpPr>
            <a:xfrm>
              <a:off x="2286000" y="1209675"/>
              <a:ext cx="647700" cy="247650"/>
              <a:chOff x="1638300" y="1209675"/>
              <a:chExt cx="647700" cy="247650"/>
            </a:xfrm>
          </p:grpSpPr>
          <p:sp>
            <p:nvSpPr>
              <p:cNvPr id="404" name="Rectangle 403">
                <a:extLst>
                  <a:ext uri="{FF2B5EF4-FFF2-40B4-BE49-F238E27FC236}">
                    <a16:creationId xmlns:a16="http://schemas.microsoft.com/office/drawing/2014/main" id="{CF81C6D4-6A9D-4B20-A669-5EC0303ACB8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2A771F04-BC5C-4B0C-9795-9144220003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a:extLst>
                <a:ext uri="{FF2B5EF4-FFF2-40B4-BE49-F238E27FC236}">
                  <a16:creationId xmlns:a16="http://schemas.microsoft.com/office/drawing/2014/main" id="{448A5146-96D6-4D12-8C74-9851B1631C5F}"/>
                </a:ext>
              </a:extLst>
            </p:cNvPr>
            <p:cNvGrpSpPr/>
            <p:nvPr/>
          </p:nvGrpSpPr>
          <p:grpSpPr>
            <a:xfrm>
              <a:off x="2933700" y="1209675"/>
              <a:ext cx="647700" cy="247650"/>
              <a:chOff x="1638300" y="1209675"/>
              <a:chExt cx="647700" cy="247650"/>
            </a:xfrm>
          </p:grpSpPr>
          <p:sp>
            <p:nvSpPr>
              <p:cNvPr id="402" name="Rectangle 401">
                <a:extLst>
                  <a:ext uri="{FF2B5EF4-FFF2-40B4-BE49-F238E27FC236}">
                    <a16:creationId xmlns:a16="http://schemas.microsoft.com/office/drawing/2014/main" id="{03B5DDD7-185A-4890-AE1D-AAFC5FB200A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451967A-6A8D-43E3-B2CD-DE34BE7F113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98" name="TextBox 397">
            <a:extLst>
              <a:ext uri="{FF2B5EF4-FFF2-40B4-BE49-F238E27FC236}">
                <a16:creationId xmlns:a16="http://schemas.microsoft.com/office/drawing/2014/main" id="{F0F03B7C-6A45-4207-A7AD-300A9D355063}"/>
              </a:ext>
            </a:extLst>
          </p:cNvPr>
          <p:cNvSpPr txBox="1"/>
          <p:nvPr/>
        </p:nvSpPr>
        <p:spPr>
          <a:xfrm>
            <a:off x="5275291" y="4734162"/>
            <a:ext cx="1497526" cy="369332"/>
          </a:xfrm>
          <a:prstGeom prst="rect">
            <a:avLst/>
          </a:prstGeom>
          <a:noFill/>
        </p:spPr>
        <p:txBody>
          <a:bodyPr wrap="none" rtlCol="0">
            <a:spAutoFit/>
          </a:bodyPr>
          <a:lstStyle/>
          <a:p>
            <a:r>
              <a:rPr lang="en-US" dirty="0"/>
              <a:t>…………….........</a:t>
            </a:r>
          </a:p>
        </p:txBody>
      </p:sp>
      <p:grpSp>
        <p:nvGrpSpPr>
          <p:cNvPr id="429" name="Group 428">
            <a:extLst>
              <a:ext uri="{FF2B5EF4-FFF2-40B4-BE49-F238E27FC236}">
                <a16:creationId xmlns:a16="http://schemas.microsoft.com/office/drawing/2014/main" id="{2ABF2138-0ACB-4A10-810B-5B4216A2654B}"/>
              </a:ext>
            </a:extLst>
          </p:cNvPr>
          <p:cNvGrpSpPr/>
          <p:nvPr/>
        </p:nvGrpSpPr>
        <p:grpSpPr>
          <a:xfrm>
            <a:off x="1474613" y="4608194"/>
            <a:ext cx="1943100" cy="247650"/>
            <a:chOff x="1638300" y="1209675"/>
            <a:chExt cx="1943100" cy="247650"/>
          </a:xfrm>
        </p:grpSpPr>
        <p:grpSp>
          <p:nvGrpSpPr>
            <p:cNvPr id="451" name="Group 450">
              <a:extLst>
                <a:ext uri="{FF2B5EF4-FFF2-40B4-BE49-F238E27FC236}">
                  <a16:creationId xmlns:a16="http://schemas.microsoft.com/office/drawing/2014/main" id="{3698635F-35EC-441E-9EA4-B51E6B82906D}"/>
                </a:ext>
              </a:extLst>
            </p:cNvPr>
            <p:cNvGrpSpPr/>
            <p:nvPr/>
          </p:nvGrpSpPr>
          <p:grpSpPr>
            <a:xfrm>
              <a:off x="1638300" y="1209675"/>
              <a:ext cx="647700" cy="247650"/>
              <a:chOff x="1638300" y="1209675"/>
              <a:chExt cx="647700" cy="247650"/>
            </a:xfrm>
          </p:grpSpPr>
          <p:sp>
            <p:nvSpPr>
              <p:cNvPr id="458" name="Rectangle 457">
                <a:extLst>
                  <a:ext uri="{FF2B5EF4-FFF2-40B4-BE49-F238E27FC236}">
                    <a16:creationId xmlns:a16="http://schemas.microsoft.com/office/drawing/2014/main" id="{55F3F2ED-1685-4BCA-8BA8-2C72909EB03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FB0D0771-DA38-41FF-96FC-18DFD78542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a:extLst>
                <a:ext uri="{FF2B5EF4-FFF2-40B4-BE49-F238E27FC236}">
                  <a16:creationId xmlns:a16="http://schemas.microsoft.com/office/drawing/2014/main" id="{A0CFAFD8-0EA4-4563-A30F-8B1986598848}"/>
                </a:ext>
              </a:extLst>
            </p:cNvPr>
            <p:cNvGrpSpPr/>
            <p:nvPr/>
          </p:nvGrpSpPr>
          <p:grpSpPr>
            <a:xfrm>
              <a:off x="2286000" y="1209675"/>
              <a:ext cx="647700" cy="247650"/>
              <a:chOff x="1638300" y="1209675"/>
              <a:chExt cx="647700" cy="247650"/>
            </a:xfrm>
          </p:grpSpPr>
          <p:sp>
            <p:nvSpPr>
              <p:cNvPr id="456" name="Rectangle 455">
                <a:extLst>
                  <a:ext uri="{FF2B5EF4-FFF2-40B4-BE49-F238E27FC236}">
                    <a16:creationId xmlns:a16="http://schemas.microsoft.com/office/drawing/2014/main" id="{6912B14A-6A47-4F83-8F51-03080AE743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51C202E7-4E9B-48D6-AA2A-34C12B9DCB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3" name="Group 452">
              <a:extLst>
                <a:ext uri="{FF2B5EF4-FFF2-40B4-BE49-F238E27FC236}">
                  <a16:creationId xmlns:a16="http://schemas.microsoft.com/office/drawing/2014/main" id="{CFFB06C1-640A-4098-8DC5-1CCDC267952A}"/>
                </a:ext>
              </a:extLst>
            </p:cNvPr>
            <p:cNvGrpSpPr/>
            <p:nvPr/>
          </p:nvGrpSpPr>
          <p:grpSpPr>
            <a:xfrm>
              <a:off x="2933700" y="1209675"/>
              <a:ext cx="647700" cy="247650"/>
              <a:chOff x="1638300" y="1209675"/>
              <a:chExt cx="647700" cy="247650"/>
            </a:xfrm>
          </p:grpSpPr>
          <p:sp>
            <p:nvSpPr>
              <p:cNvPr id="454" name="Rectangle 453">
                <a:extLst>
                  <a:ext uri="{FF2B5EF4-FFF2-40B4-BE49-F238E27FC236}">
                    <a16:creationId xmlns:a16="http://schemas.microsoft.com/office/drawing/2014/main" id="{4106BE15-AD04-4C0B-9E4F-95F83EF0EDD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217EDA5-260B-4925-80C5-063890387ED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0" name="Group 429">
            <a:extLst>
              <a:ext uri="{FF2B5EF4-FFF2-40B4-BE49-F238E27FC236}">
                <a16:creationId xmlns:a16="http://schemas.microsoft.com/office/drawing/2014/main" id="{BC4FA26C-E277-4FC9-993C-378EDEE4E319}"/>
              </a:ext>
            </a:extLst>
          </p:cNvPr>
          <p:cNvGrpSpPr/>
          <p:nvPr/>
        </p:nvGrpSpPr>
        <p:grpSpPr>
          <a:xfrm>
            <a:off x="3417713" y="4608194"/>
            <a:ext cx="1943100" cy="247650"/>
            <a:chOff x="1638300" y="1209675"/>
            <a:chExt cx="1943100" cy="247650"/>
          </a:xfrm>
        </p:grpSpPr>
        <p:grpSp>
          <p:nvGrpSpPr>
            <p:cNvPr id="442" name="Group 441">
              <a:extLst>
                <a:ext uri="{FF2B5EF4-FFF2-40B4-BE49-F238E27FC236}">
                  <a16:creationId xmlns:a16="http://schemas.microsoft.com/office/drawing/2014/main" id="{C26B79EA-2D08-49D1-8ECF-7C0B5F9881CD}"/>
                </a:ext>
              </a:extLst>
            </p:cNvPr>
            <p:cNvGrpSpPr/>
            <p:nvPr/>
          </p:nvGrpSpPr>
          <p:grpSpPr>
            <a:xfrm>
              <a:off x="1638300" y="1209675"/>
              <a:ext cx="647700" cy="247650"/>
              <a:chOff x="1638300" y="1209675"/>
              <a:chExt cx="647700" cy="247650"/>
            </a:xfrm>
          </p:grpSpPr>
          <p:sp>
            <p:nvSpPr>
              <p:cNvPr id="449" name="Rectangle 448">
                <a:extLst>
                  <a:ext uri="{FF2B5EF4-FFF2-40B4-BE49-F238E27FC236}">
                    <a16:creationId xmlns:a16="http://schemas.microsoft.com/office/drawing/2014/main" id="{B494D6E0-2602-466E-9886-87DB862AC48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788B7100-726C-4C6B-996A-469C0CC5CD5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BA73712C-DB56-432E-B334-76C4963EEB62}"/>
                </a:ext>
              </a:extLst>
            </p:cNvPr>
            <p:cNvGrpSpPr/>
            <p:nvPr/>
          </p:nvGrpSpPr>
          <p:grpSpPr>
            <a:xfrm>
              <a:off x="2286000" y="1209675"/>
              <a:ext cx="647700" cy="247650"/>
              <a:chOff x="1638300" y="1209675"/>
              <a:chExt cx="647700" cy="247650"/>
            </a:xfrm>
          </p:grpSpPr>
          <p:sp>
            <p:nvSpPr>
              <p:cNvPr id="447" name="Rectangle 446">
                <a:extLst>
                  <a:ext uri="{FF2B5EF4-FFF2-40B4-BE49-F238E27FC236}">
                    <a16:creationId xmlns:a16="http://schemas.microsoft.com/office/drawing/2014/main" id="{E69227A7-C8E4-4CE0-98C5-88F291F675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D7554276-BFD2-4B3B-91D9-18D201DA762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4" name="Group 443">
              <a:extLst>
                <a:ext uri="{FF2B5EF4-FFF2-40B4-BE49-F238E27FC236}">
                  <a16:creationId xmlns:a16="http://schemas.microsoft.com/office/drawing/2014/main" id="{11EE42FC-7471-401D-9907-FB8AE743949E}"/>
                </a:ext>
              </a:extLst>
            </p:cNvPr>
            <p:cNvGrpSpPr/>
            <p:nvPr/>
          </p:nvGrpSpPr>
          <p:grpSpPr>
            <a:xfrm>
              <a:off x="2933700" y="1209675"/>
              <a:ext cx="647700" cy="247650"/>
              <a:chOff x="1638300" y="1209675"/>
              <a:chExt cx="647700" cy="247650"/>
            </a:xfrm>
          </p:grpSpPr>
          <p:sp>
            <p:nvSpPr>
              <p:cNvPr id="445" name="Rectangle 444">
                <a:extLst>
                  <a:ext uri="{FF2B5EF4-FFF2-40B4-BE49-F238E27FC236}">
                    <a16:creationId xmlns:a16="http://schemas.microsoft.com/office/drawing/2014/main" id="{2385EAE1-ABA0-429A-816E-46FA61C0F6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D7C1F3D0-8FC3-4ED3-944D-94395FA7011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1" name="Group 430">
            <a:extLst>
              <a:ext uri="{FF2B5EF4-FFF2-40B4-BE49-F238E27FC236}">
                <a16:creationId xmlns:a16="http://schemas.microsoft.com/office/drawing/2014/main" id="{DF3B0CCB-3B5D-47B8-BA50-ACD7B6C7D11D}"/>
              </a:ext>
            </a:extLst>
          </p:cNvPr>
          <p:cNvGrpSpPr/>
          <p:nvPr/>
        </p:nvGrpSpPr>
        <p:grpSpPr>
          <a:xfrm>
            <a:off x="6681613" y="4608194"/>
            <a:ext cx="1943100" cy="247650"/>
            <a:chOff x="1638300" y="1209675"/>
            <a:chExt cx="1943100" cy="247650"/>
          </a:xfrm>
        </p:grpSpPr>
        <p:grpSp>
          <p:nvGrpSpPr>
            <p:cNvPr id="433" name="Group 432">
              <a:extLst>
                <a:ext uri="{FF2B5EF4-FFF2-40B4-BE49-F238E27FC236}">
                  <a16:creationId xmlns:a16="http://schemas.microsoft.com/office/drawing/2014/main" id="{7D081A67-0272-4A8D-A4B7-774A232B0FBA}"/>
                </a:ext>
              </a:extLst>
            </p:cNvPr>
            <p:cNvGrpSpPr/>
            <p:nvPr/>
          </p:nvGrpSpPr>
          <p:grpSpPr>
            <a:xfrm>
              <a:off x="1638300" y="1209675"/>
              <a:ext cx="647700" cy="247650"/>
              <a:chOff x="1638300" y="1209675"/>
              <a:chExt cx="647700" cy="247650"/>
            </a:xfrm>
          </p:grpSpPr>
          <p:sp>
            <p:nvSpPr>
              <p:cNvPr id="440" name="Rectangle 439">
                <a:extLst>
                  <a:ext uri="{FF2B5EF4-FFF2-40B4-BE49-F238E27FC236}">
                    <a16:creationId xmlns:a16="http://schemas.microsoft.com/office/drawing/2014/main" id="{07C6E961-928F-424E-A88E-FAA384A9A1D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C1EBFF91-0B3A-455D-BEF3-A5180FB6EEA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4" name="Group 433">
              <a:extLst>
                <a:ext uri="{FF2B5EF4-FFF2-40B4-BE49-F238E27FC236}">
                  <a16:creationId xmlns:a16="http://schemas.microsoft.com/office/drawing/2014/main" id="{180DB8AC-AE8F-4D99-A728-5C4C1D9926FF}"/>
                </a:ext>
              </a:extLst>
            </p:cNvPr>
            <p:cNvGrpSpPr/>
            <p:nvPr/>
          </p:nvGrpSpPr>
          <p:grpSpPr>
            <a:xfrm>
              <a:off x="2286000" y="1209675"/>
              <a:ext cx="647700" cy="247650"/>
              <a:chOff x="1638300" y="1209675"/>
              <a:chExt cx="647700" cy="247650"/>
            </a:xfrm>
          </p:grpSpPr>
          <p:sp>
            <p:nvSpPr>
              <p:cNvPr id="438" name="Rectangle 437">
                <a:extLst>
                  <a:ext uri="{FF2B5EF4-FFF2-40B4-BE49-F238E27FC236}">
                    <a16:creationId xmlns:a16="http://schemas.microsoft.com/office/drawing/2014/main" id="{C75EE91F-6815-4204-82AC-6DF4CD2848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0798DEB3-BC02-4F97-8775-A33C4A2DBA7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D01EC162-EB27-4431-B5BF-3D391170CA77}"/>
                </a:ext>
              </a:extLst>
            </p:cNvPr>
            <p:cNvGrpSpPr/>
            <p:nvPr/>
          </p:nvGrpSpPr>
          <p:grpSpPr>
            <a:xfrm>
              <a:off x="2933700" y="1209675"/>
              <a:ext cx="647700" cy="247650"/>
              <a:chOff x="1638300" y="1209675"/>
              <a:chExt cx="647700" cy="247650"/>
            </a:xfrm>
          </p:grpSpPr>
          <p:sp>
            <p:nvSpPr>
              <p:cNvPr id="436" name="Rectangle 435">
                <a:extLst>
                  <a:ext uri="{FF2B5EF4-FFF2-40B4-BE49-F238E27FC236}">
                    <a16:creationId xmlns:a16="http://schemas.microsoft.com/office/drawing/2014/main" id="{02C911B9-3286-41D7-8403-E4A072375A3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85AB6EB9-38E1-45A5-853B-8C84F06534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2" name="TextBox 431">
            <a:extLst>
              <a:ext uri="{FF2B5EF4-FFF2-40B4-BE49-F238E27FC236}">
                <a16:creationId xmlns:a16="http://schemas.microsoft.com/office/drawing/2014/main" id="{FB41BA05-B982-4568-B202-9AB13C17262D}"/>
              </a:ext>
            </a:extLst>
          </p:cNvPr>
          <p:cNvSpPr txBox="1"/>
          <p:nvPr/>
        </p:nvSpPr>
        <p:spPr>
          <a:xfrm>
            <a:off x="5273878" y="4486512"/>
            <a:ext cx="1497526" cy="369332"/>
          </a:xfrm>
          <a:prstGeom prst="rect">
            <a:avLst/>
          </a:prstGeom>
          <a:noFill/>
        </p:spPr>
        <p:txBody>
          <a:bodyPr wrap="none" rtlCol="0">
            <a:spAutoFit/>
          </a:bodyPr>
          <a:lstStyle/>
          <a:p>
            <a:r>
              <a:rPr lang="en-US" dirty="0"/>
              <a:t>…………….........</a:t>
            </a:r>
          </a:p>
        </p:txBody>
      </p:sp>
      <p:grpSp>
        <p:nvGrpSpPr>
          <p:cNvPr id="2" name="Group 1">
            <a:extLst>
              <a:ext uri="{FF2B5EF4-FFF2-40B4-BE49-F238E27FC236}">
                <a16:creationId xmlns:a16="http://schemas.microsoft.com/office/drawing/2014/main" id="{C8010863-1BA2-4302-A748-48D4719AF870}"/>
              </a:ext>
            </a:extLst>
          </p:cNvPr>
          <p:cNvGrpSpPr/>
          <p:nvPr/>
        </p:nvGrpSpPr>
        <p:grpSpPr>
          <a:xfrm>
            <a:off x="10715974" y="1429719"/>
            <a:ext cx="325263" cy="3829893"/>
            <a:chOff x="8959850" y="1519108"/>
            <a:chExt cx="325263" cy="3829893"/>
          </a:xfrm>
        </p:grpSpPr>
        <p:sp>
          <p:nvSpPr>
            <p:cNvPr id="47" name="Rectangle 46">
              <a:extLst>
                <a:ext uri="{FF2B5EF4-FFF2-40B4-BE49-F238E27FC236}">
                  <a16:creationId xmlns:a16="http://schemas.microsoft.com/office/drawing/2014/main" id="{C9E3A5B1-EB10-42F7-995F-647102D21C63}"/>
                </a:ext>
              </a:extLst>
            </p:cNvPr>
            <p:cNvSpPr/>
            <p:nvPr/>
          </p:nvSpPr>
          <p:spPr>
            <a:xfrm>
              <a:off x="8959850"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19</a:t>
              </a:r>
            </a:p>
          </p:txBody>
        </p:sp>
        <p:sp>
          <p:nvSpPr>
            <p:cNvPr id="51" name="Rectangle 50">
              <a:extLst>
                <a:ext uri="{FF2B5EF4-FFF2-40B4-BE49-F238E27FC236}">
                  <a16:creationId xmlns:a16="http://schemas.microsoft.com/office/drawing/2014/main" id="{FDC83FD6-49FA-470F-8BDD-86C1B71FC405}"/>
                </a:ext>
              </a:extLst>
            </p:cNvPr>
            <p:cNvSpPr/>
            <p:nvPr/>
          </p:nvSpPr>
          <p:spPr>
            <a:xfrm>
              <a:off x="8959850"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22</a:t>
              </a:r>
            </a:p>
          </p:txBody>
        </p:sp>
        <p:sp>
          <p:nvSpPr>
            <p:cNvPr id="85" name="Rectangle 84">
              <a:extLst>
                <a:ext uri="{FF2B5EF4-FFF2-40B4-BE49-F238E27FC236}">
                  <a16:creationId xmlns:a16="http://schemas.microsoft.com/office/drawing/2014/main" id="{40597125-A13A-4686-8FCE-7830B3F35468}"/>
                </a:ext>
              </a:extLst>
            </p:cNvPr>
            <p:cNvSpPr/>
            <p:nvPr/>
          </p:nvSpPr>
          <p:spPr>
            <a:xfrm>
              <a:off x="8959850"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a:t>
              </a:r>
            </a:p>
          </p:txBody>
        </p:sp>
        <p:sp>
          <p:nvSpPr>
            <p:cNvPr id="119" name="Rectangle 118">
              <a:extLst>
                <a:ext uri="{FF2B5EF4-FFF2-40B4-BE49-F238E27FC236}">
                  <a16:creationId xmlns:a16="http://schemas.microsoft.com/office/drawing/2014/main" id="{06C886C8-0273-49A2-872E-396B07285D4D}"/>
                </a:ext>
              </a:extLst>
            </p:cNvPr>
            <p:cNvSpPr/>
            <p:nvPr/>
          </p:nvSpPr>
          <p:spPr>
            <a:xfrm>
              <a:off x="8959850"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26</a:t>
              </a:r>
            </a:p>
          </p:txBody>
        </p:sp>
        <p:sp>
          <p:nvSpPr>
            <p:cNvPr id="223" name="Rectangle 222">
              <a:extLst>
                <a:ext uri="{FF2B5EF4-FFF2-40B4-BE49-F238E27FC236}">
                  <a16:creationId xmlns:a16="http://schemas.microsoft.com/office/drawing/2014/main" id="{BCA3B9BF-84BF-4B2E-B172-D857F038B670}"/>
                </a:ext>
              </a:extLst>
            </p:cNvPr>
            <p:cNvSpPr/>
            <p:nvPr/>
          </p:nvSpPr>
          <p:spPr>
            <a:xfrm>
              <a:off x="8959850"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0" name="Rectangle 189">
              <a:extLst>
                <a:ext uri="{FF2B5EF4-FFF2-40B4-BE49-F238E27FC236}">
                  <a16:creationId xmlns:a16="http://schemas.microsoft.com/office/drawing/2014/main" id="{88D93392-D1F2-4FE2-9C63-4839A54AE5F2}"/>
                </a:ext>
              </a:extLst>
            </p:cNvPr>
            <p:cNvSpPr/>
            <p:nvPr/>
          </p:nvSpPr>
          <p:spPr>
            <a:xfrm>
              <a:off x="8959850"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97</a:t>
              </a:r>
            </a:p>
          </p:txBody>
        </p:sp>
        <p:sp>
          <p:nvSpPr>
            <p:cNvPr id="157" name="Rectangle 156">
              <a:extLst>
                <a:ext uri="{FF2B5EF4-FFF2-40B4-BE49-F238E27FC236}">
                  <a16:creationId xmlns:a16="http://schemas.microsoft.com/office/drawing/2014/main" id="{530C5723-5D48-4E13-A971-25E1E1669824}"/>
                </a:ext>
              </a:extLst>
            </p:cNvPr>
            <p:cNvSpPr/>
            <p:nvPr/>
          </p:nvSpPr>
          <p:spPr>
            <a:xfrm>
              <a:off x="8959850"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14</a:t>
              </a:r>
            </a:p>
          </p:txBody>
        </p:sp>
        <p:sp>
          <p:nvSpPr>
            <p:cNvPr id="326" name="Rectangle 325">
              <a:extLst>
                <a:ext uri="{FF2B5EF4-FFF2-40B4-BE49-F238E27FC236}">
                  <a16:creationId xmlns:a16="http://schemas.microsoft.com/office/drawing/2014/main" id="{A24A1139-9B4F-4949-8115-6C0AD0C8828F}"/>
                </a:ext>
              </a:extLst>
            </p:cNvPr>
            <p:cNvSpPr/>
            <p:nvPr/>
          </p:nvSpPr>
          <p:spPr>
            <a:xfrm>
              <a:off x="8959850"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a:t>
              </a:r>
            </a:p>
          </p:txBody>
        </p:sp>
        <p:sp>
          <p:nvSpPr>
            <p:cNvPr id="293" name="Rectangle 292">
              <a:extLst>
                <a:ext uri="{FF2B5EF4-FFF2-40B4-BE49-F238E27FC236}">
                  <a16:creationId xmlns:a16="http://schemas.microsoft.com/office/drawing/2014/main" id="{71AE963F-09E8-4C98-8EF4-8886495614B8}"/>
                </a:ext>
              </a:extLst>
            </p:cNvPr>
            <p:cNvSpPr/>
            <p:nvPr/>
          </p:nvSpPr>
          <p:spPr>
            <a:xfrm>
              <a:off x="8959850"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260" name="Rectangle 259">
              <a:extLst>
                <a:ext uri="{FF2B5EF4-FFF2-40B4-BE49-F238E27FC236}">
                  <a16:creationId xmlns:a16="http://schemas.microsoft.com/office/drawing/2014/main" id="{1D5FB654-EA27-4F05-BA5B-8633F5819015}"/>
                </a:ext>
              </a:extLst>
            </p:cNvPr>
            <p:cNvSpPr/>
            <p:nvPr/>
          </p:nvSpPr>
          <p:spPr>
            <a:xfrm>
              <a:off x="8959850"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p>
          </p:txBody>
        </p:sp>
        <p:sp>
          <p:nvSpPr>
            <p:cNvPr id="360" name="Rectangle 359">
              <a:extLst>
                <a:ext uri="{FF2B5EF4-FFF2-40B4-BE49-F238E27FC236}">
                  <a16:creationId xmlns:a16="http://schemas.microsoft.com/office/drawing/2014/main" id="{10D2018A-E9AC-4CE4-918E-1D853916FD7C}"/>
                </a:ext>
              </a:extLst>
            </p:cNvPr>
            <p:cNvSpPr/>
            <p:nvPr/>
          </p:nvSpPr>
          <p:spPr>
            <a:xfrm>
              <a:off x="8959850"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71</a:t>
              </a:r>
            </a:p>
          </p:txBody>
        </p:sp>
        <p:sp>
          <p:nvSpPr>
            <p:cNvPr id="394" name="Rectangle 393">
              <a:extLst>
                <a:ext uri="{FF2B5EF4-FFF2-40B4-BE49-F238E27FC236}">
                  <a16:creationId xmlns:a16="http://schemas.microsoft.com/office/drawing/2014/main" id="{DA8F49E4-04ED-4B76-9A46-99DFFE4522DA}"/>
                </a:ext>
              </a:extLst>
            </p:cNvPr>
            <p:cNvSpPr/>
            <p:nvPr/>
          </p:nvSpPr>
          <p:spPr>
            <a:xfrm>
              <a:off x="8961263"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p>
          </p:txBody>
        </p:sp>
        <p:sp>
          <p:nvSpPr>
            <p:cNvPr id="428" name="Rectangle 427">
              <a:extLst>
                <a:ext uri="{FF2B5EF4-FFF2-40B4-BE49-F238E27FC236}">
                  <a16:creationId xmlns:a16="http://schemas.microsoft.com/office/drawing/2014/main" id="{36048DAA-3227-4C86-8A25-BDBFD97DE758}"/>
                </a:ext>
              </a:extLst>
            </p:cNvPr>
            <p:cNvSpPr/>
            <p:nvPr/>
          </p:nvSpPr>
          <p:spPr>
            <a:xfrm>
              <a:off x="8959850"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89</a:t>
              </a:r>
            </a:p>
          </p:txBody>
        </p:sp>
      </p:grpSp>
      <p:sp>
        <p:nvSpPr>
          <p:cNvPr id="461" name="Right Brace 460">
            <a:extLst>
              <a:ext uri="{FF2B5EF4-FFF2-40B4-BE49-F238E27FC236}">
                <a16:creationId xmlns:a16="http://schemas.microsoft.com/office/drawing/2014/main" id="{FB413254-6505-4C33-85E8-1A52792BF278}"/>
              </a:ext>
            </a:extLst>
          </p:cNvPr>
          <p:cNvSpPr/>
          <p:nvPr/>
        </p:nvSpPr>
        <p:spPr>
          <a:xfrm rot="16200000">
            <a:off x="4925841" y="-2343600"/>
            <a:ext cx="247648" cy="71501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TextBox 461">
            <a:extLst>
              <a:ext uri="{FF2B5EF4-FFF2-40B4-BE49-F238E27FC236}">
                <a16:creationId xmlns:a16="http://schemas.microsoft.com/office/drawing/2014/main" id="{FC9CB12F-B162-4715-A166-CAAFACA4AB7A}"/>
              </a:ext>
            </a:extLst>
          </p:cNvPr>
          <p:cNvSpPr txBox="1"/>
          <p:nvPr/>
        </p:nvSpPr>
        <p:spPr>
          <a:xfrm>
            <a:off x="4551210" y="759127"/>
            <a:ext cx="1295355" cy="369332"/>
          </a:xfrm>
          <a:prstGeom prst="rect">
            <a:avLst/>
          </a:prstGeom>
          <a:noFill/>
        </p:spPr>
        <p:txBody>
          <a:bodyPr wrap="none" rtlCol="0">
            <a:spAutoFit/>
          </a:bodyPr>
          <a:lstStyle/>
          <a:p>
            <a:r>
              <a:rPr lang="en-US" dirty="0"/>
              <a:t>the x values</a:t>
            </a:r>
          </a:p>
        </p:txBody>
      </p:sp>
      <p:sp>
        <p:nvSpPr>
          <p:cNvPr id="463" name="TextBox 462">
            <a:extLst>
              <a:ext uri="{FF2B5EF4-FFF2-40B4-BE49-F238E27FC236}">
                <a16:creationId xmlns:a16="http://schemas.microsoft.com/office/drawing/2014/main" id="{229A4568-ADF0-4A25-93A9-DB56F1D4CB16}"/>
              </a:ext>
            </a:extLst>
          </p:cNvPr>
          <p:cNvSpPr txBox="1"/>
          <p:nvPr/>
        </p:nvSpPr>
        <p:spPr>
          <a:xfrm>
            <a:off x="1099377" y="1486674"/>
            <a:ext cx="418704" cy="3970318"/>
          </a:xfrm>
          <a:prstGeom prst="rect">
            <a:avLst/>
          </a:prstGeom>
          <a:noFill/>
        </p:spPr>
        <p:txBody>
          <a:bodyPr wrap="none" rtlCol="0">
            <a:spAutoFit/>
          </a:bodyPr>
          <a:lstStyle/>
          <a:p>
            <a:r>
              <a:rPr lang="en-US" dirty="0"/>
              <a:t>0</a:t>
            </a:r>
          </a:p>
          <a:p>
            <a:r>
              <a:rPr lang="en-US" dirty="0"/>
              <a:t>1</a:t>
            </a:r>
          </a:p>
          <a:p>
            <a:r>
              <a:rPr lang="en-US" dirty="0"/>
              <a:t>2</a:t>
            </a:r>
          </a:p>
          <a:p>
            <a:r>
              <a:rPr lang="en-US" dirty="0"/>
              <a:t>3</a:t>
            </a:r>
          </a:p>
          <a:p>
            <a:r>
              <a:rPr lang="en-US" dirty="0"/>
              <a:t>4</a:t>
            </a:r>
          </a:p>
          <a:p>
            <a:r>
              <a:rPr lang="en-US" dirty="0"/>
              <a:t>.</a:t>
            </a:r>
          </a:p>
          <a:p>
            <a:r>
              <a:rPr lang="en-US" dirty="0"/>
              <a:t>.</a:t>
            </a:r>
          </a:p>
          <a:p>
            <a:r>
              <a:rPr lang="en-US" dirty="0"/>
              <a:t>.</a:t>
            </a:r>
          </a:p>
          <a:p>
            <a:r>
              <a:rPr lang="en-US" dirty="0"/>
              <a:t>.</a:t>
            </a:r>
          </a:p>
          <a:p>
            <a:r>
              <a:rPr lang="en-US" dirty="0"/>
              <a:t>.</a:t>
            </a:r>
          </a:p>
          <a:p>
            <a:r>
              <a:rPr lang="en-US" dirty="0"/>
              <a:t>.</a:t>
            </a:r>
          </a:p>
          <a:p>
            <a:r>
              <a:rPr lang="en-US" dirty="0"/>
              <a:t>48</a:t>
            </a:r>
          </a:p>
          <a:p>
            <a:r>
              <a:rPr lang="en-US" dirty="0"/>
              <a:t>49</a:t>
            </a:r>
          </a:p>
          <a:p>
            <a:r>
              <a:rPr lang="en-US" dirty="0"/>
              <a:t>50</a:t>
            </a:r>
          </a:p>
        </p:txBody>
      </p:sp>
      <p:sp>
        <p:nvSpPr>
          <p:cNvPr id="460" name="TextBox 459">
            <a:extLst>
              <a:ext uri="{FF2B5EF4-FFF2-40B4-BE49-F238E27FC236}">
                <a16:creationId xmlns:a16="http://schemas.microsoft.com/office/drawing/2014/main" id="{3C8DFFFC-2879-4FBF-95C0-5A9F1B423C0E}"/>
              </a:ext>
            </a:extLst>
          </p:cNvPr>
          <p:cNvSpPr txBox="1"/>
          <p:nvPr/>
        </p:nvSpPr>
        <p:spPr>
          <a:xfrm>
            <a:off x="3998445" y="225962"/>
            <a:ext cx="4504759" cy="369332"/>
          </a:xfrm>
          <a:prstGeom prst="rect">
            <a:avLst/>
          </a:prstGeom>
          <a:noFill/>
        </p:spPr>
        <p:txBody>
          <a:bodyPr wrap="none" rtlCol="0">
            <a:spAutoFit/>
          </a:bodyPr>
          <a:lstStyle/>
          <a:p>
            <a:r>
              <a:rPr lang="en-US" b="1" dirty="0">
                <a:solidFill>
                  <a:srgbClr val="FF0000"/>
                </a:solidFill>
              </a:rPr>
              <a:t>First Iteration of 50 models: Potential Models</a:t>
            </a:r>
          </a:p>
        </p:txBody>
      </p:sp>
      <p:sp>
        <p:nvSpPr>
          <p:cNvPr id="3" name="TextBox 2">
            <a:extLst>
              <a:ext uri="{FF2B5EF4-FFF2-40B4-BE49-F238E27FC236}">
                <a16:creationId xmlns:a16="http://schemas.microsoft.com/office/drawing/2014/main" id="{C0F7724C-0579-46B3-9AA6-8E91851B19A2}"/>
              </a:ext>
            </a:extLst>
          </p:cNvPr>
          <p:cNvSpPr txBox="1"/>
          <p:nvPr/>
        </p:nvSpPr>
        <p:spPr>
          <a:xfrm>
            <a:off x="3135508" y="1476018"/>
            <a:ext cx="301686" cy="369332"/>
          </a:xfrm>
          <a:prstGeom prst="rect">
            <a:avLst/>
          </a:prstGeom>
          <a:noFill/>
        </p:spPr>
        <p:txBody>
          <a:bodyPr wrap="none" rtlCol="0">
            <a:spAutoFit/>
          </a:bodyPr>
          <a:lstStyle/>
          <a:p>
            <a:r>
              <a:rPr lang="en-US" dirty="0"/>
              <a:t>1</a:t>
            </a:r>
          </a:p>
        </p:txBody>
      </p:sp>
      <p:sp>
        <p:nvSpPr>
          <p:cNvPr id="465" name="TextBox 464">
            <a:extLst>
              <a:ext uri="{FF2B5EF4-FFF2-40B4-BE49-F238E27FC236}">
                <a16:creationId xmlns:a16="http://schemas.microsoft.com/office/drawing/2014/main" id="{9CF5C13C-906D-41D5-8858-8C2A7F8EAB12}"/>
              </a:ext>
            </a:extLst>
          </p:cNvPr>
          <p:cNvSpPr txBox="1"/>
          <p:nvPr/>
        </p:nvSpPr>
        <p:spPr>
          <a:xfrm>
            <a:off x="7021578" y="1474920"/>
            <a:ext cx="301686" cy="369332"/>
          </a:xfrm>
          <a:prstGeom prst="rect">
            <a:avLst/>
          </a:prstGeom>
          <a:noFill/>
        </p:spPr>
        <p:txBody>
          <a:bodyPr wrap="none" rtlCol="0">
            <a:spAutoFit/>
          </a:bodyPr>
          <a:lstStyle/>
          <a:p>
            <a:r>
              <a:rPr lang="en-US" dirty="0"/>
              <a:t>1</a:t>
            </a:r>
          </a:p>
        </p:txBody>
      </p:sp>
      <p:sp>
        <p:nvSpPr>
          <p:cNvPr id="466" name="TextBox 465">
            <a:extLst>
              <a:ext uri="{FF2B5EF4-FFF2-40B4-BE49-F238E27FC236}">
                <a16:creationId xmlns:a16="http://schemas.microsoft.com/office/drawing/2014/main" id="{6D493D66-747B-4259-9A4A-4AA5DB19FAAF}"/>
              </a:ext>
            </a:extLst>
          </p:cNvPr>
          <p:cNvSpPr txBox="1"/>
          <p:nvPr/>
        </p:nvSpPr>
        <p:spPr>
          <a:xfrm>
            <a:off x="4485507" y="1491546"/>
            <a:ext cx="301686" cy="369332"/>
          </a:xfrm>
          <a:prstGeom prst="rect">
            <a:avLst/>
          </a:prstGeom>
          <a:noFill/>
        </p:spPr>
        <p:txBody>
          <a:bodyPr wrap="none" rtlCol="0">
            <a:spAutoFit/>
          </a:bodyPr>
          <a:lstStyle/>
          <a:p>
            <a:r>
              <a:rPr lang="en-US" dirty="0"/>
              <a:t>1</a:t>
            </a:r>
          </a:p>
        </p:txBody>
      </p:sp>
      <p:sp>
        <p:nvSpPr>
          <p:cNvPr id="467" name="TextBox 466">
            <a:extLst>
              <a:ext uri="{FF2B5EF4-FFF2-40B4-BE49-F238E27FC236}">
                <a16:creationId xmlns:a16="http://schemas.microsoft.com/office/drawing/2014/main" id="{E2822F31-D4B3-496C-8B39-E5FFC97BB1BF}"/>
              </a:ext>
            </a:extLst>
          </p:cNvPr>
          <p:cNvSpPr txBox="1"/>
          <p:nvPr/>
        </p:nvSpPr>
        <p:spPr>
          <a:xfrm>
            <a:off x="5056444" y="1451824"/>
            <a:ext cx="301686" cy="369332"/>
          </a:xfrm>
          <a:prstGeom prst="rect">
            <a:avLst/>
          </a:prstGeom>
          <a:noFill/>
        </p:spPr>
        <p:txBody>
          <a:bodyPr wrap="none" rtlCol="0">
            <a:spAutoFit/>
          </a:bodyPr>
          <a:lstStyle/>
          <a:p>
            <a:r>
              <a:rPr lang="en-US" dirty="0"/>
              <a:t>1</a:t>
            </a:r>
          </a:p>
        </p:txBody>
      </p:sp>
      <p:sp>
        <p:nvSpPr>
          <p:cNvPr id="468" name="TextBox 467">
            <a:extLst>
              <a:ext uri="{FF2B5EF4-FFF2-40B4-BE49-F238E27FC236}">
                <a16:creationId xmlns:a16="http://schemas.microsoft.com/office/drawing/2014/main" id="{82E55D2C-C6A3-4B19-993E-C81C5282B538}"/>
              </a:ext>
            </a:extLst>
          </p:cNvPr>
          <p:cNvSpPr txBox="1"/>
          <p:nvPr/>
        </p:nvSpPr>
        <p:spPr>
          <a:xfrm>
            <a:off x="7713835" y="1443829"/>
            <a:ext cx="301686" cy="369332"/>
          </a:xfrm>
          <a:prstGeom prst="rect">
            <a:avLst/>
          </a:prstGeom>
          <a:noFill/>
        </p:spPr>
        <p:txBody>
          <a:bodyPr wrap="none" rtlCol="0">
            <a:spAutoFit/>
          </a:bodyPr>
          <a:lstStyle/>
          <a:p>
            <a:r>
              <a:rPr lang="en-US" dirty="0"/>
              <a:t>1</a:t>
            </a:r>
          </a:p>
        </p:txBody>
      </p:sp>
      <p:sp>
        <p:nvSpPr>
          <p:cNvPr id="469" name="TextBox 468">
            <a:extLst>
              <a:ext uri="{FF2B5EF4-FFF2-40B4-BE49-F238E27FC236}">
                <a16:creationId xmlns:a16="http://schemas.microsoft.com/office/drawing/2014/main" id="{383FD2D4-8745-4E46-8BAE-D578C0E641BD}"/>
              </a:ext>
            </a:extLst>
          </p:cNvPr>
          <p:cNvSpPr txBox="1"/>
          <p:nvPr/>
        </p:nvSpPr>
        <p:spPr>
          <a:xfrm>
            <a:off x="2150526" y="1464533"/>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59482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31372A2-12FA-45A0-AA8C-A3E50096736C}"/>
              </a:ext>
            </a:extLst>
          </p:cNvPr>
          <p:cNvGrpSpPr/>
          <p:nvPr/>
        </p:nvGrpSpPr>
        <p:grpSpPr>
          <a:xfrm>
            <a:off x="3955552" y="1038161"/>
            <a:ext cx="3359648" cy="4781678"/>
            <a:chOff x="1618752" y="647823"/>
            <a:chExt cx="3359648" cy="4781678"/>
          </a:xfrm>
        </p:grpSpPr>
        <p:sp>
          <p:nvSpPr>
            <p:cNvPr id="45" name="TextBox 44">
              <a:extLst>
                <a:ext uri="{FF2B5EF4-FFF2-40B4-BE49-F238E27FC236}">
                  <a16:creationId xmlns:a16="http://schemas.microsoft.com/office/drawing/2014/main" id="{4FCF0989-BE61-451E-90FA-045BD38B6A0C}"/>
                </a:ext>
              </a:extLst>
            </p:cNvPr>
            <p:cNvSpPr txBox="1"/>
            <p:nvPr/>
          </p:nvSpPr>
          <p:spPr>
            <a:xfrm>
              <a:off x="2006885" y="1290419"/>
              <a:ext cx="2353197" cy="276999"/>
            </a:xfrm>
            <a:prstGeom prst="rect">
              <a:avLst/>
            </a:prstGeom>
            <a:noFill/>
          </p:spPr>
          <p:txBody>
            <a:bodyPr wrap="square" rtlCol="0">
              <a:spAutoFit/>
            </a:bodyPr>
            <a:lstStyle/>
            <a:p>
              <a:r>
                <a:rPr lang="en-US" sz="1200" dirty="0"/>
                <a:t>    C2  C5     C9     C11  C589 C591          </a:t>
              </a:r>
            </a:p>
          </p:txBody>
        </p:sp>
        <p:grpSp>
          <p:nvGrpSpPr>
            <p:cNvPr id="13" name="Group 12">
              <a:extLst>
                <a:ext uri="{FF2B5EF4-FFF2-40B4-BE49-F238E27FC236}">
                  <a16:creationId xmlns:a16="http://schemas.microsoft.com/office/drawing/2014/main" id="{38405FB2-61BB-4289-9E10-89DF8B949EB6}"/>
                </a:ext>
              </a:extLst>
            </p:cNvPr>
            <p:cNvGrpSpPr/>
            <p:nvPr/>
          </p:nvGrpSpPr>
          <p:grpSpPr>
            <a:xfrm>
              <a:off x="4360083" y="1525858"/>
              <a:ext cx="325263" cy="3829893"/>
              <a:chOff x="8959850" y="1519108"/>
              <a:chExt cx="325263" cy="3829893"/>
            </a:xfrm>
          </p:grpSpPr>
          <p:sp>
            <p:nvSpPr>
              <p:cNvPr id="47" name="Rectangle 46">
                <a:extLst>
                  <a:ext uri="{FF2B5EF4-FFF2-40B4-BE49-F238E27FC236}">
                    <a16:creationId xmlns:a16="http://schemas.microsoft.com/office/drawing/2014/main" id="{C9E3A5B1-EB10-42F7-995F-647102D21C63}"/>
                  </a:ext>
                </a:extLst>
              </p:cNvPr>
              <p:cNvSpPr/>
              <p:nvPr/>
            </p:nvSpPr>
            <p:spPr>
              <a:xfrm>
                <a:off x="8959850"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19</a:t>
                </a:r>
              </a:p>
            </p:txBody>
          </p:sp>
          <p:sp>
            <p:nvSpPr>
              <p:cNvPr id="51" name="Rectangle 50">
                <a:extLst>
                  <a:ext uri="{FF2B5EF4-FFF2-40B4-BE49-F238E27FC236}">
                    <a16:creationId xmlns:a16="http://schemas.microsoft.com/office/drawing/2014/main" id="{FDC83FD6-49FA-470F-8BDD-86C1B71FC405}"/>
                  </a:ext>
                </a:extLst>
              </p:cNvPr>
              <p:cNvSpPr/>
              <p:nvPr/>
            </p:nvSpPr>
            <p:spPr>
              <a:xfrm>
                <a:off x="8959850"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22</a:t>
                </a:r>
              </a:p>
            </p:txBody>
          </p:sp>
          <p:sp>
            <p:nvSpPr>
              <p:cNvPr id="85" name="Rectangle 84">
                <a:extLst>
                  <a:ext uri="{FF2B5EF4-FFF2-40B4-BE49-F238E27FC236}">
                    <a16:creationId xmlns:a16="http://schemas.microsoft.com/office/drawing/2014/main" id="{40597125-A13A-4686-8FCE-7830B3F35468}"/>
                  </a:ext>
                </a:extLst>
              </p:cNvPr>
              <p:cNvSpPr/>
              <p:nvPr/>
            </p:nvSpPr>
            <p:spPr>
              <a:xfrm>
                <a:off x="8959850"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a:t>
                </a:r>
              </a:p>
            </p:txBody>
          </p:sp>
          <p:sp>
            <p:nvSpPr>
              <p:cNvPr id="119" name="Rectangle 118">
                <a:extLst>
                  <a:ext uri="{FF2B5EF4-FFF2-40B4-BE49-F238E27FC236}">
                    <a16:creationId xmlns:a16="http://schemas.microsoft.com/office/drawing/2014/main" id="{06C886C8-0273-49A2-872E-396B07285D4D}"/>
                  </a:ext>
                </a:extLst>
              </p:cNvPr>
              <p:cNvSpPr/>
              <p:nvPr/>
            </p:nvSpPr>
            <p:spPr>
              <a:xfrm>
                <a:off x="8959850"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26</a:t>
                </a:r>
              </a:p>
            </p:txBody>
          </p:sp>
          <p:sp>
            <p:nvSpPr>
              <p:cNvPr id="223" name="Rectangle 222">
                <a:extLst>
                  <a:ext uri="{FF2B5EF4-FFF2-40B4-BE49-F238E27FC236}">
                    <a16:creationId xmlns:a16="http://schemas.microsoft.com/office/drawing/2014/main" id="{BCA3B9BF-84BF-4B2E-B172-D857F038B670}"/>
                  </a:ext>
                </a:extLst>
              </p:cNvPr>
              <p:cNvSpPr/>
              <p:nvPr/>
            </p:nvSpPr>
            <p:spPr>
              <a:xfrm>
                <a:off x="8959850"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0" name="Rectangle 189">
                <a:extLst>
                  <a:ext uri="{FF2B5EF4-FFF2-40B4-BE49-F238E27FC236}">
                    <a16:creationId xmlns:a16="http://schemas.microsoft.com/office/drawing/2014/main" id="{88D93392-D1F2-4FE2-9C63-4839A54AE5F2}"/>
                  </a:ext>
                </a:extLst>
              </p:cNvPr>
              <p:cNvSpPr/>
              <p:nvPr/>
            </p:nvSpPr>
            <p:spPr>
              <a:xfrm>
                <a:off x="8959850"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97</a:t>
                </a:r>
              </a:p>
            </p:txBody>
          </p:sp>
          <p:sp>
            <p:nvSpPr>
              <p:cNvPr id="157" name="Rectangle 156">
                <a:extLst>
                  <a:ext uri="{FF2B5EF4-FFF2-40B4-BE49-F238E27FC236}">
                    <a16:creationId xmlns:a16="http://schemas.microsoft.com/office/drawing/2014/main" id="{530C5723-5D48-4E13-A971-25E1E1669824}"/>
                  </a:ext>
                </a:extLst>
              </p:cNvPr>
              <p:cNvSpPr/>
              <p:nvPr/>
            </p:nvSpPr>
            <p:spPr>
              <a:xfrm>
                <a:off x="8959850"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14</a:t>
                </a:r>
              </a:p>
            </p:txBody>
          </p:sp>
          <p:sp>
            <p:nvSpPr>
              <p:cNvPr id="326" name="Rectangle 325">
                <a:extLst>
                  <a:ext uri="{FF2B5EF4-FFF2-40B4-BE49-F238E27FC236}">
                    <a16:creationId xmlns:a16="http://schemas.microsoft.com/office/drawing/2014/main" id="{A24A1139-9B4F-4949-8115-6C0AD0C8828F}"/>
                  </a:ext>
                </a:extLst>
              </p:cNvPr>
              <p:cNvSpPr/>
              <p:nvPr/>
            </p:nvSpPr>
            <p:spPr>
              <a:xfrm>
                <a:off x="8959850"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a:t>
                </a:r>
              </a:p>
            </p:txBody>
          </p:sp>
          <p:sp>
            <p:nvSpPr>
              <p:cNvPr id="293" name="Rectangle 292">
                <a:extLst>
                  <a:ext uri="{FF2B5EF4-FFF2-40B4-BE49-F238E27FC236}">
                    <a16:creationId xmlns:a16="http://schemas.microsoft.com/office/drawing/2014/main" id="{71AE963F-09E8-4C98-8EF4-8886495614B8}"/>
                  </a:ext>
                </a:extLst>
              </p:cNvPr>
              <p:cNvSpPr/>
              <p:nvPr/>
            </p:nvSpPr>
            <p:spPr>
              <a:xfrm>
                <a:off x="8959850"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260" name="Rectangle 259">
                <a:extLst>
                  <a:ext uri="{FF2B5EF4-FFF2-40B4-BE49-F238E27FC236}">
                    <a16:creationId xmlns:a16="http://schemas.microsoft.com/office/drawing/2014/main" id="{1D5FB654-EA27-4F05-BA5B-8633F5819015}"/>
                  </a:ext>
                </a:extLst>
              </p:cNvPr>
              <p:cNvSpPr/>
              <p:nvPr/>
            </p:nvSpPr>
            <p:spPr>
              <a:xfrm>
                <a:off x="8959850"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p>
            </p:txBody>
          </p:sp>
          <p:sp>
            <p:nvSpPr>
              <p:cNvPr id="360" name="Rectangle 359">
                <a:extLst>
                  <a:ext uri="{FF2B5EF4-FFF2-40B4-BE49-F238E27FC236}">
                    <a16:creationId xmlns:a16="http://schemas.microsoft.com/office/drawing/2014/main" id="{10D2018A-E9AC-4CE4-918E-1D853916FD7C}"/>
                  </a:ext>
                </a:extLst>
              </p:cNvPr>
              <p:cNvSpPr/>
              <p:nvPr/>
            </p:nvSpPr>
            <p:spPr>
              <a:xfrm>
                <a:off x="8959850"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71</a:t>
                </a:r>
              </a:p>
            </p:txBody>
          </p:sp>
          <p:sp>
            <p:nvSpPr>
              <p:cNvPr id="394" name="Rectangle 393">
                <a:extLst>
                  <a:ext uri="{FF2B5EF4-FFF2-40B4-BE49-F238E27FC236}">
                    <a16:creationId xmlns:a16="http://schemas.microsoft.com/office/drawing/2014/main" id="{DA8F49E4-04ED-4B76-9A46-99DFFE4522DA}"/>
                  </a:ext>
                </a:extLst>
              </p:cNvPr>
              <p:cNvSpPr/>
              <p:nvPr/>
            </p:nvSpPr>
            <p:spPr>
              <a:xfrm>
                <a:off x="8961263"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p>
            </p:txBody>
          </p:sp>
          <p:sp>
            <p:nvSpPr>
              <p:cNvPr id="428" name="Rectangle 427">
                <a:extLst>
                  <a:ext uri="{FF2B5EF4-FFF2-40B4-BE49-F238E27FC236}">
                    <a16:creationId xmlns:a16="http://schemas.microsoft.com/office/drawing/2014/main" id="{36048DAA-3227-4C86-8A25-BDBFD97DE758}"/>
                  </a:ext>
                </a:extLst>
              </p:cNvPr>
              <p:cNvSpPr/>
              <p:nvPr/>
            </p:nvSpPr>
            <p:spPr>
              <a:xfrm>
                <a:off x="8959850"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89</a:t>
                </a:r>
              </a:p>
            </p:txBody>
          </p:sp>
        </p:grpSp>
        <p:sp>
          <p:nvSpPr>
            <p:cNvPr id="461" name="Right Brace 460">
              <a:extLst>
                <a:ext uri="{FF2B5EF4-FFF2-40B4-BE49-F238E27FC236}">
                  <a16:creationId xmlns:a16="http://schemas.microsoft.com/office/drawing/2014/main" id="{FB413254-6505-4C33-85E8-1A52792BF278}"/>
                </a:ext>
              </a:extLst>
            </p:cNvPr>
            <p:cNvSpPr/>
            <p:nvPr/>
          </p:nvSpPr>
          <p:spPr>
            <a:xfrm rot="16200000">
              <a:off x="2998055" y="184726"/>
              <a:ext cx="232975" cy="19533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TextBox 461">
              <a:extLst>
                <a:ext uri="{FF2B5EF4-FFF2-40B4-BE49-F238E27FC236}">
                  <a16:creationId xmlns:a16="http://schemas.microsoft.com/office/drawing/2014/main" id="{FC9CB12F-B162-4715-A166-CAAFACA4AB7A}"/>
                </a:ext>
              </a:extLst>
            </p:cNvPr>
            <p:cNvSpPr txBox="1"/>
            <p:nvPr/>
          </p:nvSpPr>
          <p:spPr>
            <a:xfrm>
              <a:off x="2472010" y="647823"/>
              <a:ext cx="1295355" cy="369332"/>
            </a:xfrm>
            <a:prstGeom prst="rect">
              <a:avLst/>
            </a:prstGeom>
            <a:noFill/>
          </p:spPr>
          <p:txBody>
            <a:bodyPr wrap="none" rtlCol="0">
              <a:spAutoFit/>
            </a:bodyPr>
            <a:lstStyle/>
            <a:p>
              <a:r>
                <a:rPr lang="en-US" dirty="0"/>
                <a:t>the x values</a:t>
              </a:r>
            </a:p>
          </p:txBody>
        </p:sp>
        <p:sp>
          <p:nvSpPr>
            <p:cNvPr id="463" name="TextBox 462">
              <a:extLst>
                <a:ext uri="{FF2B5EF4-FFF2-40B4-BE49-F238E27FC236}">
                  <a16:creationId xmlns:a16="http://schemas.microsoft.com/office/drawing/2014/main" id="{229A4568-ADF0-4A25-93A9-DB56F1D4CB16}"/>
                </a:ext>
              </a:extLst>
            </p:cNvPr>
            <p:cNvSpPr txBox="1"/>
            <p:nvPr/>
          </p:nvSpPr>
          <p:spPr>
            <a:xfrm>
              <a:off x="1618752" y="1459183"/>
              <a:ext cx="1014686" cy="3970318"/>
            </a:xfrm>
            <a:prstGeom prst="rect">
              <a:avLst/>
            </a:prstGeom>
            <a:noFill/>
          </p:spPr>
          <p:txBody>
            <a:bodyPr wrap="square" rtlCol="0">
              <a:spAutoFit/>
            </a:bodyPr>
            <a:lstStyle/>
            <a:p>
              <a:r>
                <a:rPr lang="en-US" dirty="0"/>
                <a:t>0</a:t>
              </a:r>
            </a:p>
            <a:p>
              <a:r>
                <a:rPr lang="en-US" dirty="0"/>
                <a:t>1</a:t>
              </a:r>
            </a:p>
            <a:p>
              <a:r>
                <a:rPr lang="en-US" dirty="0"/>
                <a:t>2</a:t>
              </a:r>
            </a:p>
            <a:p>
              <a:r>
                <a:rPr lang="en-US" dirty="0"/>
                <a:t>3</a:t>
              </a:r>
            </a:p>
            <a:p>
              <a:r>
                <a:rPr lang="en-US" dirty="0"/>
                <a:t>4</a:t>
              </a:r>
            </a:p>
            <a:p>
              <a:r>
                <a:rPr lang="en-US" dirty="0"/>
                <a:t>.</a:t>
              </a:r>
            </a:p>
            <a:p>
              <a:r>
                <a:rPr lang="en-US" dirty="0"/>
                <a:t>.</a:t>
              </a:r>
            </a:p>
            <a:p>
              <a:r>
                <a:rPr lang="en-US" dirty="0"/>
                <a:t>.</a:t>
              </a:r>
            </a:p>
            <a:p>
              <a:r>
                <a:rPr lang="en-US" dirty="0"/>
                <a:t>.</a:t>
              </a:r>
            </a:p>
            <a:p>
              <a:r>
                <a:rPr lang="en-US" dirty="0"/>
                <a:t>.</a:t>
              </a:r>
            </a:p>
            <a:p>
              <a:r>
                <a:rPr lang="en-US" dirty="0"/>
                <a:t>.</a:t>
              </a:r>
            </a:p>
            <a:p>
              <a:r>
                <a:rPr lang="en-US" dirty="0"/>
                <a:t>281</a:t>
              </a:r>
            </a:p>
            <a:p>
              <a:r>
                <a:rPr lang="en-US" dirty="0"/>
                <a:t>282</a:t>
              </a:r>
            </a:p>
            <a:p>
              <a:r>
                <a:rPr lang="en-US" dirty="0"/>
                <a:t>283</a:t>
              </a:r>
            </a:p>
          </p:txBody>
        </p:sp>
        <p:grpSp>
          <p:nvGrpSpPr>
            <p:cNvPr id="3" name="Group 2">
              <a:extLst>
                <a:ext uri="{FF2B5EF4-FFF2-40B4-BE49-F238E27FC236}">
                  <a16:creationId xmlns:a16="http://schemas.microsoft.com/office/drawing/2014/main" id="{A015994C-9643-4B94-A700-7EF6A863F7C1}"/>
                </a:ext>
              </a:extLst>
            </p:cNvPr>
            <p:cNvGrpSpPr/>
            <p:nvPr/>
          </p:nvGrpSpPr>
          <p:grpSpPr>
            <a:xfrm>
              <a:off x="2137869" y="1535926"/>
              <a:ext cx="649113" cy="3829893"/>
              <a:chOff x="2137869" y="1535926"/>
              <a:chExt cx="649113" cy="3829893"/>
            </a:xfrm>
          </p:grpSpPr>
          <p:grpSp>
            <p:nvGrpSpPr>
              <p:cNvPr id="2" name="Group 1">
                <a:extLst>
                  <a:ext uri="{FF2B5EF4-FFF2-40B4-BE49-F238E27FC236}">
                    <a16:creationId xmlns:a16="http://schemas.microsoft.com/office/drawing/2014/main" id="{C0AB94E5-6665-49D9-A28E-3DD44AC64185}"/>
                  </a:ext>
                </a:extLst>
              </p:cNvPr>
              <p:cNvGrpSpPr/>
              <p:nvPr/>
            </p:nvGrpSpPr>
            <p:grpSpPr>
              <a:xfrm>
                <a:off x="2137869" y="1535926"/>
                <a:ext cx="325263" cy="3829893"/>
                <a:chOff x="1474613" y="1519108"/>
                <a:chExt cx="325263" cy="3829893"/>
              </a:xfrm>
            </p:grpSpPr>
            <p:sp>
              <p:nvSpPr>
                <p:cNvPr id="4" name="Rectangle 3">
                  <a:extLst>
                    <a:ext uri="{FF2B5EF4-FFF2-40B4-BE49-F238E27FC236}">
                      <a16:creationId xmlns:a16="http://schemas.microsoft.com/office/drawing/2014/main" id="{5212D224-0041-441A-8F2A-83383C51E111}"/>
                    </a:ext>
                  </a:extLst>
                </p:cNvPr>
                <p:cNvSpPr/>
                <p:nvPr/>
              </p:nvSpPr>
              <p:spPr>
                <a:xfrm>
                  <a:off x="1474613"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0731AAA-D32E-418B-B5F5-500CCC0D949A}"/>
                    </a:ext>
                  </a:extLst>
                </p:cNvPr>
                <p:cNvSpPr/>
                <p:nvPr/>
              </p:nvSpPr>
              <p:spPr>
                <a:xfrm>
                  <a:off x="1474613"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3696CA5-8D95-4E21-ACDE-8DE94DD48CDF}"/>
                    </a:ext>
                  </a:extLst>
                </p:cNvPr>
                <p:cNvSpPr/>
                <p:nvPr/>
              </p:nvSpPr>
              <p:spPr>
                <a:xfrm>
                  <a:off x="1474613"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4FA6AE0E-F6CC-433F-838D-3FF0339E57F9}"/>
                    </a:ext>
                  </a:extLst>
                </p:cNvPr>
                <p:cNvSpPr/>
                <p:nvPr/>
              </p:nvSpPr>
              <p:spPr>
                <a:xfrm>
                  <a:off x="1474613"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4827E494-C52A-4FC4-B99C-F43D5C1D55B1}"/>
                    </a:ext>
                  </a:extLst>
                </p:cNvPr>
                <p:cNvSpPr/>
                <p:nvPr/>
              </p:nvSpPr>
              <p:spPr>
                <a:xfrm>
                  <a:off x="1474613"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FABA9068-5A90-423C-859D-BC34BD20F6C9}"/>
                    </a:ext>
                  </a:extLst>
                </p:cNvPr>
                <p:cNvSpPr/>
                <p:nvPr/>
              </p:nvSpPr>
              <p:spPr>
                <a:xfrm>
                  <a:off x="1474613"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FA3AA3C4-AE1A-44D2-A7C9-09729B95B3D2}"/>
                    </a:ext>
                  </a:extLst>
                </p:cNvPr>
                <p:cNvSpPr/>
                <p:nvPr/>
              </p:nvSpPr>
              <p:spPr>
                <a:xfrm>
                  <a:off x="1474613"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52DC667D-49EC-4DDD-885C-8BCA6CC7B79C}"/>
                    </a:ext>
                  </a:extLst>
                </p:cNvPr>
                <p:cNvSpPr/>
                <p:nvPr/>
              </p:nvSpPr>
              <p:spPr>
                <a:xfrm>
                  <a:off x="1474613"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73F04020-7903-4F3A-BAD0-CF9142256A53}"/>
                    </a:ext>
                  </a:extLst>
                </p:cNvPr>
                <p:cNvSpPr/>
                <p:nvPr/>
              </p:nvSpPr>
              <p:spPr>
                <a:xfrm>
                  <a:off x="1474613"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776D54C4-BA1B-45BD-85F8-3B3A2543014A}"/>
                    </a:ext>
                  </a:extLst>
                </p:cNvPr>
                <p:cNvSpPr/>
                <p:nvPr/>
              </p:nvSpPr>
              <p:spPr>
                <a:xfrm>
                  <a:off x="1474613"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E89C9ACA-84E9-4563-A456-523187C31278}"/>
                    </a:ext>
                  </a:extLst>
                </p:cNvPr>
                <p:cNvSpPr/>
                <p:nvPr/>
              </p:nvSpPr>
              <p:spPr>
                <a:xfrm>
                  <a:off x="1474613"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00058FBB-D5DF-42A7-A727-C857992FEA52}"/>
                    </a:ext>
                  </a:extLst>
                </p:cNvPr>
                <p:cNvSpPr/>
                <p:nvPr/>
              </p:nvSpPr>
              <p:spPr>
                <a:xfrm>
                  <a:off x="1476026"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55F3F2ED-1685-4BCA-8BA8-2C72909EB03E}"/>
                    </a:ext>
                  </a:extLst>
                </p:cNvPr>
                <p:cNvSpPr/>
                <p:nvPr/>
              </p:nvSpPr>
              <p:spPr>
                <a:xfrm>
                  <a:off x="1474613"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0" name="Group 459">
                <a:extLst>
                  <a:ext uri="{FF2B5EF4-FFF2-40B4-BE49-F238E27FC236}">
                    <a16:creationId xmlns:a16="http://schemas.microsoft.com/office/drawing/2014/main" id="{D768B59E-E362-4F5A-A00F-0CB2BDADAEE6}"/>
                  </a:ext>
                </a:extLst>
              </p:cNvPr>
              <p:cNvGrpSpPr/>
              <p:nvPr/>
            </p:nvGrpSpPr>
            <p:grpSpPr>
              <a:xfrm>
                <a:off x="2461719" y="1535926"/>
                <a:ext cx="325263" cy="3829893"/>
                <a:chOff x="1474613" y="1519108"/>
                <a:chExt cx="325263" cy="3829893"/>
              </a:xfrm>
            </p:grpSpPr>
            <p:sp>
              <p:nvSpPr>
                <p:cNvPr id="465" name="Rectangle 464">
                  <a:extLst>
                    <a:ext uri="{FF2B5EF4-FFF2-40B4-BE49-F238E27FC236}">
                      <a16:creationId xmlns:a16="http://schemas.microsoft.com/office/drawing/2014/main" id="{E8D8240F-7C21-4706-8755-CC6F2307A5E8}"/>
                    </a:ext>
                  </a:extLst>
                </p:cNvPr>
                <p:cNvSpPr/>
                <p:nvPr/>
              </p:nvSpPr>
              <p:spPr>
                <a:xfrm>
                  <a:off x="1474613"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FCB53A56-BF86-4845-B542-15757EF9F1B9}"/>
                    </a:ext>
                  </a:extLst>
                </p:cNvPr>
                <p:cNvSpPr/>
                <p:nvPr/>
              </p:nvSpPr>
              <p:spPr>
                <a:xfrm>
                  <a:off x="1474613"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5D5B7C4C-157E-49DD-9901-778A788F23E6}"/>
                    </a:ext>
                  </a:extLst>
                </p:cNvPr>
                <p:cNvSpPr/>
                <p:nvPr/>
              </p:nvSpPr>
              <p:spPr>
                <a:xfrm>
                  <a:off x="1474613"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C1D156CB-8FB0-448B-A9A9-4A454D10DA5F}"/>
                    </a:ext>
                  </a:extLst>
                </p:cNvPr>
                <p:cNvSpPr/>
                <p:nvPr/>
              </p:nvSpPr>
              <p:spPr>
                <a:xfrm>
                  <a:off x="1474613"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78E253F4-0FA8-4F7F-A015-2736DC1DA7E6}"/>
                    </a:ext>
                  </a:extLst>
                </p:cNvPr>
                <p:cNvSpPr/>
                <p:nvPr/>
              </p:nvSpPr>
              <p:spPr>
                <a:xfrm>
                  <a:off x="1474613"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10C32604-6EE2-447C-ACC5-A40DB33A42F8}"/>
                    </a:ext>
                  </a:extLst>
                </p:cNvPr>
                <p:cNvSpPr/>
                <p:nvPr/>
              </p:nvSpPr>
              <p:spPr>
                <a:xfrm>
                  <a:off x="1474613"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1E575E82-4AF7-43E6-B98A-46CDC7FAF4D4}"/>
                    </a:ext>
                  </a:extLst>
                </p:cNvPr>
                <p:cNvSpPr/>
                <p:nvPr/>
              </p:nvSpPr>
              <p:spPr>
                <a:xfrm>
                  <a:off x="1474613"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7C3C8365-EF68-482D-8BCC-3DBF162DB081}"/>
                    </a:ext>
                  </a:extLst>
                </p:cNvPr>
                <p:cNvSpPr/>
                <p:nvPr/>
              </p:nvSpPr>
              <p:spPr>
                <a:xfrm>
                  <a:off x="1474613"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9F846628-F635-452C-A016-D509C803985F}"/>
                    </a:ext>
                  </a:extLst>
                </p:cNvPr>
                <p:cNvSpPr/>
                <p:nvPr/>
              </p:nvSpPr>
              <p:spPr>
                <a:xfrm>
                  <a:off x="1474613"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C9576345-F369-4CC4-AF58-9E457DCD0FDA}"/>
                    </a:ext>
                  </a:extLst>
                </p:cNvPr>
                <p:cNvSpPr/>
                <p:nvPr/>
              </p:nvSpPr>
              <p:spPr>
                <a:xfrm>
                  <a:off x="1474613"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8B1DB850-91AA-4ECA-B7E2-88928CAF4AC8}"/>
                    </a:ext>
                  </a:extLst>
                </p:cNvPr>
                <p:cNvSpPr/>
                <p:nvPr/>
              </p:nvSpPr>
              <p:spPr>
                <a:xfrm>
                  <a:off x="1474613"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299FCB2E-FC84-4FE1-B841-21A497EAD895}"/>
                    </a:ext>
                  </a:extLst>
                </p:cNvPr>
                <p:cNvSpPr/>
                <p:nvPr/>
              </p:nvSpPr>
              <p:spPr>
                <a:xfrm>
                  <a:off x="1476026"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309F90EA-D842-44EB-880E-54978545EDB0}"/>
                    </a:ext>
                  </a:extLst>
                </p:cNvPr>
                <p:cNvSpPr/>
                <p:nvPr/>
              </p:nvSpPr>
              <p:spPr>
                <a:xfrm>
                  <a:off x="1474613"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8" name="Group 477">
              <a:extLst>
                <a:ext uri="{FF2B5EF4-FFF2-40B4-BE49-F238E27FC236}">
                  <a16:creationId xmlns:a16="http://schemas.microsoft.com/office/drawing/2014/main" id="{877E6A4D-3D64-4DD6-BD3F-A7040C538914}"/>
                </a:ext>
              </a:extLst>
            </p:cNvPr>
            <p:cNvGrpSpPr/>
            <p:nvPr/>
          </p:nvGrpSpPr>
          <p:grpSpPr>
            <a:xfrm>
              <a:off x="2784156" y="1535926"/>
              <a:ext cx="649113" cy="3829893"/>
              <a:chOff x="2137869" y="1535926"/>
              <a:chExt cx="649113" cy="3829893"/>
            </a:xfrm>
          </p:grpSpPr>
          <p:grpSp>
            <p:nvGrpSpPr>
              <p:cNvPr id="479" name="Group 478">
                <a:extLst>
                  <a:ext uri="{FF2B5EF4-FFF2-40B4-BE49-F238E27FC236}">
                    <a16:creationId xmlns:a16="http://schemas.microsoft.com/office/drawing/2014/main" id="{6538B74B-DCA2-4FCE-864F-25812153AECD}"/>
                  </a:ext>
                </a:extLst>
              </p:cNvPr>
              <p:cNvGrpSpPr/>
              <p:nvPr/>
            </p:nvGrpSpPr>
            <p:grpSpPr>
              <a:xfrm>
                <a:off x="2137869" y="1535926"/>
                <a:ext cx="325263" cy="3829893"/>
                <a:chOff x="1474613" y="1519108"/>
                <a:chExt cx="325263" cy="3829893"/>
              </a:xfrm>
            </p:grpSpPr>
            <p:sp>
              <p:nvSpPr>
                <p:cNvPr id="494" name="Rectangle 493">
                  <a:extLst>
                    <a:ext uri="{FF2B5EF4-FFF2-40B4-BE49-F238E27FC236}">
                      <a16:creationId xmlns:a16="http://schemas.microsoft.com/office/drawing/2014/main" id="{36B3C536-9B62-4B58-82E4-41E0372FCEB0}"/>
                    </a:ext>
                  </a:extLst>
                </p:cNvPr>
                <p:cNvSpPr/>
                <p:nvPr/>
              </p:nvSpPr>
              <p:spPr>
                <a:xfrm>
                  <a:off x="1474613"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0604F4A0-A22F-41D6-B900-3FC37AB859DA}"/>
                    </a:ext>
                  </a:extLst>
                </p:cNvPr>
                <p:cNvSpPr/>
                <p:nvPr/>
              </p:nvSpPr>
              <p:spPr>
                <a:xfrm>
                  <a:off x="1474613"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AB8D96CA-9087-403A-B104-5AC536164C53}"/>
                    </a:ext>
                  </a:extLst>
                </p:cNvPr>
                <p:cNvSpPr/>
                <p:nvPr/>
              </p:nvSpPr>
              <p:spPr>
                <a:xfrm>
                  <a:off x="1474613"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7321A82D-C3E3-4BE7-93EC-4FB5DFEC3B6F}"/>
                    </a:ext>
                  </a:extLst>
                </p:cNvPr>
                <p:cNvSpPr/>
                <p:nvPr/>
              </p:nvSpPr>
              <p:spPr>
                <a:xfrm>
                  <a:off x="1474613"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B82FA3BD-40BB-4043-A8EF-94064D95E65D}"/>
                    </a:ext>
                  </a:extLst>
                </p:cNvPr>
                <p:cNvSpPr/>
                <p:nvPr/>
              </p:nvSpPr>
              <p:spPr>
                <a:xfrm>
                  <a:off x="1474613"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28C16992-FB94-45CE-9FA5-355A9DE0A255}"/>
                    </a:ext>
                  </a:extLst>
                </p:cNvPr>
                <p:cNvSpPr/>
                <p:nvPr/>
              </p:nvSpPr>
              <p:spPr>
                <a:xfrm>
                  <a:off x="1474613"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BAFBCE30-5881-4FCC-8900-2C6310BCE661}"/>
                    </a:ext>
                  </a:extLst>
                </p:cNvPr>
                <p:cNvSpPr/>
                <p:nvPr/>
              </p:nvSpPr>
              <p:spPr>
                <a:xfrm>
                  <a:off x="1474613"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50D72770-06BC-433B-8483-5F125F5D1E00}"/>
                    </a:ext>
                  </a:extLst>
                </p:cNvPr>
                <p:cNvSpPr/>
                <p:nvPr/>
              </p:nvSpPr>
              <p:spPr>
                <a:xfrm>
                  <a:off x="1474613"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A7A702A6-6316-41AC-8FB2-2CA93651ECA5}"/>
                    </a:ext>
                  </a:extLst>
                </p:cNvPr>
                <p:cNvSpPr/>
                <p:nvPr/>
              </p:nvSpPr>
              <p:spPr>
                <a:xfrm>
                  <a:off x="1474613"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34215903-117A-4389-A7D4-977D117E8D74}"/>
                    </a:ext>
                  </a:extLst>
                </p:cNvPr>
                <p:cNvSpPr/>
                <p:nvPr/>
              </p:nvSpPr>
              <p:spPr>
                <a:xfrm>
                  <a:off x="1474613"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05EF6DAA-CE9F-4A5E-B6AD-A0360B75B41A}"/>
                    </a:ext>
                  </a:extLst>
                </p:cNvPr>
                <p:cNvSpPr/>
                <p:nvPr/>
              </p:nvSpPr>
              <p:spPr>
                <a:xfrm>
                  <a:off x="1474613"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BB64CAC0-105A-4D19-BB66-AE25713FF5F6}"/>
                    </a:ext>
                  </a:extLst>
                </p:cNvPr>
                <p:cNvSpPr/>
                <p:nvPr/>
              </p:nvSpPr>
              <p:spPr>
                <a:xfrm>
                  <a:off x="1476026"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EBA929FB-6505-42B0-B9CF-D6A67E19FB0F}"/>
                    </a:ext>
                  </a:extLst>
                </p:cNvPr>
                <p:cNvSpPr/>
                <p:nvPr/>
              </p:nvSpPr>
              <p:spPr>
                <a:xfrm>
                  <a:off x="1474613"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0" name="Group 479">
                <a:extLst>
                  <a:ext uri="{FF2B5EF4-FFF2-40B4-BE49-F238E27FC236}">
                    <a16:creationId xmlns:a16="http://schemas.microsoft.com/office/drawing/2014/main" id="{062E9A27-1693-4C01-853F-F1E48C720487}"/>
                  </a:ext>
                </a:extLst>
              </p:cNvPr>
              <p:cNvGrpSpPr/>
              <p:nvPr/>
            </p:nvGrpSpPr>
            <p:grpSpPr>
              <a:xfrm>
                <a:off x="2461719" y="1535926"/>
                <a:ext cx="325263" cy="3829893"/>
                <a:chOff x="1474613" y="1519108"/>
                <a:chExt cx="325263" cy="3829893"/>
              </a:xfrm>
            </p:grpSpPr>
            <p:sp>
              <p:nvSpPr>
                <p:cNvPr id="481" name="Rectangle 480">
                  <a:extLst>
                    <a:ext uri="{FF2B5EF4-FFF2-40B4-BE49-F238E27FC236}">
                      <a16:creationId xmlns:a16="http://schemas.microsoft.com/office/drawing/2014/main" id="{14C02026-0DA7-44BB-91EA-82D6FCF83998}"/>
                    </a:ext>
                  </a:extLst>
                </p:cNvPr>
                <p:cNvSpPr/>
                <p:nvPr/>
              </p:nvSpPr>
              <p:spPr>
                <a:xfrm>
                  <a:off x="1474613"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8BD1134A-5C69-4085-8034-E450740F4D0A}"/>
                    </a:ext>
                  </a:extLst>
                </p:cNvPr>
                <p:cNvSpPr/>
                <p:nvPr/>
              </p:nvSpPr>
              <p:spPr>
                <a:xfrm>
                  <a:off x="1474613"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A42C2289-19B5-4C85-9426-0AD4559C103E}"/>
                    </a:ext>
                  </a:extLst>
                </p:cNvPr>
                <p:cNvSpPr/>
                <p:nvPr/>
              </p:nvSpPr>
              <p:spPr>
                <a:xfrm>
                  <a:off x="1474613"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AE764BD2-C642-4697-8666-9866A88D7012}"/>
                    </a:ext>
                  </a:extLst>
                </p:cNvPr>
                <p:cNvSpPr/>
                <p:nvPr/>
              </p:nvSpPr>
              <p:spPr>
                <a:xfrm>
                  <a:off x="1474613"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089E3DCD-D6ED-43AD-AFF2-57F2AE4CB3D1}"/>
                    </a:ext>
                  </a:extLst>
                </p:cNvPr>
                <p:cNvSpPr/>
                <p:nvPr/>
              </p:nvSpPr>
              <p:spPr>
                <a:xfrm>
                  <a:off x="1474613"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316E093C-184E-4659-A7FA-3ED9AE4910ED}"/>
                    </a:ext>
                  </a:extLst>
                </p:cNvPr>
                <p:cNvSpPr/>
                <p:nvPr/>
              </p:nvSpPr>
              <p:spPr>
                <a:xfrm>
                  <a:off x="1474613"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486">
                  <a:extLst>
                    <a:ext uri="{FF2B5EF4-FFF2-40B4-BE49-F238E27FC236}">
                      <a16:creationId xmlns:a16="http://schemas.microsoft.com/office/drawing/2014/main" id="{D5918F36-1EF2-45B8-9D76-D4FF1F9D4B37}"/>
                    </a:ext>
                  </a:extLst>
                </p:cNvPr>
                <p:cNvSpPr/>
                <p:nvPr/>
              </p:nvSpPr>
              <p:spPr>
                <a:xfrm>
                  <a:off x="1474613"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D91228E9-895E-41FF-941F-EA9189D9D960}"/>
                    </a:ext>
                  </a:extLst>
                </p:cNvPr>
                <p:cNvSpPr/>
                <p:nvPr/>
              </p:nvSpPr>
              <p:spPr>
                <a:xfrm>
                  <a:off x="1474613"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a:extLst>
                    <a:ext uri="{FF2B5EF4-FFF2-40B4-BE49-F238E27FC236}">
                      <a16:creationId xmlns:a16="http://schemas.microsoft.com/office/drawing/2014/main" id="{DD4E4142-F6D3-4B61-8317-8A019F9B6AFF}"/>
                    </a:ext>
                  </a:extLst>
                </p:cNvPr>
                <p:cNvSpPr/>
                <p:nvPr/>
              </p:nvSpPr>
              <p:spPr>
                <a:xfrm>
                  <a:off x="1474613"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61D7FCC3-8837-4874-8161-4CD3D07989F9}"/>
                    </a:ext>
                  </a:extLst>
                </p:cNvPr>
                <p:cNvSpPr/>
                <p:nvPr/>
              </p:nvSpPr>
              <p:spPr>
                <a:xfrm>
                  <a:off x="1474613"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8C08C632-5589-4057-8809-268CBF63F8F8}"/>
                    </a:ext>
                  </a:extLst>
                </p:cNvPr>
                <p:cNvSpPr/>
                <p:nvPr/>
              </p:nvSpPr>
              <p:spPr>
                <a:xfrm>
                  <a:off x="1474613"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E23D879C-50E2-4017-BB2C-552D4827B77A}"/>
                    </a:ext>
                  </a:extLst>
                </p:cNvPr>
                <p:cNvSpPr/>
                <p:nvPr/>
              </p:nvSpPr>
              <p:spPr>
                <a:xfrm>
                  <a:off x="1476026"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05A87E04-B3F2-4271-96F1-9A363BA9BED5}"/>
                    </a:ext>
                  </a:extLst>
                </p:cNvPr>
                <p:cNvSpPr/>
                <p:nvPr/>
              </p:nvSpPr>
              <p:spPr>
                <a:xfrm>
                  <a:off x="1474613"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7" name="Group 506">
              <a:extLst>
                <a:ext uri="{FF2B5EF4-FFF2-40B4-BE49-F238E27FC236}">
                  <a16:creationId xmlns:a16="http://schemas.microsoft.com/office/drawing/2014/main" id="{4EA3E51C-3D5D-4044-A6F8-4F1A40E54B31}"/>
                </a:ext>
              </a:extLst>
            </p:cNvPr>
            <p:cNvGrpSpPr/>
            <p:nvPr/>
          </p:nvGrpSpPr>
          <p:grpSpPr>
            <a:xfrm>
              <a:off x="3443515" y="1535926"/>
              <a:ext cx="649113" cy="3829893"/>
              <a:chOff x="2137869" y="1535926"/>
              <a:chExt cx="649113" cy="3829893"/>
            </a:xfrm>
          </p:grpSpPr>
          <p:grpSp>
            <p:nvGrpSpPr>
              <p:cNvPr id="508" name="Group 507">
                <a:extLst>
                  <a:ext uri="{FF2B5EF4-FFF2-40B4-BE49-F238E27FC236}">
                    <a16:creationId xmlns:a16="http://schemas.microsoft.com/office/drawing/2014/main" id="{6773342C-52DB-47CF-896F-A3112E71179F}"/>
                  </a:ext>
                </a:extLst>
              </p:cNvPr>
              <p:cNvGrpSpPr/>
              <p:nvPr/>
            </p:nvGrpSpPr>
            <p:grpSpPr>
              <a:xfrm>
                <a:off x="2137869" y="1535926"/>
                <a:ext cx="325263" cy="3829893"/>
                <a:chOff x="1474613" y="1519108"/>
                <a:chExt cx="325263" cy="3829893"/>
              </a:xfrm>
            </p:grpSpPr>
            <p:sp>
              <p:nvSpPr>
                <p:cNvPr id="523" name="Rectangle 522">
                  <a:extLst>
                    <a:ext uri="{FF2B5EF4-FFF2-40B4-BE49-F238E27FC236}">
                      <a16:creationId xmlns:a16="http://schemas.microsoft.com/office/drawing/2014/main" id="{3129E23D-BA34-4698-903E-4A54EE33C70B}"/>
                    </a:ext>
                  </a:extLst>
                </p:cNvPr>
                <p:cNvSpPr/>
                <p:nvPr/>
              </p:nvSpPr>
              <p:spPr>
                <a:xfrm>
                  <a:off x="1474613"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127D8940-7B49-46BF-A36A-AA3271F080A2}"/>
                    </a:ext>
                  </a:extLst>
                </p:cNvPr>
                <p:cNvSpPr/>
                <p:nvPr/>
              </p:nvSpPr>
              <p:spPr>
                <a:xfrm>
                  <a:off x="1474613"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95A81E6E-6500-419D-90C2-D523C2C8D06D}"/>
                    </a:ext>
                  </a:extLst>
                </p:cNvPr>
                <p:cNvSpPr/>
                <p:nvPr/>
              </p:nvSpPr>
              <p:spPr>
                <a:xfrm>
                  <a:off x="1474613"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7B0569DA-4E13-4E2B-92E1-4142EF528C76}"/>
                    </a:ext>
                  </a:extLst>
                </p:cNvPr>
                <p:cNvSpPr/>
                <p:nvPr/>
              </p:nvSpPr>
              <p:spPr>
                <a:xfrm>
                  <a:off x="1474613"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DEBDB6B6-60DF-43D9-94DB-D3FB72A3B65D}"/>
                    </a:ext>
                  </a:extLst>
                </p:cNvPr>
                <p:cNvSpPr/>
                <p:nvPr/>
              </p:nvSpPr>
              <p:spPr>
                <a:xfrm>
                  <a:off x="1474613"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B7D9CB2C-1354-4011-8380-C0F7E19E6C4F}"/>
                    </a:ext>
                  </a:extLst>
                </p:cNvPr>
                <p:cNvSpPr/>
                <p:nvPr/>
              </p:nvSpPr>
              <p:spPr>
                <a:xfrm>
                  <a:off x="1474613"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C46C7979-4304-4D29-866C-1867211D4FD8}"/>
                    </a:ext>
                  </a:extLst>
                </p:cNvPr>
                <p:cNvSpPr/>
                <p:nvPr/>
              </p:nvSpPr>
              <p:spPr>
                <a:xfrm>
                  <a:off x="1474613"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Rectangle 529">
                  <a:extLst>
                    <a:ext uri="{FF2B5EF4-FFF2-40B4-BE49-F238E27FC236}">
                      <a16:creationId xmlns:a16="http://schemas.microsoft.com/office/drawing/2014/main" id="{831A1DCC-93DB-47C2-B552-E07397A3FEC1}"/>
                    </a:ext>
                  </a:extLst>
                </p:cNvPr>
                <p:cNvSpPr/>
                <p:nvPr/>
              </p:nvSpPr>
              <p:spPr>
                <a:xfrm>
                  <a:off x="1474613"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Rectangle 530">
                  <a:extLst>
                    <a:ext uri="{FF2B5EF4-FFF2-40B4-BE49-F238E27FC236}">
                      <a16:creationId xmlns:a16="http://schemas.microsoft.com/office/drawing/2014/main" id="{0638BEC0-E1D0-4E7B-A56E-FDD136878DE1}"/>
                    </a:ext>
                  </a:extLst>
                </p:cNvPr>
                <p:cNvSpPr/>
                <p:nvPr/>
              </p:nvSpPr>
              <p:spPr>
                <a:xfrm>
                  <a:off x="1474613"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a:extLst>
                    <a:ext uri="{FF2B5EF4-FFF2-40B4-BE49-F238E27FC236}">
                      <a16:creationId xmlns:a16="http://schemas.microsoft.com/office/drawing/2014/main" id="{676367DC-7869-477A-94DC-833189513EFF}"/>
                    </a:ext>
                  </a:extLst>
                </p:cNvPr>
                <p:cNvSpPr/>
                <p:nvPr/>
              </p:nvSpPr>
              <p:spPr>
                <a:xfrm>
                  <a:off x="1474613"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a:extLst>
                    <a:ext uri="{FF2B5EF4-FFF2-40B4-BE49-F238E27FC236}">
                      <a16:creationId xmlns:a16="http://schemas.microsoft.com/office/drawing/2014/main" id="{EA5CCAE4-9ABB-4930-B6A9-9F01DCCF8E41}"/>
                    </a:ext>
                  </a:extLst>
                </p:cNvPr>
                <p:cNvSpPr/>
                <p:nvPr/>
              </p:nvSpPr>
              <p:spPr>
                <a:xfrm>
                  <a:off x="1474613"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Rectangle 533">
                  <a:extLst>
                    <a:ext uri="{FF2B5EF4-FFF2-40B4-BE49-F238E27FC236}">
                      <a16:creationId xmlns:a16="http://schemas.microsoft.com/office/drawing/2014/main" id="{86AFABAE-10E6-4E8B-88C5-569DB30DC32A}"/>
                    </a:ext>
                  </a:extLst>
                </p:cNvPr>
                <p:cNvSpPr/>
                <p:nvPr/>
              </p:nvSpPr>
              <p:spPr>
                <a:xfrm>
                  <a:off x="1476026"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a:extLst>
                    <a:ext uri="{FF2B5EF4-FFF2-40B4-BE49-F238E27FC236}">
                      <a16:creationId xmlns:a16="http://schemas.microsoft.com/office/drawing/2014/main" id="{A579D5EC-53F6-4C63-A46D-DBDA3B546120}"/>
                    </a:ext>
                  </a:extLst>
                </p:cNvPr>
                <p:cNvSpPr/>
                <p:nvPr/>
              </p:nvSpPr>
              <p:spPr>
                <a:xfrm>
                  <a:off x="1474613"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9" name="Group 508">
                <a:extLst>
                  <a:ext uri="{FF2B5EF4-FFF2-40B4-BE49-F238E27FC236}">
                    <a16:creationId xmlns:a16="http://schemas.microsoft.com/office/drawing/2014/main" id="{8FBA70BC-664A-4A98-A2D5-E4BE62D8F545}"/>
                  </a:ext>
                </a:extLst>
              </p:cNvPr>
              <p:cNvGrpSpPr/>
              <p:nvPr/>
            </p:nvGrpSpPr>
            <p:grpSpPr>
              <a:xfrm>
                <a:off x="2461719" y="1535926"/>
                <a:ext cx="325263" cy="3829893"/>
                <a:chOff x="1474613" y="1519108"/>
                <a:chExt cx="325263" cy="3829893"/>
              </a:xfrm>
            </p:grpSpPr>
            <p:sp>
              <p:nvSpPr>
                <p:cNvPr id="510" name="Rectangle 509">
                  <a:extLst>
                    <a:ext uri="{FF2B5EF4-FFF2-40B4-BE49-F238E27FC236}">
                      <a16:creationId xmlns:a16="http://schemas.microsoft.com/office/drawing/2014/main" id="{DE66F89D-23C8-4095-84C5-D72D958C059F}"/>
                    </a:ext>
                  </a:extLst>
                </p:cNvPr>
                <p:cNvSpPr/>
                <p:nvPr/>
              </p:nvSpPr>
              <p:spPr>
                <a:xfrm>
                  <a:off x="1474613"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7CC0A085-79F8-4030-ABFE-442B22B2773C}"/>
                    </a:ext>
                  </a:extLst>
                </p:cNvPr>
                <p:cNvSpPr/>
                <p:nvPr/>
              </p:nvSpPr>
              <p:spPr>
                <a:xfrm>
                  <a:off x="1474613"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55A9D025-9671-4232-9BC5-8850A4A5FB4D}"/>
                    </a:ext>
                  </a:extLst>
                </p:cNvPr>
                <p:cNvSpPr/>
                <p:nvPr/>
              </p:nvSpPr>
              <p:spPr>
                <a:xfrm>
                  <a:off x="1474613"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1A1805D1-5380-4F1D-8892-89BBC1251BA9}"/>
                    </a:ext>
                  </a:extLst>
                </p:cNvPr>
                <p:cNvSpPr/>
                <p:nvPr/>
              </p:nvSpPr>
              <p:spPr>
                <a:xfrm>
                  <a:off x="1474613"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14A0D676-176E-4467-B024-D502C0AF4E71}"/>
                    </a:ext>
                  </a:extLst>
                </p:cNvPr>
                <p:cNvSpPr/>
                <p:nvPr/>
              </p:nvSpPr>
              <p:spPr>
                <a:xfrm>
                  <a:off x="1474613"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26A1CAB0-F1DF-4957-B3FD-BDD5E5F4BECF}"/>
                    </a:ext>
                  </a:extLst>
                </p:cNvPr>
                <p:cNvSpPr/>
                <p:nvPr/>
              </p:nvSpPr>
              <p:spPr>
                <a:xfrm>
                  <a:off x="1474613"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241D4DD0-C745-4724-8F08-7F43B481DFCC}"/>
                    </a:ext>
                  </a:extLst>
                </p:cNvPr>
                <p:cNvSpPr/>
                <p:nvPr/>
              </p:nvSpPr>
              <p:spPr>
                <a:xfrm>
                  <a:off x="1474613"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4E6C9674-BD93-4D6D-8092-FADBAAFE484A}"/>
                    </a:ext>
                  </a:extLst>
                </p:cNvPr>
                <p:cNvSpPr/>
                <p:nvPr/>
              </p:nvSpPr>
              <p:spPr>
                <a:xfrm>
                  <a:off x="1474613"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7CE8B4D7-D8AF-4A61-9C89-9013D59D17E3}"/>
                    </a:ext>
                  </a:extLst>
                </p:cNvPr>
                <p:cNvSpPr/>
                <p:nvPr/>
              </p:nvSpPr>
              <p:spPr>
                <a:xfrm>
                  <a:off x="1474613"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2BCC303D-CACF-4177-8D22-326581C7010E}"/>
                    </a:ext>
                  </a:extLst>
                </p:cNvPr>
                <p:cNvSpPr/>
                <p:nvPr/>
              </p:nvSpPr>
              <p:spPr>
                <a:xfrm>
                  <a:off x="1474613"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9E133DC9-049F-40A1-BFE2-809D649CDB42}"/>
                    </a:ext>
                  </a:extLst>
                </p:cNvPr>
                <p:cNvSpPr/>
                <p:nvPr/>
              </p:nvSpPr>
              <p:spPr>
                <a:xfrm>
                  <a:off x="1474613"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4F36B96E-D616-4E46-AF07-AFF172C19EAB}"/>
                    </a:ext>
                  </a:extLst>
                </p:cNvPr>
                <p:cNvSpPr/>
                <p:nvPr/>
              </p:nvSpPr>
              <p:spPr>
                <a:xfrm>
                  <a:off x="1476026"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99954085-4BDC-47DC-9D81-945EB6A06B1A}"/>
                    </a:ext>
                  </a:extLst>
                </p:cNvPr>
                <p:cNvSpPr/>
                <p:nvPr/>
              </p:nvSpPr>
              <p:spPr>
                <a:xfrm>
                  <a:off x="1474613"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36" name="TextBox 535">
              <a:extLst>
                <a:ext uri="{FF2B5EF4-FFF2-40B4-BE49-F238E27FC236}">
                  <a16:creationId xmlns:a16="http://schemas.microsoft.com/office/drawing/2014/main" id="{D5F63B92-B54A-40CC-BD1D-D4231417277F}"/>
                </a:ext>
              </a:extLst>
            </p:cNvPr>
            <p:cNvSpPr txBox="1"/>
            <p:nvPr/>
          </p:nvSpPr>
          <p:spPr>
            <a:xfrm>
              <a:off x="4154715" y="790484"/>
              <a:ext cx="823685" cy="646331"/>
            </a:xfrm>
            <a:prstGeom prst="rect">
              <a:avLst/>
            </a:prstGeom>
            <a:noFill/>
          </p:spPr>
          <p:txBody>
            <a:bodyPr wrap="square" rtlCol="0">
              <a:spAutoFit/>
            </a:bodyPr>
            <a:lstStyle/>
            <a:p>
              <a:r>
                <a:rPr lang="en-US" dirty="0"/>
                <a:t>the y values</a:t>
              </a:r>
            </a:p>
          </p:txBody>
        </p:sp>
      </p:grpSp>
      <p:sp>
        <p:nvSpPr>
          <p:cNvPr id="537" name="TextBox 536">
            <a:extLst>
              <a:ext uri="{FF2B5EF4-FFF2-40B4-BE49-F238E27FC236}">
                <a16:creationId xmlns:a16="http://schemas.microsoft.com/office/drawing/2014/main" id="{190452FD-7468-4B01-BF01-C289BE1FB981}"/>
              </a:ext>
            </a:extLst>
          </p:cNvPr>
          <p:cNvSpPr txBox="1"/>
          <p:nvPr/>
        </p:nvSpPr>
        <p:spPr>
          <a:xfrm>
            <a:off x="4394144" y="309229"/>
            <a:ext cx="3707938" cy="369332"/>
          </a:xfrm>
          <a:prstGeom prst="rect">
            <a:avLst/>
          </a:prstGeom>
          <a:noFill/>
        </p:spPr>
        <p:txBody>
          <a:bodyPr wrap="none" rtlCol="0">
            <a:spAutoFit/>
          </a:bodyPr>
          <a:lstStyle/>
          <a:p>
            <a:r>
              <a:rPr lang="en-US" b="1" dirty="0">
                <a:solidFill>
                  <a:srgbClr val="FF0000"/>
                </a:solidFill>
              </a:rPr>
              <a:t>Matrix for the first Row  - We solve it</a:t>
            </a:r>
          </a:p>
        </p:txBody>
      </p:sp>
      <p:sp>
        <p:nvSpPr>
          <p:cNvPr id="15" name="TextBox 14">
            <a:extLst>
              <a:ext uri="{FF2B5EF4-FFF2-40B4-BE49-F238E27FC236}">
                <a16:creationId xmlns:a16="http://schemas.microsoft.com/office/drawing/2014/main" id="{966EB052-F162-44A5-B28E-020668DE15F0}"/>
              </a:ext>
            </a:extLst>
          </p:cNvPr>
          <p:cNvSpPr txBox="1"/>
          <p:nvPr/>
        </p:nvSpPr>
        <p:spPr>
          <a:xfrm>
            <a:off x="8002529" y="1855355"/>
            <a:ext cx="3341236" cy="3354765"/>
          </a:xfrm>
          <a:prstGeom prst="rect">
            <a:avLst/>
          </a:prstGeom>
          <a:noFill/>
        </p:spPr>
        <p:txBody>
          <a:bodyPr wrap="none" rtlCol="0">
            <a:spAutoFit/>
          </a:bodyPr>
          <a:lstStyle/>
          <a:p>
            <a:r>
              <a:rPr lang="en-US" dirty="0"/>
              <a:t>ax2 +bx5+cx11+dx395 +e397 = Y</a:t>
            </a:r>
          </a:p>
          <a:p>
            <a:endParaRPr lang="en-US" dirty="0"/>
          </a:p>
          <a:p>
            <a:r>
              <a:rPr lang="en-US" sz="3200" dirty="0" err="1">
                <a:latin typeface="Symbol" panose="05050102010706020507" pitchFamily="18" charset="2"/>
              </a:rPr>
              <a:t>a</a:t>
            </a:r>
            <a:r>
              <a:rPr lang="en-US" sz="3200" dirty="0" err="1"/>
              <a:t>X</a:t>
            </a:r>
            <a:r>
              <a:rPr lang="en-US" sz="3200" dirty="0"/>
              <a:t> + </a:t>
            </a:r>
            <a:r>
              <a:rPr lang="en-US" sz="3200" dirty="0">
                <a:latin typeface="Symbol" panose="05050102010706020507" pitchFamily="18" charset="2"/>
              </a:rPr>
              <a:t>b</a:t>
            </a:r>
            <a:r>
              <a:rPr lang="en-US" sz="3200" dirty="0"/>
              <a:t> = Y</a:t>
            </a:r>
          </a:p>
          <a:p>
            <a:endParaRPr lang="en-US" sz="3200" dirty="0">
              <a:latin typeface="Symbol" panose="05050102010706020507" pitchFamily="18" charset="2"/>
            </a:endParaRPr>
          </a:p>
          <a:p>
            <a:pPr marL="457200" indent="-457200">
              <a:buFont typeface="Symbol" panose="05050102010706020507" pitchFamily="18" charset="2"/>
              <a:buChar char="b"/>
            </a:pPr>
            <a:r>
              <a:rPr lang="en-US" sz="3200" dirty="0"/>
              <a:t>= Y – </a:t>
            </a:r>
            <a:r>
              <a:rPr lang="en-US" sz="3200" dirty="0" err="1">
                <a:latin typeface="Symbol" panose="05050102010706020507" pitchFamily="18" charset="2"/>
              </a:rPr>
              <a:t>a</a:t>
            </a:r>
            <a:r>
              <a:rPr lang="en-US" sz="3200" dirty="0" err="1"/>
              <a:t>X</a:t>
            </a:r>
            <a:endParaRPr lang="en-US" sz="3200" dirty="0"/>
          </a:p>
          <a:p>
            <a:endParaRPr lang="en-US" sz="3200" dirty="0">
              <a:latin typeface="Symbol" panose="05050102010706020507" pitchFamily="18" charset="2"/>
            </a:endParaRPr>
          </a:p>
          <a:p>
            <a:r>
              <a:rPr lang="en-US" sz="2400" dirty="0" err="1">
                <a:latin typeface="Symbol" panose="05050102010706020507" pitchFamily="18" charset="2"/>
              </a:rPr>
              <a:t>a</a:t>
            </a:r>
            <a:r>
              <a:rPr lang="en-US" sz="2400" dirty="0" err="1"/>
              <a:t>X</a:t>
            </a:r>
            <a:r>
              <a:rPr lang="en-US" sz="2400" dirty="0"/>
              <a:t> is the estimated value</a:t>
            </a:r>
          </a:p>
          <a:p>
            <a:r>
              <a:rPr lang="en-US" sz="2400" dirty="0"/>
              <a:t>Y is the real value</a:t>
            </a:r>
          </a:p>
        </p:txBody>
      </p:sp>
    </p:spTree>
    <p:extLst>
      <p:ext uri="{BB962C8B-B14F-4D97-AF65-F5344CB8AC3E}">
        <p14:creationId xmlns:p14="http://schemas.microsoft.com/office/powerpoint/2010/main" val="11500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5933D1A-18C2-41A8-9AE2-31F17B869D2E}"/>
              </a:ext>
            </a:extLst>
          </p:cNvPr>
          <p:cNvGrpSpPr/>
          <p:nvPr/>
        </p:nvGrpSpPr>
        <p:grpSpPr>
          <a:xfrm>
            <a:off x="775719" y="110633"/>
            <a:ext cx="10246468" cy="4161207"/>
            <a:chOff x="775719" y="110633"/>
            <a:chExt cx="10246468" cy="5096935"/>
          </a:xfrm>
        </p:grpSpPr>
        <p:sp>
          <p:nvSpPr>
            <p:cNvPr id="45" name="TextBox 44">
              <a:extLst>
                <a:ext uri="{FF2B5EF4-FFF2-40B4-BE49-F238E27FC236}">
                  <a16:creationId xmlns:a16="http://schemas.microsoft.com/office/drawing/2014/main" id="{4FCF0989-BE61-451E-90FA-045BD38B6A0C}"/>
                </a:ext>
              </a:extLst>
            </p:cNvPr>
            <p:cNvSpPr txBox="1"/>
            <p:nvPr/>
          </p:nvSpPr>
          <p:spPr>
            <a:xfrm>
              <a:off x="2674763" y="908372"/>
              <a:ext cx="7299675" cy="339288"/>
            </a:xfrm>
            <a:prstGeom prst="rect">
              <a:avLst/>
            </a:prstGeom>
            <a:noFill/>
          </p:spPr>
          <p:txBody>
            <a:bodyPr wrap="square" rtlCol="0">
              <a:spAutoFit/>
            </a:bodyPr>
            <a:lstStyle/>
            <a:p>
              <a:r>
                <a:rPr lang="en-US" sz="1200" dirty="0"/>
                <a:t>0         1       2      3       4       5       6       7      8         9     10     11 	                588   589    590  591  592   593 </a:t>
              </a:r>
            </a:p>
          </p:txBody>
        </p:sp>
        <p:grpSp>
          <p:nvGrpSpPr>
            <p:cNvPr id="22" name="Group 21">
              <a:extLst>
                <a:ext uri="{FF2B5EF4-FFF2-40B4-BE49-F238E27FC236}">
                  <a16:creationId xmlns:a16="http://schemas.microsoft.com/office/drawing/2014/main" id="{8C749892-3D74-4ECE-AE20-933EDF37F8E3}"/>
                </a:ext>
              </a:extLst>
            </p:cNvPr>
            <p:cNvGrpSpPr/>
            <p:nvPr/>
          </p:nvGrpSpPr>
          <p:grpSpPr>
            <a:xfrm>
              <a:off x="2674763" y="1168552"/>
              <a:ext cx="1943100" cy="247650"/>
              <a:chOff x="1638300" y="1209675"/>
              <a:chExt cx="1943100" cy="247650"/>
            </a:xfrm>
            <a:solidFill>
              <a:srgbClr val="FFFF00"/>
            </a:solidFill>
          </p:grpSpPr>
          <p:grpSp>
            <p:nvGrpSpPr>
              <p:cNvPr id="6" name="Group 5">
                <a:extLst>
                  <a:ext uri="{FF2B5EF4-FFF2-40B4-BE49-F238E27FC236}">
                    <a16:creationId xmlns:a16="http://schemas.microsoft.com/office/drawing/2014/main" id="{68E37A0C-40D7-4E42-B38E-B8205894195B}"/>
                  </a:ext>
                </a:extLst>
              </p:cNvPr>
              <p:cNvGrpSpPr/>
              <p:nvPr/>
            </p:nvGrpSpPr>
            <p:grpSpPr>
              <a:xfrm>
                <a:off x="1638300" y="1209675"/>
                <a:ext cx="647700" cy="247650"/>
                <a:chOff x="1638300" y="1209675"/>
                <a:chExt cx="647700" cy="247650"/>
              </a:xfrm>
              <a:grpFill/>
            </p:grpSpPr>
            <p:sp>
              <p:nvSpPr>
                <p:cNvPr id="4" name="Rectangle 3">
                  <a:extLst>
                    <a:ext uri="{FF2B5EF4-FFF2-40B4-BE49-F238E27FC236}">
                      <a16:creationId xmlns:a16="http://schemas.microsoft.com/office/drawing/2014/main" id="{5212D224-0041-441A-8F2A-83383C51E111}"/>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AAC75F06-94D2-408B-9948-2FC1DED07F0F}"/>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7" name="Group 6">
                <a:extLst>
                  <a:ext uri="{FF2B5EF4-FFF2-40B4-BE49-F238E27FC236}">
                    <a16:creationId xmlns:a16="http://schemas.microsoft.com/office/drawing/2014/main" id="{1CDB9776-57AF-42B5-8662-BC98285386C9}"/>
                  </a:ext>
                </a:extLst>
              </p:cNvPr>
              <p:cNvGrpSpPr/>
              <p:nvPr/>
            </p:nvGrpSpPr>
            <p:grpSpPr>
              <a:xfrm>
                <a:off x="2286000" y="1209675"/>
                <a:ext cx="647700" cy="247650"/>
                <a:chOff x="1638300" y="1209675"/>
                <a:chExt cx="647700" cy="247650"/>
              </a:xfrm>
              <a:grpFill/>
            </p:grpSpPr>
            <p:sp>
              <p:nvSpPr>
                <p:cNvPr id="8" name="Rectangle 7">
                  <a:extLst>
                    <a:ext uri="{FF2B5EF4-FFF2-40B4-BE49-F238E27FC236}">
                      <a16:creationId xmlns:a16="http://schemas.microsoft.com/office/drawing/2014/main" id="{4B6F1B64-958F-44D7-B9A4-1E8BD3A374B7}"/>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a:extLst>
                    <a:ext uri="{FF2B5EF4-FFF2-40B4-BE49-F238E27FC236}">
                      <a16:creationId xmlns:a16="http://schemas.microsoft.com/office/drawing/2014/main" id="{A7C2FA69-4C5B-483E-B7E2-92863C95CB3F}"/>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0" name="Group 9">
                <a:extLst>
                  <a:ext uri="{FF2B5EF4-FFF2-40B4-BE49-F238E27FC236}">
                    <a16:creationId xmlns:a16="http://schemas.microsoft.com/office/drawing/2014/main" id="{D19E4A65-98CE-4DB0-9211-BA24618B49D8}"/>
                  </a:ext>
                </a:extLst>
              </p:cNvPr>
              <p:cNvGrpSpPr/>
              <p:nvPr/>
            </p:nvGrpSpPr>
            <p:grpSpPr>
              <a:xfrm>
                <a:off x="2933700" y="1209675"/>
                <a:ext cx="647700" cy="247650"/>
                <a:chOff x="1638300" y="1209675"/>
                <a:chExt cx="647700" cy="247650"/>
              </a:xfrm>
              <a:grpFill/>
            </p:grpSpPr>
            <p:sp>
              <p:nvSpPr>
                <p:cNvPr id="11" name="Rectangle 10">
                  <a:extLst>
                    <a:ext uri="{FF2B5EF4-FFF2-40B4-BE49-F238E27FC236}">
                      <a16:creationId xmlns:a16="http://schemas.microsoft.com/office/drawing/2014/main" id="{0C00D427-055E-41AE-88C6-400C8DD31370}"/>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a:extLst>
                    <a:ext uri="{FF2B5EF4-FFF2-40B4-BE49-F238E27FC236}">
                      <a16:creationId xmlns:a16="http://schemas.microsoft.com/office/drawing/2014/main" id="{5AEC8972-08B3-4213-8A25-91F1D230DB98}"/>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grpSp>
          <p:nvGrpSpPr>
            <p:cNvPr id="23" name="Group 22">
              <a:extLst>
                <a:ext uri="{FF2B5EF4-FFF2-40B4-BE49-F238E27FC236}">
                  <a16:creationId xmlns:a16="http://schemas.microsoft.com/office/drawing/2014/main" id="{6F2EF7CF-C88D-4CB1-B452-2EC774FBEF4E}"/>
                </a:ext>
              </a:extLst>
            </p:cNvPr>
            <p:cNvGrpSpPr/>
            <p:nvPr/>
          </p:nvGrpSpPr>
          <p:grpSpPr>
            <a:xfrm>
              <a:off x="4617863" y="1168552"/>
              <a:ext cx="1943100" cy="247650"/>
              <a:chOff x="1638300" y="1209675"/>
              <a:chExt cx="1943100" cy="247650"/>
            </a:xfrm>
            <a:solidFill>
              <a:srgbClr val="FFFF00"/>
            </a:solidFill>
          </p:grpSpPr>
          <p:grpSp>
            <p:nvGrpSpPr>
              <p:cNvPr id="24" name="Group 23">
                <a:extLst>
                  <a:ext uri="{FF2B5EF4-FFF2-40B4-BE49-F238E27FC236}">
                    <a16:creationId xmlns:a16="http://schemas.microsoft.com/office/drawing/2014/main" id="{B00CA6E4-0406-4FCC-A285-F9483CBEA15F}"/>
                  </a:ext>
                </a:extLst>
              </p:cNvPr>
              <p:cNvGrpSpPr/>
              <p:nvPr/>
            </p:nvGrpSpPr>
            <p:grpSpPr>
              <a:xfrm>
                <a:off x="1638300" y="1209675"/>
                <a:ext cx="647700" cy="247650"/>
                <a:chOff x="1638300" y="1209675"/>
                <a:chExt cx="647700" cy="247650"/>
              </a:xfrm>
              <a:grpFill/>
            </p:grpSpPr>
            <p:sp>
              <p:nvSpPr>
                <p:cNvPr id="31" name="Rectangle 30">
                  <a:extLst>
                    <a:ext uri="{FF2B5EF4-FFF2-40B4-BE49-F238E27FC236}">
                      <a16:creationId xmlns:a16="http://schemas.microsoft.com/office/drawing/2014/main" id="{74871F8E-21B3-4099-AE03-4692E93436E6}"/>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FD464D-20DA-4FEE-8B65-C4D679C4C8B7}"/>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41D787B-0A58-4EDF-A17D-D24207F8ED5E}"/>
                  </a:ext>
                </a:extLst>
              </p:cNvPr>
              <p:cNvGrpSpPr/>
              <p:nvPr/>
            </p:nvGrpSpPr>
            <p:grpSpPr>
              <a:xfrm>
                <a:off x="2286000" y="1209675"/>
                <a:ext cx="647700" cy="247650"/>
                <a:chOff x="1638300" y="1209675"/>
                <a:chExt cx="647700" cy="247650"/>
              </a:xfrm>
              <a:grpFill/>
            </p:grpSpPr>
            <p:sp>
              <p:nvSpPr>
                <p:cNvPr id="29" name="Rectangle 28">
                  <a:extLst>
                    <a:ext uri="{FF2B5EF4-FFF2-40B4-BE49-F238E27FC236}">
                      <a16:creationId xmlns:a16="http://schemas.microsoft.com/office/drawing/2014/main" id="{CB269072-11AB-4C9F-A353-96059624B7F7}"/>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06CD839-4129-4048-9B12-DFF8CDB3FFC7}"/>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079F931-BCA8-4B2E-A8DF-7190C9FF875A}"/>
                  </a:ext>
                </a:extLst>
              </p:cNvPr>
              <p:cNvGrpSpPr/>
              <p:nvPr/>
            </p:nvGrpSpPr>
            <p:grpSpPr>
              <a:xfrm>
                <a:off x="2933700" y="1209675"/>
                <a:ext cx="647700" cy="247650"/>
                <a:chOff x="1638300" y="1209675"/>
                <a:chExt cx="647700" cy="247650"/>
              </a:xfrm>
              <a:grpFill/>
            </p:grpSpPr>
            <p:sp>
              <p:nvSpPr>
                <p:cNvPr id="27" name="Rectangle 26">
                  <a:extLst>
                    <a:ext uri="{FF2B5EF4-FFF2-40B4-BE49-F238E27FC236}">
                      <a16:creationId xmlns:a16="http://schemas.microsoft.com/office/drawing/2014/main" id="{68E21ED4-21E1-46D3-9895-2C1E1CD5AE10}"/>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513C20-20A6-4EC9-87E2-65E8DC9D05FD}"/>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a:extLst>
                <a:ext uri="{FF2B5EF4-FFF2-40B4-BE49-F238E27FC236}">
                  <a16:creationId xmlns:a16="http://schemas.microsoft.com/office/drawing/2014/main" id="{0D3B133A-2EA4-4397-B44D-ABAE9342AB15}"/>
                </a:ext>
              </a:extLst>
            </p:cNvPr>
            <p:cNvGrpSpPr/>
            <p:nvPr/>
          </p:nvGrpSpPr>
          <p:grpSpPr>
            <a:xfrm>
              <a:off x="7881763" y="1168552"/>
              <a:ext cx="1943100" cy="247650"/>
              <a:chOff x="1638300" y="1209675"/>
              <a:chExt cx="1943100" cy="247650"/>
            </a:xfrm>
            <a:solidFill>
              <a:srgbClr val="FFFF00"/>
            </a:solidFill>
          </p:grpSpPr>
          <p:grpSp>
            <p:nvGrpSpPr>
              <p:cNvPr id="34" name="Group 33">
                <a:extLst>
                  <a:ext uri="{FF2B5EF4-FFF2-40B4-BE49-F238E27FC236}">
                    <a16:creationId xmlns:a16="http://schemas.microsoft.com/office/drawing/2014/main" id="{1A17F9F8-03F4-400A-ACCB-2B9307009891}"/>
                  </a:ext>
                </a:extLst>
              </p:cNvPr>
              <p:cNvGrpSpPr/>
              <p:nvPr/>
            </p:nvGrpSpPr>
            <p:grpSpPr>
              <a:xfrm>
                <a:off x="1638300" y="1209675"/>
                <a:ext cx="647700" cy="247650"/>
                <a:chOff x="1638300" y="1209675"/>
                <a:chExt cx="647700" cy="247650"/>
              </a:xfrm>
              <a:grpFill/>
            </p:grpSpPr>
            <p:sp>
              <p:nvSpPr>
                <p:cNvPr id="41" name="Rectangle 40">
                  <a:extLst>
                    <a:ext uri="{FF2B5EF4-FFF2-40B4-BE49-F238E27FC236}">
                      <a16:creationId xmlns:a16="http://schemas.microsoft.com/office/drawing/2014/main" id="{298FA62F-EFF2-4F79-B151-2BB93957B51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0084108-4A94-441C-B233-0205C40FC02E}"/>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3BD60737-0B66-41FB-9DA3-26D87CA20F49}"/>
                  </a:ext>
                </a:extLst>
              </p:cNvPr>
              <p:cNvGrpSpPr/>
              <p:nvPr/>
            </p:nvGrpSpPr>
            <p:grpSpPr>
              <a:xfrm>
                <a:off x="2286000" y="1209675"/>
                <a:ext cx="647700" cy="247650"/>
                <a:chOff x="1638300" y="1209675"/>
                <a:chExt cx="647700" cy="247650"/>
              </a:xfrm>
              <a:grpFill/>
            </p:grpSpPr>
            <p:sp>
              <p:nvSpPr>
                <p:cNvPr id="39" name="Rectangle 38">
                  <a:extLst>
                    <a:ext uri="{FF2B5EF4-FFF2-40B4-BE49-F238E27FC236}">
                      <a16:creationId xmlns:a16="http://schemas.microsoft.com/office/drawing/2014/main" id="{7758FBC4-DDF6-4EF1-B134-9E47BE610A2D}"/>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326795-F7C0-4166-B45D-5512A068BCD5}"/>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ACB2D42-B04F-44CF-ABE0-A13DB89B4DEA}"/>
                  </a:ext>
                </a:extLst>
              </p:cNvPr>
              <p:cNvGrpSpPr/>
              <p:nvPr/>
            </p:nvGrpSpPr>
            <p:grpSpPr>
              <a:xfrm>
                <a:off x="2933700" y="1209675"/>
                <a:ext cx="647700" cy="247650"/>
                <a:chOff x="1638300" y="1209675"/>
                <a:chExt cx="647700" cy="247650"/>
              </a:xfrm>
              <a:grpFill/>
            </p:grpSpPr>
            <p:sp>
              <p:nvSpPr>
                <p:cNvPr id="37" name="Rectangle 36">
                  <a:extLst>
                    <a:ext uri="{FF2B5EF4-FFF2-40B4-BE49-F238E27FC236}">
                      <a16:creationId xmlns:a16="http://schemas.microsoft.com/office/drawing/2014/main" id="{232EBD41-B8A1-4FF4-848E-1CA78375A481}"/>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DE1327-DB44-40F6-93EB-9676344BDA14}"/>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TextBox 42">
              <a:extLst>
                <a:ext uri="{FF2B5EF4-FFF2-40B4-BE49-F238E27FC236}">
                  <a16:creationId xmlns:a16="http://schemas.microsoft.com/office/drawing/2014/main" id="{1A68D03C-4E99-46C4-B134-18A28EF673D9}"/>
                </a:ext>
              </a:extLst>
            </p:cNvPr>
            <p:cNvSpPr txBox="1"/>
            <p:nvPr/>
          </p:nvSpPr>
          <p:spPr>
            <a:xfrm>
              <a:off x="6474028" y="1046870"/>
              <a:ext cx="1497526" cy="369332"/>
            </a:xfrm>
            <a:prstGeom prst="rect">
              <a:avLst/>
            </a:prstGeom>
            <a:noFill/>
          </p:spPr>
          <p:txBody>
            <a:bodyPr wrap="none" rtlCol="0">
              <a:spAutoFit/>
            </a:bodyPr>
            <a:lstStyle/>
            <a:p>
              <a:r>
                <a:rPr lang="en-US" dirty="0"/>
                <a:t>…………….........</a:t>
              </a:r>
            </a:p>
          </p:txBody>
        </p:sp>
        <p:grpSp>
          <p:nvGrpSpPr>
            <p:cNvPr id="50" name="Group 49">
              <a:extLst>
                <a:ext uri="{FF2B5EF4-FFF2-40B4-BE49-F238E27FC236}">
                  <a16:creationId xmlns:a16="http://schemas.microsoft.com/office/drawing/2014/main" id="{756B7113-358C-4EFB-88E3-39771C64B79F}"/>
                </a:ext>
              </a:extLst>
            </p:cNvPr>
            <p:cNvGrpSpPr/>
            <p:nvPr/>
          </p:nvGrpSpPr>
          <p:grpSpPr>
            <a:xfrm>
              <a:off x="2674763" y="1307052"/>
              <a:ext cx="7150100" cy="369332"/>
              <a:chOff x="1638300" y="1087993"/>
              <a:chExt cx="7150100" cy="369332"/>
            </a:xfrm>
            <a:solidFill>
              <a:srgbClr val="FFFF00"/>
            </a:solidFill>
          </p:grpSpPr>
          <p:grpSp>
            <p:nvGrpSpPr>
              <p:cNvPr id="52" name="Group 51">
                <a:extLst>
                  <a:ext uri="{FF2B5EF4-FFF2-40B4-BE49-F238E27FC236}">
                    <a16:creationId xmlns:a16="http://schemas.microsoft.com/office/drawing/2014/main" id="{FA7575ED-970D-4477-BE1B-722B242318C8}"/>
                  </a:ext>
                </a:extLst>
              </p:cNvPr>
              <p:cNvGrpSpPr/>
              <p:nvPr/>
            </p:nvGrpSpPr>
            <p:grpSpPr>
              <a:xfrm>
                <a:off x="1638300" y="1209675"/>
                <a:ext cx="1943100" cy="247650"/>
                <a:chOff x="1638300" y="1209675"/>
                <a:chExt cx="1943100" cy="247650"/>
              </a:xfrm>
              <a:grpFill/>
            </p:grpSpPr>
            <p:grpSp>
              <p:nvGrpSpPr>
                <p:cNvPr id="74" name="Group 73">
                  <a:extLst>
                    <a:ext uri="{FF2B5EF4-FFF2-40B4-BE49-F238E27FC236}">
                      <a16:creationId xmlns:a16="http://schemas.microsoft.com/office/drawing/2014/main" id="{E34108DC-8C88-4EEB-9E08-E8BC4D2FF96E}"/>
                    </a:ext>
                  </a:extLst>
                </p:cNvPr>
                <p:cNvGrpSpPr/>
                <p:nvPr/>
              </p:nvGrpSpPr>
              <p:grpSpPr>
                <a:xfrm>
                  <a:off x="1638300" y="1209675"/>
                  <a:ext cx="647700" cy="247650"/>
                  <a:chOff x="1638300" y="1209675"/>
                  <a:chExt cx="647700" cy="247650"/>
                </a:xfrm>
                <a:grpFill/>
              </p:grpSpPr>
              <p:sp>
                <p:nvSpPr>
                  <p:cNvPr id="81" name="Rectangle 80">
                    <a:extLst>
                      <a:ext uri="{FF2B5EF4-FFF2-40B4-BE49-F238E27FC236}">
                        <a16:creationId xmlns:a16="http://schemas.microsoft.com/office/drawing/2014/main" id="{80731AAA-D32E-418B-B5F5-500CCC0D949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491899F-4C74-4889-A92A-5F046FE16790}"/>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B049D936-344A-498D-B234-5E5CAAAD9C58}"/>
                    </a:ext>
                  </a:extLst>
                </p:cNvPr>
                <p:cNvGrpSpPr/>
                <p:nvPr/>
              </p:nvGrpSpPr>
              <p:grpSpPr>
                <a:xfrm>
                  <a:off x="2286000" y="1209675"/>
                  <a:ext cx="647700" cy="247650"/>
                  <a:chOff x="1638300" y="1209675"/>
                  <a:chExt cx="647700" cy="247650"/>
                </a:xfrm>
                <a:grpFill/>
              </p:grpSpPr>
              <p:sp>
                <p:nvSpPr>
                  <p:cNvPr id="79" name="Rectangle 78">
                    <a:extLst>
                      <a:ext uri="{FF2B5EF4-FFF2-40B4-BE49-F238E27FC236}">
                        <a16:creationId xmlns:a16="http://schemas.microsoft.com/office/drawing/2014/main" id="{3B6E0CA5-645B-45FB-AF62-C052F01E66E6}"/>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E91E0D3-CEDC-4687-A48A-D46BB30C8E79}"/>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72BA5FD8-CBAE-4A1B-825A-44500602DB8E}"/>
                    </a:ext>
                  </a:extLst>
                </p:cNvPr>
                <p:cNvGrpSpPr/>
                <p:nvPr/>
              </p:nvGrpSpPr>
              <p:grpSpPr>
                <a:xfrm>
                  <a:off x="2933700" y="1209675"/>
                  <a:ext cx="647700" cy="247650"/>
                  <a:chOff x="1638300" y="1209675"/>
                  <a:chExt cx="647700" cy="247650"/>
                </a:xfrm>
                <a:grpFill/>
              </p:grpSpPr>
              <p:sp>
                <p:nvSpPr>
                  <p:cNvPr id="77" name="Rectangle 76">
                    <a:extLst>
                      <a:ext uri="{FF2B5EF4-FFF2-40B4-BE49-F238E27FC236}">
                        <a16:creationId xmlns:a16="http://schemas.microsoft.com/office/drawing/2014/main" id="{4C9C974A-E007-4082-B6DA-9167B8908308}"/>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FB91095-E4B8-43B1-9CDD-9BAC0F678CCE}"/>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8D8B41DB-F319-4108-B9D8-32FF07CC674B}"/>
                  </a:ext>
                </a:extLst>
              </p:cNvPr>
              <p:cNvGrpSpPr/>
              <p:nvPr/>
            </p:nvGrpSpPr>
            <p:grpSpPr>
              <a:xfrm>
                <a:off x="3581400" y="1209675"/>
                <a:ext cx="1943100" cy="247650"/>
                <a:chOff x="1638300" y="1209675"/>
                <a:chExt cx="1943100" cy="247650"/>
              </a:xfrm>
              <a:grpFill/>
            </p:grpSpPr>
            <p:grpSp>
              <p:nvGrpSpPr>
                <p:cNvPr id="65" name="Group 64">
                  <a:extLst>
                    <a:ext uri="{FF2B5EF4-FFF2-40B4-BE49-F238E27FC236}">
                      <a16:creationId xmlns:a16="http://schemas.microsoft.com/office/drawing/2014/main" id="{FD0054FF-4786-426D-AFCF-385720C5F3B5}"/>
                    </a:ext>
                  </a:extLst>
                </p:cNvPr>
                <p:cNvGrpSpPr/>
                <p:nvPr/>
              </p:nvGrpSpPr>
              <p:grpSpPr>
                <a:xfrm>
                  <a:off x="1638300" y="1209675"/>
                  <a:ext cx="647700" cy="247650"/>
                  <a:chOff x="1638300" y="1209675"/>
                  <a:chExt cx="647700" cy="247650"/>
                </a:xfrm>
                <a:grpFill/>
              </p:grpSpPr>
              <p:sp>
                <p:nvSpPr>
                  <p:cNvPr id="72" name="Rectangle 71">
                    <a:extLst>
                      <a:ext uri="{FF2B5EF4-FFF2-40B4-BE49-F238E27FC236}">
                        <a16:creationId xmlns:a16="http://schemas.microsoft.com/office/drawing/2014/main" id="{DD34F381-2447-4F59-8A8E-4BC6A94C483D}"/>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E76EC5-12B2-4F99-B083-4884F941ABE5}"/>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0C82854F-B309-485A-9266-52FF2B7F6111}"/>
                    </a:ext>
                  </a:extLst>
                </p:cNvPr>
                <p:cNvGrpSpPr/>
                <p:nvPr/>
              </p:nvGrpSpPr>
              <p:grpSpPr>
                <a:xfrm>
                  <a:off x="2286000" y="1209675"/>
                  <a:ext cx="647700" cy="247650"/>
                  <a:chOff x="1638300" y="1209675"/>
                  <a:chExt cx="647700" cy="247650"/>
                </a:xfrm>
                <a:grpFill/>
              </p:grpSpPr>
              <p:sp>
                <p:nvSpPr>
                  <p:cNvPr id="70" name="Rectangle 69">
                    <a:extLst>
                      <a:ext uri="{FF2B5EF4-FFF2-40B4-BE49-F238E27FC236}">
                        <a16:creationId xmlns:a16="http://schemas.microsoft.com/office/drawing/2014/main" id="{2A5AD97B-2924-44EA-8ECE-C32E37DA0EAB}"/>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A67423B-9612-4895-996F-141E799663F2}"/>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5DAA0EE-0CE0-4D24-960D-DD4555DFB4D6}"/>
                    </a:ext>
                  </a:extLst>
                </p:cNvPr>
                <p:cNvGrpSpPr/>
                <p:nvPr/>
              </p:nvGrpSpPr>
              <p:grpSpPr>
                <a:xfrm>
                  <a:off x="2933700" y="1209675"/>
                  <a:ext cx="647700" cy="247650"/>
                  <a:chOff x="1638300" y="1209675"/>
                  <a:chExt cx="647700" cy="247650"/>
                </a:xfrm>
                <a:grpFill/>
              </p:grpSpPr>
              <p:sp>
                <p:nvSpPr>
                  <p:cNvPr id="68" name="Rectangle 67">
                    <a:extLst>
                      <a:ext uri="{FF2B5EF4-FFF2-40B4-BE49-F238E27FC236}">
                        <a16:creationId xmlns:a16="http://schemas.microsoft.com/office/drawing/2014/main" id="{B2870450-6F0C-4477-ACCF-A29DA69C1F1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57D6DC6-F27D-4A18-BBC2-3588ECFC83A8}"/>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57C66A09-477E-4018-9A0C-4B474C01BB7F}"/>
                  </a:ext>
                </a:extLst>
              </p:cNvPr>
              <p:cNvGrpSpPr/>
              <p:nvPr/>
            </p:nvGrpSpPr>
            <p:grpSpPr>
              <a:xfrm>
                <a:off x="6845300" y="1209675"/>
                <a:ext cx="1943100" cy="247650"/>
                <a:chOff x="1638300" y="1209675"/>
                <a:chExt cx="1943100" cy="247650"/>
              </a:xfrm>
              <a:grpFill/>
            </p:grpSpPr>
            <p:grpSp>
              <p:nvGrpSpPr>
                <p:cNvPr id="56" name="Group 55">
                  <a:extLst>
                    <a:ext uri="{FF2B5EF4-FFF2-40B4-BE49-F238E27FC236}">
                      <a16:creationId xmlns:a16="http://schemas.microsoft.com/office/drawing/2014/main" id="{B63567B9-489A-41F4-89D6-AF6A8F6CB342}"/>
                    </a:ext>
                  </a:extLst>
                </p:cNvPr>
                <p:cNvGrpSpPr/>
                <p:nvPr/>
              </p:nvGrpSpPr>
              <p:grpSpPr>
                <a:xfrm>
                  <a:off x="1638300" y="1209675"/>
                  <a:ext cx="647700" cy="247650"/>
                  <a:chOff x="1638300" y="1209675"/>
                  <a:chExt cx="647700" cy="247650"/>
                </a:xfrm>
                <a:grpFill/>
              </p:grpSpPr>
              <p:sp>
                <p:nvSpPr>
                  <p:cNvPr id="63" name="Rectangle 62">
                    <a:extLst>
                      <a:ext uri="{FF2B5EF4-FFF2-40B4-BE49-F238E27FC236}">
                        <a16:creationId xmlns:a16="http://schemas.microsoft.com/office/drawing/2014/main" id="{5920E0B1-5C38-4513-A60E-ED539767A7D3}"/>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8F0804A-5E6B-401D-B462-FD686D206E00}"/>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B47FFE5B-92D9-4E02-B5CF-A27DC7D43961}"/>
                    </a:ext>
                  </a:extLst>
                </p:cNvPr>
                <p:cNvGrpSpPr/>
                <p:nvPr/>
              </p:nvGrpSpPr>
              <p:grpSpPr>
                <a:xfrm>
                  <a:off x="2286000" y="1209675"/>
                  <a:ext cx="647700" cy="247650"/>
                  <a:chOff x="1638300" y="1209675"/>
                  <a:chExt cx="647700" cy="247650"/>
                </a:xfrm>
                <a:grpFill/>
              </p:grpSpPr>
              <p:sp>
                <p:nvSpPr>
                  <p:cNvPr id="61" name="Rectangle 60">
                    <a:extLst>
                      <a:ext uri="{FF2B5EF4-FFF2-40B4-BE49-F238E27FC236}">
                        <a16:creationId xmlns:a16="http://schemas.microsoft.com/office/drawing/2014/main" id="{96B04838-40B9-4320-91D3-D7A458639ABC}"/>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6B2019-D7E2-402B-9995-89DEEDB66CF6}"/>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0299939-FDDF-4E0F-B1D9-DF338AF90ACE}"/>
                    </a:ext>
                  </a:extLst>
                </p:cNvPr>
                <p:cNvGrpSpPr/>
                <p:nvPr/>
              </p:nvGrpSpPr>
              <p:grpSpPr>
                <a:xfrm>
                  <a:off x="2933700" y="1209675"/>
                  <a:ext cx="647700" cy="247650"/>
                  <a:chOff x="1638300" y="1209675"/>
                  <a:chExt cx="647700" cy="247650"/>
                </a:xfrm>
                <a:grpFill/>
              </p:grpSpPr>
              <p:sp>
                <p:nvSpPr>
                  <p:cNvPr id="59" name="Rectangle 58">
                    <a:extLst>
                      <a:ext uri="{FF2B5EF4-FFF2-40B4-BE49-F238E27FC236}">
                        <a16:creationId xmlns:a16="http://schemas.microsoft.com/office/drawing/2014/main" id="{72C99A82-F6AC-4264-813B-90E94FA1B11B}"/>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8E509A9-61BA-4AED-AE5E-023CFCE50A7D}"/>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TextBox 54">
                <a:extLst>
                  <a:ext uri="{FF2B5EF4-FFF2-40B4-BE49-F238E27FC236}">
                    <a16:creationId xmlns:a16="http://schemas.microsoft.com/office/drawing/2014/main" id="{32F5EB0F-18EB-41A3-83C7-DD400DB9732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84" name="Group 83">
              <a:extLst>
                <a:ext uri="{FF2B5EF4-FFF2-40B4-BE49-F238E27FC236}">
                  <a16:creationId xmlns:a16="http://schemas.microsoft.com/office/drawing/2014/main" id="{0E372BFE-4A0E-4E73-81DC-A709935ECDC7}"/>
                </a:ext>
              </a:extLst>
            </p:cNvPr>
            <p:cNvGrpSpPr/>
            <p:nvPr/>
          </p:nvGrpSpPr>
          <p:grpSpPr>
            <a:xfrm>
              <a:off x="2674763" y="1552559"/>
              <a:ext cx="7150100" cy="369332"/>
              <a:chOff x="1638300" y="1087993"/>
              <a:chExt cx="7150100" cy="369332"/>
            </a:xfrm>
          </p:grpSpPr>
          <p:grpSp>
            <p:nvGrpSpPr>
              <p:cNvPr id="86" name="Group 85">
                <a:extLst>
                  <a:ext uri="{FF2B5EF4-FFF2-40B4-BE49-F238E27FC236}">
                    <a16:creationId xmlns:a16="http://schemas.microsoft.com/office/drawing/2014/main" id="{B3530EEC-9D03-48CF-8DD3-3A6429C3E064}"/>
                  </a:ext>
                </a:extLst>
              </p:cNvPr>
              <p:cNvGrpSpPr/>
              <p:nvPr/>
            </p:nvGrpSpPr>
            <p:grpSpPr>
              <a:xfrm>
                <a:off x="1638300" y="1209675"/>
                <a:ext cx="1943100" cy="247650"/>
                <a:chOff x="1638300" y="1209675"/>
                <a:chExt cx="1943100" cy="247650"/>
              </a:xfrm>
            </p:grpSpPr>
            <p:grpSp>
              <p:nvGrpSpPr>
                <p:cNvPr id="108" name="Group 107">
                  <a:extLst>
                    <a:ext uri="{FF2B5EF4-FFF2-40B4-BE49-F238E27FC236}">
                      <a16:creationId xmlns:a16="http://schemas.microsoft.com/office/drawing/2014/main" id="{76128EA7-B453-4E1A-A4F2-3B8BC756C73A}"/>
                    </a:ext>
                  </a:extLst>
                </p:cNvPr>
                <p:cNvGrpSpPr/>
                <p:nvPr/>
              </p:nvGrpSpPr>
              <p:grpSpPr>
                <a:xfrm>
                  <a:off x="1638300" y="1209675"/>
                  <a:ext cx="647700" cy="247650"/>
                  <a:chOff x="1638300" y="1209675"/>
                  <a:chExt cx="647700" cy="247650"/>
                </a:xfrm>
              </p:grpSpPr>
              <p:sp>
                <p:nvSpPr>
                  <p:cNvPr id="115" name="Rectangle 114">
                    <a:extLst>
                      <a:ext uri="{FF2B5EF4-FFF2-40B4-BE49-F238E27FC236}">
                        <a16:creationId xmlns:a16="http://schemas.microsoft.com/office/drawing/2014/main" id="{93696CA5-8D95-4E21-ACDE-8DE94DD48CD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3F697A60-1DEB-49B0-8A1C-9C896B72BF5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BE458540-D932-4DEB-B208-E0C90BFF2EC2}"/>
                    </a:ext>
                  </a:extLst>
                </p:cNvPr>
                <p:cNvGrpSpPr/>
                <p:nvPr/>
              </p:nvGrpSpPr>
              <p:grpSpPr>
                <a:xfrm>
                  <a:off x="2286000" y="1209675"/>
                  <a:ext cx="647700" cy="247650"/>
                  <a:chOff x="1638300" y="1209675"/>
                  <a:chExt cx="647700" cy="247650"/>
                </a:xfrm>
              </p:grpSpPr>
              <p:sp>
                <p:nvSpPr>
                  <p:cNvPr id="113" name="Rectangle 112">
                    <a:extLst>
                      <a:ext uri="{FF2B5EF4-FFF2-40B4-BE49-F238E27FC236}">
                        <a16:creationId xmlns:a16="http://schemas.microsoft.com/office/drawing/2014/main" id="{3C65C554-B980-45DC-ADB1-14085F9E6AD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B12EA48A-47E4-41D0-99E3-5FD79731C62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D8469526-7DF4-46C3-BF97-912AA4A09AA2}"/>
                    </a:ext>
                  </a:extLst>
                </p:cNvPr>
                <p:cNvGrpSpPr/>
                <p:nvPr/>
              </p:nvGrpSpPr>
              <p:grpSpPr>
                <a:xfrm>
                  <a:off x="2933700" y="1209675"/>
                  <a:ext cx="647700" cy="247650"/>
                  <a:chOff x="1638300" y="1209675"/>
                  <a:chExt cx="647700" cy="247650"/>
                </a:xfrm>
              </p:grpSpPr>
              <p:sp>
                <p:nvSpPr>
                  <p:cNvPr id="111" name="Rectangle 110">
                    <a:extLst>
                      <a:ext uri="{FF2B5EF4-FFF2-40B4-BE49-F238E27FC236}">
                        <a16:creationId xmlns:a16="http://schemas.microsoft.com/office/drawing/2014/main" id="{D4C693FF-3E1E-4068-8260-73738A666A0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562252B-2FB3-4E67-928B-7FB9806F9A3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7" name="Group 86">
                <a:extLst>
                  <a:ext uri="{FF2B5EF4-FFF2-40B4-BE49-F238E27FC236}">
                    <a16:creationId xmlns:a16="http://schemas.microsoft.com/office/drawing/2014/main" id="{AD86A722-E7AC-4317-BBC9-2BD465A7BBAE}"/>
                  </a:ext>
                </a:extLst>
              </p:cNvPr>
              <p:cNvGrpSpPr/>
              <p:nvPr/>
            </p:nvGrpSpPr>
            <p:grpSpPr>
              <a:xfrm>
                <a:off x="3581400" y="1209675"/>
                <a:ext cx="1943100" cy="247650"/>
                <a:chOff x="1638300" y="1209675"/>
                <a:chExt cx="1943100" cy="247650"/>
              </a:xfrm>
            </p:grpSpPr>
            <p:grpSp>
              <p:nvGrpSpPr>
                <p:cNvPr id="99" name="Group 98">
                  <a:extLst>
                    <a:ext uri="{FF2B5EF4-FFF2-40B4-BE49-F238E27FC236}">
                      <a16:creationId xmlns:a16="http://schemas.microsoft.com/office/drawing/2014/main" id="{9CC2D392-6B28-430B-846A-F20FA636AF0B}"/>
                    </a:ext>
                  </a:extLst>
                </p:cNvPr>
                <p:cNvGrpSpPr/>
                <p:nvPr/>
              </p:nvGrpSpPr>
              <p:grpSpPr>
                <a:xfrm>
                  <a:off x="1638300" y="1209675"/>
                  <a:ext cx="647700" cy="247650"/>
                  <a:chOff x="1638300" y="1209675"/>
                  <a:chExt cx="647700" cy="247650"/>
                </a:xfrm>
              </p:grpSpPr>
              <p:sp>
                <p:nvSpPr>
                  <p:cNvPr id="106" name="Rectangle 105">
                    <a:extLst>
                      <a:ext uri="{FF2B5EF4-FFF2-40B4-BE49-F238E27FC236}">
                        <a16:creationId xmlns:a16="http://schemas.microsoft.com/office/drawing/2014/main" id="{29FEC21A-D159-4CDB-ADE7-1BF9CF819DB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46BE9BA3-343B-4E7C-A39F-F79722ECB8B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12DBDBEA-0198-427B-97BC-E6AF9CCC4923}"/>
                    </a:ext>
                  </a:extLst>
                </p:cNvPr>
                <p:cNvGrpSpPr/>
                <p:nvPr/>
              </p:nvGrpSpPr>
              <p:grpSpPr>
                <a:xfrm>
                  <a:off x="2286000" y="1209675"/>
                  <a:ext cx="647700" cy="247650"/>
                  <a:chOff x="1638300" y="1209675"/>
                  <a:chExt cx="647700" cy="247650"/>
                </a:xfrm>
              </p:grpSpPr>
              <p:sp>
                <p:nvSpPr>
                  <p:cNvPr id="104" name="Rectangle 103">
                    <a:extLst>
                      <a:ext uri="{FF2B5EF4-FFF2-40B4-BE49-F238E27FC236}">
                        <a16:creationId xmlns:a16="http://schemas.microsoft.com/office/drawing/2014/main" id="{B5275A71-8DEB-4396-9F08-DDB81F1380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388B3D5-0875-46D4-86DD-CF2950BF388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11419E75-DFBD-40C3-8D56-E35EED918B98}"/>
                    </a:ext>
                  </a:extLst>
                </p:cNvPr>
                <p:cNvGrpSpPr/>
                <p:nvPr/>
              </p:nvGrpSpPr>
              <p:grpSpPr>
                <a:xfrm>
                  <a:off x="2933700" y="1209675"/>
                  <a:ext cx="647700" cy="247650"/>
                  <a:chOff x="1638300" y="1209675"/>
                  <a:chExt cx="647700" cy="247650"/>
                </a:xfrm>
              </p:grpSpPr>
              <p:sp>
                <p:nvSpPr>
                  <p:cNvPr id="102" name="Rectangle 101">
                    <a:extLst>
                      <a:ext uri="{FF2B5EF4-FFF2-40B4-BE49-F238E27FC236}">
                        <a16:creationId xmlns:a16="http://schemas.microsoft.com/office/drawing/2014/main" id="{3E52EA84-2D0B-447E-964D-7C0E8D966C6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D19C8A3-A75F-4653-80B7-D8994D6572E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a:extLst>
                  <a:ext uri="{FF2B5EF4-FFF2-40B4-BE49-F238E27FC236}">
                    <a16:creationId xmlns:a16="http://schemas.microsoft.com/office/drawing/2014/main" id="{C0844C8C-71C6-401E-BF77-4F24C72BCA71}"/>
                  </a:ext>
                </a:extLst>
              </p:cNvPr>
              <p:cNvGrpSpPr/>
              <p:nvPr/>
            </p:nvGrpSpPr>
            <p:grpSpPr>
              <a:xfrm>
                <a:off x="6845300" y="1209675"/>
                <a:ext cx="1943100" cy="247650"/>
                <a:chOff x="1638300" y="1209675"/>
                <a:chExt cx="1943100" cy="247650"/>
              </a:xfrm>
            </p:grpSpPr>
            <p:grpSp>
              <p:nvGrpSpPr>
                <p:cNvPr id="90" name="Group 89">
                  <a:extLst>
                    <a:ext uri="{FF2B5EF4-FFF2-40B4-BE49-F238E27FC236}">
                      <a16:creationId xmlns:a16="http://schemas.microsoft.com/office/drawing/2014/main" id="{7D8ADEB6-C98C-48EA-A21E-F6A17EEA2BE9}"/>
                    </a:ext>
                  </a:extLst>
                </p:cNvPr>
                <p:cNvGrpSpPr/>
                <p:nvPr/>
              </p:nvGrpSpPr>
              <p:grpSpPr>
                <a:xfrm>
                  <a:off x="1638300" y="1209675"/>
                  <a:ext cx="647700" cy="247650"/>
                  <a:chOff x="1638300" y="1209675"/>
                  <a:chExt cx="647700" cy="247650"/>
                </a:xfrm>
              </p:grpSpPr>
              <p:sp>
                <p:nvSpPr>
                  <p:cNvPr id="97" name="Rectangle 96">
                    <a:extLst>
                      <a:ext uri="{FF2B5EF4-FFF2-40B4-BE49-F238E27FC236}">
                        <a16:creationId xmlns:a16="http://schemas.microsoft.com/office/drawing/2014/main" id="{4E4D1659-1A2B-4C99-A5C0-FF76D4FA43D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A37ABAD3-A2F3-46CF-A56B-F61CF03EF9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F5111721-4500-4924-8EF6-D6E55BF4AFF5}"/>
                    </a:ext>
                  </a:extLst>
                </p:cNvPr>
                <p:cNvGrpSpPr/>
                <p:nvPr/>
              </p:nvGrpSpPr>
              <p:grpSpPr>
                <a:xfrm>
                  <a:off x="2286000" y="1209675"/>
                  <a:ext cx="647700" cy="247650"/>
                  <a:chOff x="1638300" y="1209675"/>
                  <a:chExt cx="647700" cy="247650"/>
                </a:xfrm>
              </p:grpSpPr>
              <p:sp>
                <p:nvSpPr>
                  <p:cNvPr id="95" name="Rectangle 94">
                    <a:extLst>
                      <a:ext uri="{FF2B5EF4-FFF2-40B4-BE49-F238E27FC236}">
                        <a16:creationId xmlns:a16="http://schemas.microsoft.com/office/drawing/2014/main" id="{365AB29B-18E4-479B-B5A7-F2159AADF4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F816659-70A4-4234-901A-4081150558A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180AD38A-6CF9-4E6A-94CE-6F2981F4EFF8}"/>
                    </a:ext>
                  </a:extLst>
                </p:cNvPr>
                <p:cNvGrpSpPr/>
                <p:nvPr/>
              </p:nvGrpSpPr>
              <p:grpSpPr>
                <a:xfrm>
                  <a:off x="2933700" y="1209675"/>
                  <a:ext cx="647700" cy="247650"/>
                  <a:chOff x="1638300" y="1209675"/>
                  <a:chExt cx="647700" cy="247650"/>
                </a:xfrm>
              </p:grpSpPr>
              <p:sp>
                <p:nvSpPr>
                  <p:cNvPr id="93" name="Rectangle 92">
                    <a:extLst>
                      <a:ext uri="{FF2B5EF4-FFF2-40B4-BE49-F238E27FC236}">
                        <a16:creationId xmlns:a16="http://schemas.microsoft.com/office/drawing/2014/main" id="{2654582D-A307-4730-908C-3EB88420C12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AFFF47E-6A9B-43C0-8BAE-0444E0CE48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9" name="TextBox 88">
                <a:extLst>
                  <a:ext uri="{FF2B5EF4-FFF2-40B4-BE49-F238E27FC236}">
                    <a16:creationId xmlns:a16="http://schemas.microsoft.com/office/drawing/2014/main" id="{04A7106F-4D26-4FBC-88CE-A698B4BE08DF}"/>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18" name="Group 117">
              <a:extLst>
                <a:ext uri="{FF2B5EF4-FFF2-40B4-BE49-F238E27FC236}">
                  <a16:creationId xmlns:a16="http://schemas.microsoft.com/office/drawing/2014/main" id="{CE674DC7-48EE-4D6A-AB94-7D0720A672B4}"/>
                </a:ext>
              </a:extLst>
            </p:cNvPr>
            <p:cNvGrpSpPr/>
            <p:nvPr/>
          </p:nvGrpSpPr>
          <p:grpSpPr>
            <a:xfrm>
              <a:off x="2674763" y="1812741"/>
              <a:ext cx="7150100" cy="369332"/>
              <a:chOff x="1638300" y="1087993"/>
              <a:chExt cx="7150100" cy="369332"/>
            </a:xfrm>
          </p:grpSpPr>
          <p:grpSp>
            <p:nvGrpSpPr>
              <p:cNvPr id="120" name="Group 119">
                <a:extLst>
                  <a:ext uri="{FF2B5EF4-FFF2-40B4-BE49-F238E27FC236}">
                    <a16:creationId xmlns:a16="http://schemas.microsoft.com/office/drawing/2014/main" id="{E721F7C8-80F9-4C1F-A073-F4D1D165829D}"/>
                  </a:ext>
                </a:extLst>
              </p:cNvPr>
              <p:cNvGrpSpPr/>
              <p:nvPr/>
            </p:nvGrpSpPr>
            <p:grpSpPr>
              <a:xfrm>
                <a:off x="1638300" y="1209675"/>
                <a:ext cx="1943100" cy="247650"/>
                <a:chOff x="1638300" y="1209675"/>
                <a:chExt cx="1943100" cy="247650"/>
              </a:xfrm>
            </p:grpSpPr>
            <p:grpSp>
              <p:nvGrpSpPr>
                <p:cNvPr id="142" name="Group 141">
                  <a:extLst>
                    <a:ext uri="{FF2B5EF4-FFF2-40B4-BE49-F238E27FC236}">
                      <a16:creationId xmlns:a16="http://schemas.microsoft.com/office/drawing/2014/main" id="{3264F3B3-367E-4609-B57C-8B1B490FFC7F}"/>
                    </a:ext>
                  </a:extLst>
                </p:cNvPr>
                <p:cNvGrpSpPr/>
                <p:nvPr/>
              </p:nvGrpSpPr>
              <p:grpSpPr>
                <a:xfrm>
                  <a:off x="1638300" y="1209675"/>
                  <a:ext cx="647700" cy="247650"/>
                  <a:chOff x="1638300" y="1209675"/>
                  <a:chExt cx="647700" cy="247650"/>
                </a:xfrm>
              </p:grpSpPr>
              <p:sp>
                <p:nvSpPr>
                  <p:cNvPr id="149" name="Rectangle 148">
                    <a:extLst>
                      <a:ext uri="{FF2B5EF4-FFF2-40B4-BE49-F238E27FC236}">
                        <a16:creationId xmlns:a16="http://schemas.microsoft.com/office/drawing/2014/main" id="{4FA6AE0E-F6CC-433F-838D-3FF0339E57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CA4F132-953A-4787-9B63-C1038910ADC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2D31349F-3651-4C9D-A658-7D86DACCFAFA}"/>
                    </a:ext>
                  </a:extLst>
                </p:cNvPr>
                <p:cNvGrpSpPr/>
                <p:nvPr/>
              </p:nvGrpSpPr>
              <p:grpSpPr>
                <a:xfrm>
                  <a:off x="2286000" y="1209675"/>
                  <a:ext cx="647700" cy="247650"/>
                  <a:chOff x="1638300" y="1209675"/>
                  <a:chExt cx="647700" cy="247650"/>
                </a:xfrm>
              </p:grpSpPr>
              <p:sp>
                <p:nvSpPr>
                  <p:cNvPr id="147" name="Rectangle 146">
                    <a:extLst>
                      <a:ext uri="{FF2B5EF4-FFF2-40B4-BE49-F238E27FC236}">
                        <a16:creationId xmlns:a16="http://schemas.microsoft.com/office/drawing/2014/main" id="{82AE7205-A916-4749-A74F-71B35B5478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4559CBF-801A-494E-B079-E89F73DE9C8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D8A46019-B760-44AB-A54B-B2866C9A22D3}"/>
                    </a:ext>
                  </a:extLst>
                </p:cNvPr>
                <p:cNvGrpSpPr/>
                <p:nvPr/>
              </p:nvGrpSpPr>
              <p:grpSpPr>
                <a:xfrm>
                  <a:off x="2933700" y="1209675"/>
                  <a:ext cx="647700" cy="247650"/>
                  <a:chOff x="1638300" y="1209675"/>
                  <a:chExt cx="647700" cy="247650"/>
                </a:xfrm>
              </p:grpSpPr>
              <p:sp>
                <p:nvSpPr>
                  <p:cNvPr id="145" name="Rectangle 144">
                    <a:extLst>
                      <a:ext uri="{FF2B5EF4-FFF2-40B4-BE49-F238E27FC236}">
                        <a16:creationId xmlns:a16="http://schemas.microsoft.com/office/drawing/2014/main" id="{CE96A65C-7B95-48C6-99F2-5BE808B3954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3B004BD6-8C75-441E-925A-6531340EEC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1" name="Group 120">
                <a:extLst>
                  <a:ext uri="{FF2B5EF4-FFF2-40B4-BE49-F238E27FC236}">
                    <a16:creationId xmlns:a16="http://schemas.microsoft.com/office/drawing/2014/main" id="{2F52E7C7-B5F7-4C9E-BF54-5D148A5DE6A6}"/>
                  </a:ext>
                </a:extLst>
              </p:cNvPr>
              <p:cNvGrpSpPr/>
              <p:nvPr/>
            </p:nvGrpSpPr>
            <p:grpSpPr>
              <a:xfrm>
                <a:off x="3581400" y="1209675"/>
                <a:ext cx="1943100" cy="247650"/>
                <a:chOff x="1638300" y="1209675"/>
                <a:chExt cx="1943100" cy="247650"/>
              </a:xfrm>
            </p:grpSpPr>
            <p:grpSp>
              <p:nvGrpSpPr>
                <p:cNvPr id="133" name="Group 132">
                  <a:extLst>
                    <a:ext uri="{FF2B5EF4-FFF2-40B4-BE49-F238E27FC236}">
                      <a16:creationId xmlns:a16="http://schemas.microsoft.com/office/drawing/2014/main" id="{333ED4E1-C11E-4EC9-9B31-339BAA94F339}"/>
                    </a:ext>
                  </a:extLst>
                </p:cNvPr>
                <p:cNvGrpSpPr/>
                <p:nvPr/>
              </p:nvGrpSpPr>
              <p:grpSpPr>
                <a:xfrm>
                  <a:off x="1638300" y="1209675"/>
                  <a:ext cx="647700" cy="247650"/>
                  <a:chOff x="1638300" y="1209675"/>
                  <a:chExt cx="647700" cy="247650"/>
                </a:xfrm>
              </p:grpSpPr>
              <p:sp>
                <p:nvSpPr>
                  <p:cNvPr id="140" name="Rectangle 139">
                    <a:extLst>
                      <a:ext uri="{FF2B5EF4-FFF2-40B4-BE49-F238E27FC236}">
                        <a16:creationId xmlns:a16="http://schemas.microsoft.com/office/drawing/2014/main" id="{2098DAE2-8A27-4EFE-99CA-953EBBB783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30E0A7A-7F28-4013-A18E-F71028B4590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D9F7524-0D31-47FE-8252-FD6A5C054583}"/>
                    </a:ext>
                  </a:extLst>
                </p:cNvPr>
                <p:cNvGrpSpPr/>
                <p:nvPr/>
              </p:nvGrpSpPr>
              <p:grpSpPr>
                <a:xfrm>
                  <a:off x="2286000" y="1209675"/>
                  <a:ext cx="647700" cy="247650"/>
                  <a:chOff x="1638300" y="1209675"/>
                  <a:chExt cx="647700" cy="247650"/>
                </a:xfrm>
              </p:grpSpPr>
              <p:sp>
                <p:nvSpPr>
                  <p:cNvPr id="138" name="Rectangle 137">
                    <a:extLst>
                      <a:ext uri="{FF2B5EF4-FFF2-40B4-BE49-F238E27FC236}">
                        <a16:creationId xmlns:a16="http://schemas.microsoft.com/office/drawing/2014/main" id="{F4F2F3F8-4F05-42A3-9C75-E7C3FA5CCC6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30596A5-6552-436D-BE71-A0B293CA0D8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C8BFEBC9-55CB-4C37-B70B-D58A79734C8E}"/>
                    </a:ext>
                  </a:extLst>
                </p:cNvPr>
                <p:cNvGrpSpPr/>
                <p:nvPr/>
              </p:nvGrpSpPr>
              <p:grpSpPr>
                <a:xfrm>
                  <a:off x="2933700" y="1209675"/>
                  <a:ext cx="647700" cy="247650"/>
                  <a:chOff x="1638300" y="1209675"/>
                  <a:chExt cx="647700" cy="247650"/>
                </a:xfrm>
              </p:grpSpPr>
              <p:sp>
                <p:nvSpPr>
                  <p:cNvPr id="136" name="Rectangle 135">
                    <a:extLst>
                      <a:ext uri="{FF2B5EF4-FFF2-40B4-BE49-F238E27FC236}">
                        <a16:creationId xmlns:a16="http://schemas.microsoft.com/office/drawing/2014/main" id="{1A63EF5B-3634-4E5A-B30C-860A871B909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02C2594-440B-4A55-A92F-B126ECE9DE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a:extLst>
                  <a:ext uri="{FF2B5EF4-FFF2-40B4-BE49-F238E27FC236}">
                    <a16:creationId xmlns:a16="http://schemas.microsoft.com/office/drawing/2014/main" id="{D20188DA-5234-4B83-8551-848A430CBB7D}"/>
                  </a:ext>
                </a:extLst>
              </p:cNvPr>
              <p:cNvGrpSpPr/>
              <p:nvPr/>
            </p:nvGrpSpPr>
            <p:grpSpPr>
              <a:xfrm>
                <a:off x="6845300" y="1209675"/>
                <a:ext cx="1943100" cy="247650"/>
                <a:chOff x="1638300" y="1209675"/>
                <a:chExt cx="1943100" cy="247650"/>
              </a:xfrm>
            </p:grpSpPr>
            <p:grpSp>
              <p:nvGrpSpPr>
                <p:cNvPr id="124" name="Group 123">
                  <a:extLst>
                    <a:ext uri="{FF2B5EF4-FFF2-40B4-BE49-F238E27FC236}">
                      <a16:creationId xmlns:a16="http://schemas.microsoft.com/office/drawing/2014/main" id="{AD85FE91-60A0-45BB-9327-37AC9AEACE41}"/>
                    </a:ext>
                  </a:extLst>
                </p:cNvPr>
                <p:cNvGrpSpPr/>
                <p:nvPr/>
              </p:nvGrpSpPr>
              <p:grpSpPr>
                <a:xfrm>
                  <a:off x="1638300" y="1209675"/>
                  <a:ext cx="647700" cy="247650"/>
                  <a:chOff x="1638300" y="1209675"/>
                  <a:chExt cx="647700" cy="247650"/>
                </a:xfrm>
              </p:grpSpPr>
              <p:sp>
                <p:nvSpPr>
                  <p:cNvPr id="131" name="Rectangle 130">
                    <a:extLst>
                      <a:ext uri="{FF2B5EF4-FFF2-40B4-BE49-F238E27FC236}">
                        <a16:creationId xmlns:a16="http://schemas.microsoft.com/office/drawing/2014/main" id="{6D79EC01-8AA1-4B98-ABA9-4C617E79C2F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10F1C71B-43EF-470B-B22F-332A707EE72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E14CC697-44D8-4625-B331-D1DAAD3DCBA0}"/>
                    </a:ext>
                  </a:extLst>
                </p:cNvPr>
                <p:cNvGrpSpPr/>
                <p:nvPr/>
              </p:nvGrpSpPr>
              <p:grpSpPr>
                <a:xfrm>
                  <a:off x="2286000" y="1209675"/>
                  <a:ext cx="647700" cy="247650"/>
                  <a:chOff x="1638300" y="1209675"/>
                  <a:chExt cx="647700" cy="247650"/>
                </a:xfrm>
              </p:grpSpPr>
              <p:sp>
                <p:nvSpPr>
                  <p:cNvPr id="129" name="Rectangle 128">
                    <a:extLst>
                      <a:ext uri="{FF2B5EF4-FFF2-40B4-BE49-F238E27FC236}">
                        <a16:creationId xmlns:a16="http://schemas.microsoft.com/office/drawing/2014/main" id="{2B4200B9-3EEB-49B5-9EC8-F5BBB1B211F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43A958E-4D6F-45F2-A68C-548CAF517EE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CA6533BF-2853-44CE-B1EE-1E1AB5C7C153}"/>
                    </a:ext>
                  </a:extLst>
                </p:cNvPr>
                <p:cNvGrpSpPr/>
                <p:nvPr/>
              </p:nvGrpSpPr>
              <p:grpSpPr>
                <a:xfrm>
                  <a:off x="2933700" y="1209675"/>
                  <a:ext cx="647700" cy="247650"/>
                  <a:chOff x="1638300" y="1209675"/>
                  <a:chExt cx="647700" cy="247650"/>
                </a:xfrm>
              </p:grpSpPr>
              <p:sp>
                <p:nvSpPr>
                  <p:cNvPr id="127" name="Rectangle 126">
                    <a:extLst>
                      <a:ext uri="{FF2B5EF4-FFF2-40B4-BE49-F238E27FC236}">
                        <a16:creationId xmlns:a16="http://schemas.microsoft.com/office/drawing/2014/main" id="{D0B13696-F3DB-425A-A18F-D08BDE67C2E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927111C-B22C-432D-8620-BAD9C0A2A45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TextBox 122">
                <a:extLst>
                  <a:ext uri="{FF2B5EF4-FFF2-40B4-BE49-F238E27FC236}">
                    <a16:creationId xmlns:a16="http://schemas.microsoft.com/office/drawing/2014/main" id="{E0ED5576-BAFE-4AFE-BC46-53F3C2AA3EDE}"/>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222" name="Group 221">
              <a:extLst>
                <a:ext uri="{FF2B5EF4-FFF2-40B4-BE49-F238E27FC236}">
                  <a16:creationId xmlns:a16="http://schemas.microsoft.com/office/drawing/2014/main" id="{1DEC315B-226E-419C-9085-4880A72D04D9}"/>
                </a:ext>
              </a:extLst>
            </p:cNvPr>
            <p:cNvGrpSpPr/>
            <p:nvPr/>
          </p:nvGrpSpPr>
          <p:grpSpPr>
            <a:xfrm>
              <a:off x="2674763" y="2058248"/>
              <a:ext cx="7150100" cy="369332"/>
              <a:chOff x="1638300" y="1087993"/>
              <a:chExt cx="7150100" cy="369332"/>
            </a:xfrm>
          </p:grpSpPr>
          <p:grpSp>
            <p:nvGrpSpPr>
              <p:cNvPr id="224" name="Group 223">
                <a:extLst>
                  <a:ext uri="{FF2B5EF4-FFF2-40B4-BE49-F238E27FC236}">
                    <a16:creationId xmlns:a16="http://schemas.microsoft.com/office/drawing/2014/main" id="{1C18E540-EE13-49F7-BAB4-FE82D0AE80C3}"/>
                  </a:ext>
                </a:extLst>
              </p:cNvPr>
              <p:cNvGrpSpPr/>
              <p:nvPr/>
            </p:nvGrpSpPr>
            <p:grpSpPr>
              <a:xfrm>
                <a:off x="1638300" y="1209675"/>
                <a:ext cx="1943100" cy="247650"/>
                <a:chOff x="1638300" y="1209675"/>
                <a:chExt cx="1943100" cy="247650"/>
              </a:xfrm>
            </p:grpSpPr>
            <p:grpSp>
              <p:nvGrpSpPr>
                <p:cNvPr id="246" name="Group 245">
                  <a:extLst>
                    <a:ext uri="{FF2B5EF4-FFF2-40B4-BE49-F238E27FC236}">
                      <a16:creationId xmlns:a16="http://schemas.microsoft.com/office/drawing/2014/main" id="{066888A4-B8EC-4BCE-92DF-5513E7353C0A}"/>
                    </a:ext>
                  </a:extLst>
                </p:cNvPr>
                <p:cNvGrpSpPr/>
                <p:nvPr/>
              </p:nvGrpSpPr>
              <p:grpSpPr>
                <a:xfrm>
                  <a:off x="1638300" y="1209675"/>
                  <a:ext cx="647700" cy="247650"/>
                  <a:chOff x="1638300" y="1209675"/>
                  <a:chExt cx="647700" cy="247650"/>
                </a:xfrm>
              </p:grpSpPr>
              <p:sp>
                <p:nvSpPr>
                  <p:cNvPr id="253" name="Rectangle 252">
                    <a:extLst>
                      <a:ext uri="{FF2B5EF4-FFF2-40B4-BE49-F238E27FC236}">
                        <a16:creationId xmlns:a16="http://schemas.microsoft.com/office/drawing/2014/main" id="{4827E494-C52A-4FC4-B99C-F43D5C1D55B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EFE73F14-52B6-4F9B-8733-7F52AA8295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5FE20054-BB65-4140-A6A6-EA889A20DF25}"/>
                    </a:ext>
                  </a:extLst>
                </p:cNvPr>
                <p:cNvGrpSpPr/>
                <p:nvPr/>
              </p:nvGrpSpPr>
              <p:grpSpPr>
                <a:xfrm>
                  <a:off x="2286000" y="1209675"/>
                  <a:ext cx="647700" cy="247650"/>
                  <a:chOff x="1638300" y="1209675"/>
                  <a:chExt cx="647700" cy="247650"/>
                </a:xfrm>
              </p:grpSpPr>
              <p:sp>
                <p:nvSpPr>
                  <p:cNvPr id="251" name="Rectangle 250">
                    <a:extLst>
                      <a:ext uri="{FF2B5EF4-FFF2-40B4-BE49-F238E27FC236}">
                        <a16:creationId xmlns:a16="http://schemas.microsoft.com/office/drawing/2014/main" id="{7A817682-85D6-4BC9-991F-E1D9B0A530C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66C25567-9AFA-47B4-B6C1-51C65646B83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FE9816A1-3238-49FA-9F01-9E48A5A2E336}"/>
                    </a:ext>
                  </a:extLst>
                </p:cNvPr>
                <p:cNvGrpSpPr/>
                <p:nvPr/>
              </p:nvGrpSpPr>
              <p:grpSpPr>
                <a:xfrm>
                  <a:off x="2933700" y="1209675"/>
                  <a:ext cx="647700" cy="247650"/>
                  <a:chOff x="1638300" y="1209675"/>
                  <a:chExt cx="647700" cy="247650"/>
                </a:xfrm>
              </p:grpSpPr>
              <p:sp>
                <p:nvSpPr>
                  <p:cNvPr id="249" name="Rectangle 248">
                    <a:extLst>
                      <a:ext uri="{FF2B5EF4-FFF2-40B4-BE49-F238E27FC236}">
                        <a16:creationId xmlns:a16="http://schemas.microsoft.com/office/drawing/2014/main" id="{1595EDA2-DC09-44FE-9A00-FC0375398DF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E813C696-292D-429B-A9B9-8474058BED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EF9B7A7C-8910-496E-9686-387169440E24}"/>
                  </a:ext>
                </a:extLst>
              </p:cNvPr>
              <p:cNvGrpSpPr/>
              <p:nvPr/>
            </p:nvGrpSpPr>
            <p:grpSpPr>
              <a:xfrm>
                <a:off x="3581400" y="1209675"/>
                <a:ext cx="1943100" cy="247650"/>
                <a:chOff x="1638300" y="1209675"/>
                <a:chExt cx="1943100" cy="247650"/>
              </a:xfrm>
            </p:grpSpPr>
            <p:grpSp>
              <p:nvGrpSpPr>
                <p:cNvPr id="237" name="Group 236">
                  <a:extLst>
                    <a:ext uri="{FF2B5EF4-FFF2-40B4-BE49-F238E27FC236}">
                      <a16:creationId xmlns:a16="http://schemas.microsoft.com/office/drawing/2014/main" id="{43805911-8697-4CEC-A94B-1DAB187BFF26}"/>
                    </a:ext>
                  </a:extLst>
                </p:cNvPr>
                <p:cNvGrpSpPr/>
                <p:nvPr/>
              </p:nvGrpSpPr>
              <p:grpSpPr>
                <a:xfrm>
                  <a:off x="1638300" y="1209675"/>
                  <a:ext cx="647700" cy="247650"/>
                  <a:chOff x="1638300" y="1209675"/>
                  <a:chExt cx="647700" cy="247650"/>
                </a:xfrm>
              </p:grpSpPr>
              <p:sp>
                <p:nvSpPr>
                  <p:cNvPr id="244" name="Rectangle 243">
                    <a:extLst>
                      <a:ext uri="{FF2B5EF4-FFF2-40B4-BE49-F238E27FC236}">
                        <a16:creationId xmlns:a16="http://schemas.microsoft.com/office/drawing/2014/main" id="{977BD484-2536-4AF1-AD7D-5A331229620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AC6E67B3-5D7F-4251-B029-8FAF12E5356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8" name="Group 237">
                  <a:extLst>
                    <a:ext uri="{FF2B5EF4-FFF2-40B4-BE49-F238E27FC236}">
                      <a16:creationId xmlns:a16="http://schemas.microsoft.com/office/drawing/2014/main" id="{15B8436B-BED2-4E42-81DE-2F7EA55E7E3E}"/>
                    </a:ext>
                  </a:extLst>
                </p:cNvPr>
                <p:cNvGrpSpPr/>
                <p:nvPr/>
              </p:nvGrpSpPr>
              <p:grpSpPr>
                <a:xfrm>
                  <a:off x="2286000" y="1209675"/>
                  <a:ext cx="647700" cy="247650"/>
                  <a:chOff x="1638300" y="1209675"/>
                  <a:chExt cx="647700" cy="247650"/>
                </a:xfrm>
              </p:grpSpPr>
              <p:sp>
                <p:nvSpPr>
                  <p:cNvPr id="242" name="Rectangle 241">
                    <a:extLst>
                      <a:ext uri="{FF2B5EF4-FFF2-40B4-BE49-F238E27FC236}">
                        <a16:creationId xmlns:a16="http://schemas.microsoft.com/office/drawing/2014/main" id="{B18CF8D7-C7D3-4306-AF7F-947834B8AB6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026CE645-B734-4B5D-B2A4-9BC2C24A8A5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a:extLst>
                    <a:ext uri="{FF2B5EF4-FFF2-40B4-BE49-F238E27FC236}">
                      <a16:creationId xmlns:a16="http://schemas.microsoft.com/office/drawing/2014/main" id="{4FC1BF69-7132-4485-BE2A-7F8D673533B9}"/>
                    </a:ext>
                  </a:extLst>
                </p:cNvPr>
                <p:cNvGrpSpPr/>
                <p:nvPr/>
              </p:nvGrpSpPr>
              <p:grpSpPr>
                <a:xfrm>
                  <a:off x="2933700" y="1209675"/>
                  <a:ext cx="647700" cy="247650"/>
                  <a:chOff x="1638300" y="1209675"/>
                  <a:chExt cx="647700" cy="247650"/>
                </a:xfrm>
              </p:grpSpPr>
              <p:sp>
                <p:nvSpPr>
                  <p:cNvPr id="240" name="Rectangle 239">
                    <a:extLst>
                      <a:ext uri="{FF2B5EF4-FFF2-40B4-BE49-F238E27FC236}">
                        <a16:creationId xmlns:a16="http://schemas.microsoft.com/office/drawing/2014/main" id="{4F30D3E3-D46A-4518-B97E-37809C375B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ED87B792-29F8-465D-837D-B0E3190A167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6" name="Group 225">
                <a:extLst>
                  <a:ext uri="{FF2B5EF4-FFF2-40B4-BE49-F238E27FC236}">
                    <a16:creationId xmlns:a16="http://schemas.microsoft.com/office/drawing/2014/main" id="{947CDAAC-2CBE-4DDC-A474-656F92F3CFAE}"/>
                  </a:ext>
                </a:extLst>
              </p:cNvPr>
              <p:cNvGrpSpPr/>
              <p:nvPr/>
            </p:nvGrpSpPr>
            <p:grpSpPr>
              <a:xfrm>
                <a:off x="6845300" y="1209675"/>
                <a:ext cx="1943100" cy="247650"/>
                <a:chOff x="1638300" y="1209675"/>
                <a:chExt cx="1943100" cy="247650"/>
              </a:xfrm>
            </p:grpSpPr>
            <p:grpSp>
              <p:nvGrpSpPr>
                <p:cNvPr id="228" name="Group 227">
                  <a:extLst>
                    <a:ext uri="{FF2B5EF4-FFF2-40B4-BE49-F238E27FC236}">
                      <a16:creationId xmlns:a16="http://schemas.microsoft.com/office/drawing/2014/main" id="{D009E453-1C12-4303-860E-D99C1AB72D6A}"/>
                    </a:ext>
                  </a:extLst>
                </p:cNvPr>
                <p:cNvGrpSpPr/>
                <p:nvPr/>
              </p:nvGrpSpPr>
              <p:grpSpPr>
                <a:xfrm>
                  <a:off x="1638300" y="1209675"/>
                  <a:ext cx="647700" cy="247650"/>
                  <a:chOff x="1638300" y="1209675"/>
                  <a:chExt cx="647700" cy="247650"/>
                </a:xfrm>
              </p:grpSpPr>
              <p:sp>
                <p:nvSpPr>
                  <p:cNvPr id="235" name="Rectangle 234">
                    <a:extLst>
                      <a:ext uri="{FF2B5EF4-FFF2-40B4-BE49-F238E27FC236}">
                        <a16:creationId xmlns:a16="http://schemas.microsoft.com/office/drawing/2014/main" id="{F94D9408-7A6D-4148-9B23-CE9AE564EC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51749433-C51E-4708-B54B-DE77953DD8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9" name="Group 228">
                  <a:extLst>
                    <a:ext uri="{FF2B5EF4-FFF2-40B4-BE49-F238E27FC236}">
                      <a16:creationId xmlns:a16="http://schemas.microsoft.com/office/drawing/2014/main" id="{00DF7E3F-3BBC-4E85-8107-8F4148EAEC83}"/>
                    </a:ext>
                  </a:extLst>
                </p:cNvPr>
                <p:cNvGrpSpPr/>
                <p:nvPr/>
              </p:nvGrpSpPr>
              <p:grpSpPr>
                <a:xfrm>
                  <a:off x="2286000" y="1209675"/>
                  <a:ext cx="647700" cy="247650"/>
                  <a:chOff x="1638300" y="1209675"/>
                  <a:chExt cx="647700" cy="247650"/>
                </a:xfrm>
              </p:grpSpPr>
              <p:sp>
                <p:nvSpPr>
                  <p:cNvPr id="233" name="Rectangle 232">
                    <a:extLst>
                      <a:ext uri="{FF2B5EF4-FFF2-40B4-BE49-F238E27FC236}">
                        <a16:creationId xmlns:a16="http://schemas.microsoft.com/office/drawing/2014/main" id="{CCF97A4F-90F1-4973-989E-BCD640A8B35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7AE7ECC-140D-427F-909A-3686D947EE0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C7C0BB09-46BD-41F0-954F-3D204063344C}"/>
                    </a:ext>
                  </a:extLst>
                </p:cNvPr>
                <p:cNvGrpSpPr/>
                <p:nvPr/>
              </p:nvGrpSpPr>
              <p:grpSpPr>
                <a:xfrm>
                  <a:off x="2933700" y="1209675"/>
                  <a:ext cx="647700" cy="247650"/>
                  <a:chOff x="1638300" y="1209675"/>
                  <a:chExt cx="647700" cy="247650"/>
                </a:xfrm>
              </p:grpSpPr>
              <p:sp>
                <p:nvSpPr>
                  <p:cNvPr id="231" name="Rectangle 230">
                    <a:extLst>
                      <a:ext uri="{FF2B5EF4-FFF2-40B4-BE49-F238E27FC236}">
                        <a16:creationId xmlns:a16="http://schemas.microsoft.com/office/drawing/2014/main" id="{77163C30-888C-4CAC-BE60-B8C0AA37362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E853C1E-5470-4F5B-8C32-079F60A816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7" name="TextBox 226">
                <a:extLst>
                  <a:ext uri="{FF2B5EF4-FFF2-40B4-BE49-F238E27FC236}">
                    <a16:creationId xmlns:a16="http://schemas.microsoft.com/office/drawing/2014/main" id="{47E82C50-49FD-4381-81E6-BBE10B8400BA}"/>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89" name="Group 188">
              <a:extLst>
                <a:ext uri="{FF2B5EF4-FFF2-40B4-BE49-F238E27FC236}">
                  <a16:creationId xmlns:a16="http://schemas.microsoft.com/office/drawing/2014/main" id="{4FBAFFE0-4506-4B67-A8D6-79277EE46690}"/>
                </a:ext>
              </a:extLst>
            </p:cNvPr>
            <p:cNvGrpSpPr/>
            <p:nvPr/>
          </p:nvGrpSpPr>
          <p:grpSpPr>
            <a:xfrm>
              <a:off x="2674763" y="2303755"/>
              <a:ext cx="7150100" cy="369332"/>
              <a:chOff x="1638300" y="1087993"/>
              <a:chExt cx="7150100" cy="369332"/>
            </a:xfrm>
          </p:grpSpPr>
          <p:grpSp>
            <p:nvGrpSpPr>
              <p:cNvPr id="191" name="Group 190">
                <a:extLst>
                  <a:ext uri="{FF2B5EF4-FFF2-40B4-BE49-F238E27FC236}">
                    <a16:creationId xmlns:a16="http://schemas.microsoft.com/office/drawing/2014/main" id="{DF5A3E1C-C851-498C-B57E-6C259AA7F5CF}"/>
                  </a:ext>
                </a:extLst>
              </p:cNvPr>
              <p:cNvGrpSpPr/>
              <p:nvPr/>
            </p:nvGrpSpPr>
            <p:grpSpPr>
              <a:xfrm>
                <a:off x="1638300" y="1209675"/>
                <a:ext cx="1943100" cy="247650"/>
                <a:chOff x="1638300" y="1209675"/>
                <a:chExt cx="1943100" cy="247650"/>
              </a:xfrm>
            </p:grpSpPr>
            <p:grpSp>
              <p:nvGrpSpPr>
                <p:cNvPr id="213" name="Group 212">
                  <a:extLst>
                    <a:ext uri="{FF2B5EF4-FFF2-40B4-BE49-F238E27FC236}">
                      <a16:creationId xmlns:a16="http://schemas.microsoft.com/office/drawing/2014/main" id="{41C8DA14-4A61-40C5-BBAD-658C1F77C87A}"/>
                    </a:ext>
                  </a:extLst>
                </p:cNvPr>
                <p:cNvGrpSpPr/>
                <p:nvPr/>
              </p:nvGrpSpPr>
              <p:grpSpPr>
                <a:xfrm>
                  <a:off x="1638300" y="1209675"/>
                  <a:ext cx="647700" cy="247650"/>
                  <a:chOff x="1638300" y="1209675"/>
                  <a:chExt cx="647700" cy="247650"/>
                </a:xfrm>
              </p:grpSpPr>
              <p:sp>
                <p:nvSpPr>
                  <p:cNvPr id="220" name="Rectangle 219">
                    <a:extLst>
                      <a:ext uri="{FF2B5EF4-FFF2-40B4-BE49-F238E27FC236}">
                        <a16:creationId xmlns:a16="http://schemas.microsoft.com/office/drawing/2014/main" id="{FABA9068-5A90-423C-859D-BC34BD20F6C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79B8A1F1-4792-47AB-989A-9C116E1D38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9EEC48F8-0B48-4C32-9395-AE3BCC9CD275}"/>
                    </a:ext>
                  </a:extLst>
                </p:cNvPr>
                <p:cNvGrpSpPr/>
                <p:nvPr/>
              </p:nvGrpSpPr>
              <p:grpSpPr>
                <a:xfrm>
                  <a:off x="2286000" y="1209675"/>
                  <a:ext cx="647700" cy="247650"/>
                  <a:chOff x="1638300" y="1209675"/>
                  <a:chExt cx="647700" cy="247650"/>
                </a:xfrm>
              </p:grpSpPr>
              <p:sp>
                <p:nvSpPr>
                  <p:cNvPr id="218" name="Rectangle 217">
                    <a:extLst>
                      <a:ext uri="{FF2B5EF4-FFF2-40B4-BE49-F238E27FC236}">
                        <a16:creationId xmlns:a16="http://schemas.microsoft.com/office/drawing/2014/main" id="{7E89D720-D0BB-499E-B4A9-41B40AF5ECA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77659C23-9F8D-4F69-B75E-D83D2AB2CBB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D2DC8F31-A3DE-4A02-81BA-40C940D2A733}"/>
                    </a:ext>
                  </a:extLst>
                </p:cNvPr>
                <p:cNvGrpSpPr/>
                <p:nvPr/>
              </p:nvGrpSpPr>
              <p:grpSpPr>
                <a:xfrm>
                  <a:off x="2933700" y="1209675"/>
                  <a:ext cx="647700" cy="247650"/>
                  <a:chOff x="1638300" y="1209675"/>
                  <a:chExt cx="647700" cy="247650"/>
                </a:xfrm>
              </p:grpSpPr>
              <p:sp>
                <p:nvSpPr>
                  <p:cNvPr id="216" name="Rectangle 215">
                    <a:extLst>
                      <a:ext uri="{FF2B5EF4-FFF2-40B4-BE49-F238E27FC236}">
                        <a16:creationId xmlns:a16="http://schemas.microsoft.com/office/drawing/2014/main" id="{864CD1D5-249D-4771-8978-3BED3BA6850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1A61DA72-BF8A-4B7F-90E1-3A4E40A0494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2" name="Group 191">
                <a:extLst>
                  <a:ext uri="{FF2B5EF4-FFF2-40B4-BE49-F238E27FC236}">
                    <a16:creationId xmlns:a16="http://schemas.microsoft.com/office/drawing/2014/main" id="{F3386F24-38D4-41F5-B5BF-4BFDC5B747BD}"/>
                  </a:ext>
                </a:extLst>
              </p:cNvPr>
              <p:cNvGrpSpPr/>
              <p:nvPr/>
            </p:nvGrpSpPr>
            <p:grpSpPr>
              <a:xfrm>
                <a:off x="3581400" y="1209675"/>
                <a:ext cx="1943100" cy="247650"/>
                <a:chOff x="1638300" y="1209675"/>
                <a:chExt cx="1943100" cy="247650"/>
              </a:xfrm>
            </p:grpSpPr>
            <p:grpSp>
              <p:nvGrpSpPr>
                <p:cNvPr id="204" name="Group 203">
                  <a:extLst>
                    <a:ext uri="{FF2B5EF4-FFF2-40B4-BE49-F238E27FC236}">
                      <a16:creationId xmlns:a16="http://schemas.microsoft.com/office/drawing/2014/main" id="{0083DE98-7D63-4771-BABF-5D20C1CF8051}"/>
                    </a:ext>
                  </a:extLst>
                </p:cNvPr>
                <p:cNvGrpSpPr/>
                <p:nvPr/>
              </p:nvGrpSpPr>
              <p:grpSpPr>
                <a:xfrm>
                  <a:off x="1638300" y="1209675"/>
                  <a:ext cx="647700" cy="247650"/>
                  <a:chOff x="1638300" y="1209675"/>
                  <a:chExt cx="647700" cy="247650"/>
                </a:xfrm>
              </p:grpSpPr>
              <p:sp>
                <p:nvSpPr>
                  <p:cNvPr id="211" name="Rectangle 210">
                    <a:extLst>
                      <a:ext uri="{FF2B5EF4-FFF2-40B4-BE49-F238E27FC236}">
                        <a16:creationId xmlns:a16="http://schemas.microsoft.com/office/drawing/2014/main" id="{6EA8C7F4-A8B8-4E28-BE14-2FCFE11B17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81445C11-E304-40C0-8B34-9290519353B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BE0E9703-355E-430A-B89F-8E4CAEF41A63}"/>
                    </a:ext>
                  </a:extLst>
                </p:cNvPr>
                <p:cNvGrpSpPr/>
                <p:nvPr/>
              </p:nvGrpSpPr>
              <p:grpSpPr>
                <a:xfrm>
                  <a:off x="2286000" y="1209675"/>
                  <a:ext cx="647700" cy="247650"/>
                  <a:chOff x="1638300" y="1209675"/>
                  <a:chExt cx="647700" cy="247650"/>
                </a:xfrm>
              </p:grpSpPr>
              <p:sp>
                <p:nvSpPr>
                  <p:cNvPr id="209" name="Rectangle 208">
                    <a:extLst>
                      <a:ext uri="{FF2B5EF4-FFF2-40B4-BE49-F238E27FC236}">
                        <a16:creationId xmlns:a16="http://schemas.microsoft.com/office/drawing/2014/main" id="{1495FC77-F488-437E-BFED-579D5C1B167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4FCFF25-D405-4AD0-9393-294B9158E96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281C93F5-7C37-46EB-96BA-CD36C5BEE648}"/>
                    </a:ext>
                  </a:extLst>
                </p:cNvPr>
                <p:cNvGrpSpPr/>
                <p:nvPr/>
              </p:nvGrpSpPr>
              <p:grpSpPr>
                <a:xfrm>
                  <a:off x="2933700" y="1209675"/>
                  <a:ext cx="647700" cy="247650"/>
                  <a:chOff x="1638300" y="1209675"/>
                  <a:chExt cx="647700" cy="247650"/>
                </a:xfrm>
              </p:grpSpPr>
              <p:sp>
                <p:nvSpPr>
                  <p:cNvPr id="207" name="Rectangle 206">
                    <a:extLst>
                      <a:ext uri="{FF2B5EF4-FFF2-40B4-BE49-F238E27FC236}">
                        <a16:creationId xmlns:a16="http://schemas.microsoft.com/office/drawing/2014/main" id="{230BCFCA-C36B-4C20-AE3C-D26EE616E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D58369C-7CB4-4304-A49F-8579C1A180A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192">
                <a:extLst>
                  <a:ext uri="{FF2B5EF4-FFF2-40B4-BE49-F238E27FC236}">
                    <a16:creationId xmlns:a16="http://schemas.microsoft.com/office/drawing/2014/main" id="{FF1BD51A-C0D7-49C8-B9AD-F4860615E8F0}"/>
                  </a:ext>
                </a:extLst>
              </p:cNvPr>
              <p:cNvGrpSpPr/>
              <p:nvPr/>
            </p:nvGrpSpPr>
            <p:grpSpPr>
              <a:xfrm>
                <a:off x="6845300" y="1209675"/>
                <a:ext cx="1943100" cy="247650"/>
                <a:chOff x="1638300" y="1209675"/>
                <a:chExt cx="1943100" cy="247650"/>
              </a:xfrm>
            </p:grpSpPr>
            <p:grpSp>
              <p:nvGrpSpPr>
                <p:cNvPr id="195" name="Group 194">
                  <a:extLst>
                    <a:ext uri="{FF2B5EF4-FFF2-40B4-BE49-F238E27FC236}">
                      <a16:creationId xmlns:a16="http://schemas.microsoft.com/office/drawing/2014/main" id="{75DF0629-128C-46D3-8ACC-39D07CE8C1EF}"/>
                    </a:ext>
                  </a:extLst>
                </p:cNvPr>
                <p:cNvGrpSpPr/>
                <p:nvPr/>
              </p:nvGrpSpPr>
              <p:grpSpPr>
                <a:xfrm>
                  <a:off x="1638300" y="1209675"/>
                  <a:ext cx="647700" cy="247650"/>
                  <a:chOff x="1638300" y="1209675"/>
                  <a:chExt cx="647700" cy="247650"/>
                </a:xfrm>
              </p:grpSpPr>
              <p:sp>
                <p:nvSpPr>
                  <p:cNvPr id="202" name="Rectangle 201">
                    <a:extLst>
                      <a:ext uri="{FF2B5EF4-FFF2-40B4-BE49-F238E27FC236}">
                        <a16:creationId xmlns:a16="http://schemas.microsoft.com/office/drawing/2014/main" id="{06EAB2BA-8E4C-4EBA-83EA-B40F4EFF18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CBD2BEE4-38B1-47F5-868F-96C4C3122C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AFC4EEA9-9682-4F74-AE88-AA47090FF25F}"/>
                    </a:ext>
                  </a:extLst>
                </p:cNvPr>
                <p:cNvGrpSpPr/>
                <p:nvPr/>
              </p:nvGrpSpPr>
              <p:grpSpPr>
                <a:xfrm>
                  <a:off x="2286000" y="1209675"/>
                  <a:ext cx="647700" cy="247650"/>
                  <a:chOff x="1638300" y="1209675"/>
                  <a:chExt cx="647700" cy="247650"/>
                </a:xfrm>
              </p:grpSpPr>
              <p:sp>
                <p:nvSpPr>
                  <p:cNvPr id="200" name="Rectangle 199">
                    <a:extLst>
                      <a:ext uri="{FF2B5EF4-FFF2-40B4-BE49-F238E27FC236}">
                        <a16:creationId xmlns:a16="http://schemas.microsoft.com/office/drawing/2014/main" id="{AFDA46AC-2293-4C36-BC84-61A7EC81D61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942F9060-9253-4D70-B980-32DB7991B7D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F7DC9D34-0788-40B3-A203-F47C1D160FAE}"/>
                    </a:ext>
                  </a:extLst>
                </p:cNvPr>
                <p:cNvGrpSpPr/>
                <p:nvPr/>
              </p:nvGrpSpPr>
              <p:grpSpPr>
                <a:xfrm>
                  <a:off x="2933700" y="1209675"/>
                  <a:ext cx="647700" cy="247650"/>
                  <a:chOff x="1638300" y="1209675"/>
                  <a:chExt cx="647700" cy="247650"/>
                </a:xfrm>
              </p:grpSpPr>
              <p:sp>
                <p:nvSpPr>
                  <p:cNvPr id="198" name="Rectangle 197">
                    <a:extLst>
                      <a:ext uri="{FF2B5EF4-FFF2-40B4-BE49-F238E27FC236}">
                        <a16:creationId xmlns:a16="http://schemas.microsoft.com/office/drawing/2014/main" id="{68FAA6E2-DD79-4634-82DD-E21C054D6E7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B3908E83-AA42-4625-A59B-6EE5DBE5A6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4" name="TextBox 193">
                <a:extLst>
                  <a:ext uri="{FF2B5EF4-FFF2-40B4-BE49-F238E27FC236}">
                    <a16:creationId xmlns:a16="http://schemas.microsoft.com/office/drawing/2014/main" id="{7BF840AA-5E70-4F3E-A862-B537A7DFFBA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56" name="Group 155">
              <a:extLst>
                <a:ext uri="{FF2B5EF4-FFF2-40B4-BE49-F238E27FC236}">
                  <a16:creationId xmlns:a16="http://schemas.microsoft.com/office/drawing/2014/main" id="{B552D444-6ABE-4C76-BC48-52773C8FF744}"/>
                </a:ext>
              </a:extLst>
            </p:cNvPr>
            <p:cNvGrpSpPr/>
            <p:nvPr/>
          </p:nvGrpSpPr>
          <p:grpSpPr>
            <a:xfrm>
              <a:off x="2674763" y="2563937"/>
              <a:ext cx="7150100" cy="369332"/>
              <a:chOff x="1638300" y="1087993"/>
              <a:chExt cx="7150100" cy="369332"/>
            </a:xfrm>
          </p:grpSpPr>
          <p:grpSp>
            <p:nvGrpSpPr>
              <p:cNvPr id="158" name="Group 157">
                <a:extLst>
                  <a:ext uri="{FF2B5EF4-FFF2-40B4-BE49-F238E27FC236}">
                    <a16:creationId xmlns:a16="http://schemas.microsoft.com/office/drawing/2014/main" id="{71403A81-9BCE-43D7-AC70-5DD92C5C109F}"/>
                  </a:ext>
                </a:extLst>
              </p:cNvPr>
              <p:cNvGrpSpPr/>
              <p:nvPr/>
            </p:nvGrpSpPr>
            <p:grpSpPr>
              <a:xfrm>
                <a:off x="1638300" y="1209675"/>
                <a:ext cx="1943100" cy="247650"/>
                <a:chOff x="1638300" y="1209675"/>
                <a:chExt cx="1943100" cy="247650"/>
              </a:xfrm>
            </p:grpSpPr>
            <p:grpSp>
              <p:nvGrpSpPr>
                <p:cNvPr id="180" name="Group 179">
                  <a:extLst>
                    <a:ext uri="{FF2B5EF4-FFF2-40B4-BE49-F238E27FC236}">
                      <a16:creationId xmlns:a16="http://schemas.microsoft.com/office/drawing/2014/main" id="{E82D714F-A084-4CD1-98CC-3DF9866ED0C1}"/>
                    </a:ext>
                  </a:extLst>
                </p:cNvPr>
                <p:cNvGrpSpPr/>
                <p:nvPr/>
              </p:nvGrpSpPr>
              <p:grpSpPr>
                <a:xfrm>
                  <a:off x="1638300" y="1209675"/>
                  <a:ext cx="647700" cy="247650"/>
                  <a:chOff x="1638300" y="1209675"/>
                  <a:chExt cx="647700" cy="247650"/>
                </a:xfrm>
              </p:grpSpPr>
              <p:sp>
                <p:nvSpPr>
                  <p:cNvPr id="187" name="Rectangle 186">
                    <a:extLst>
                      <a:ext uri="{FF2B5EF4-FFF2-40B4-BE49-F238E27FC236}">
                        <a16:creationId xmlns:a16="http://schemas.microsoft.com/office/drawing/2014/main" id="{FA3AA3C4-AE1A-44D2-A7C9-09729B95B3D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2C6B2AB2-77F1-4CE7-A46B-854957DEC62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DE42E52D-CDFB-44C0-A6AC-F3114B1B47E1}"/>
                    </a:ext>
                  </a:extLst>
                </p:cNvPr>
                <p:cNvGrpSpPr/>
                <p:nvPr/>
              </p:nvGrpSpPr>
              <p:grpSpPr>
                <a:xfrm>
                  <a:off x="2286000" y="1209675"/>
                  <a:ext cx="647700" cy="247650"/>
                  <a:chOff x="1638300" y="1209675"/>
                  <a:chExt cx="647700" cy="247650"/>
                </a:xfrm>
              </p:grpSpPr>
              <p:sp>
                <p:nvSpPr>
                  <p:cNvPr id="185" name="Rectangle 184">
                    <a:extLst>
                      <a:ext uri="{FF2B5EF4-FFF2-40B4-BE49-F238E27FC236}">
                        <a16:creationId xmlns:a16="http://schemas.microsoft.com/office/drawing/2014/main" id="{A598D3A7-5B35-49B5-AA09-F6F9F43738C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2318E200-EA20-466B-BC05-AE94E97659C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B1CAF73B-D731-4845-B52B-B4F6006FF2F0}"/>
                    </a:ext>
                  </a:extLst>
                </p:cNvPr>
                <p:cNvGrpSpPr/>
                <p:nvPr/>
              </p:nvGrpSpPr>
              <p:grpSpPr>
                <a:xfrm>
                  <a:off x="2933700" y="1209675"/>
                  <a:ext cx="647700" cy="247650"/>
                  <a:chOff x="1638300" y="1209675"/>
                  <a:chExt cx="647700" cy="247650"/>
                </a:xfrm>
              </p:grpSpPr>
              <p:sp>
                <p:nvSpPr>
                  <p:cNvPr id="183" name="Rectangle 182">
                    <a:extLst>
                      <a:ext uri="{FF2B5EF4-FFF2-40B4-BE49-F238E27FC236}">
                        <a16:creationId xmlns:a16="http://schemas.microsoft.com/office/drawing/2014/main" id="{36070B71-93BA-409A-ADA0-93FD560AD9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C887595F-AF94-42A8-818A-9EB556FBF3D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a:extLst>
                  <a:ext uri="{FF2B5EF4-FFF2-40B4-BE49-F238E27FC236}">
                    <a16:creationId xmlns:a16="http://schemas.microsoft.com/office/drawing/2014/main" id="{FABE69DD-4F86-4DB0-80DC-5B39BD458640}"/>
                  </a:ext>
                </a:extLst>
              </p:cNvPr>
              <p:cNvGrpSpPr/>
              <p:nvPr/>
            </p:nvGrpSpPr>
            <p:grpSpPr>
              <a:xfrm>
                <a:off x="3581400" y="1209675"/>
                <a:ext cx="1943100" cy="247650"/>
                <a:chOff x="1638300" y="1209675"/>
                <a:chExt cx="1943100" cy="247650"/>
              </a:xfrm>
            </p:grpSpPr>
            <p:grpSp>
              <p:nvGrpSpPr>
                <p:cNvPr id="171" name="Group 170">
                  <a:extLst>
                    <a:ext uri="{FF2B5EF4-FFF2-40B4-BE49-F238E27FC236}">
                      <a16:creationId xmlns:a16="http://schemas.microsoft.com/office/drawing/2014/main" id="{71E85CF8-A4DC-48AA-B9A0-95357F20E8A6}"/>
                    </a:ext>
                  </a:extLst>
                </p:cNvPr>
                <p:cNvGrpSpPr/>
                <p:nvPr/>
              </p:nvGrpSpPr>
              <p:grpSpPr>
                <a:xfrm>
                  <a:off x="1638300" y="1209675"/>
                  <a:ext cx="647700" cy="247650"/>
                  <a:chOff x="1638300" y="1209675"/>
                  <a:chExt cx="647700" cy="247650"/>
                </a:xfrm>
              </p:grpSpPr>
              <p:sp>
                <p:nvSpPr>
                  <p:cNvPr id="178" name="Rectangle 177">
                    <a:extLst>
                      <a:ext uri="{FF2B5EF4-FFF2-40B4-BE49-F238E27FC236}">
                        <a16:creationId xmlns:a16="http://schemas.microsoft.com/office/drawing/2014/main" id="{FAAECE6F-3939-4C74-89D5-8D3E850BBAE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E7525EED-0EA1-4869-93E5-3916D8BA62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20AEBDFD-9D9D-4409-9327-E06B46C823B2}"/>
                    </a:ext>
                  </a:extLst>
                </p:cNvPr>
                <p:cNvGrpSpPr/>
                <p:nvPr/>
              </p:nvGrpSpPr>
              <p:grpSpPr>
                <a:xfrm>
                  <a:off x="2286000" y="1209675"/>
                  <a:ext cx="647700" cy="247650"/>
                  <a:chOff x="1638300" y="1209675"/>
                  <a:chExt cx="647700" cy="247650"/>
                </a:xfrm>
              </p:grpSpPr>
              <p:sp>
                <p:nvSpPr>
                  <p:cNvPr id="176" name="Rectangle 175">
                    <a:extLst>
                      <a:ext uri="{FF2B5EF4-FFF2-40B4-BE49-F238E27FC236}">
                        <a16:creationId xmlns:a16="http://schemas.microsoft.com/office/drawing/2014/main" id="{5DA0DF12-EFC4-4D23-BF67-5AE19B20C63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A4362DD0-4895-4E21-B4D4-FA52A359E89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5752FAA2-7AB8-4DF1-94D9-64788027661D}"/>
                    </a:ext>
                  </a:extLst>
                </p:cNvPr>
                <p:cNvGrpSpPr/>
                <p:nvPr/>
              </p:nvGrpSpPr>
              <p:grpSpPr>
                <a:xfrm>
                  <a:off x="2933700" y="1209675"/>
                  <a:ext cx="647700" cy="247650"/>
                  <a:chOff x="1638300" y="1209675"/>
                  <a:chExt cx="647700" cy="247650"/>
                </a:xfrm>
              </p:grpSpPr>
              <p:sp>
                <p:nvSpPr>
                  <p:cNvPr id="174" name="Rectangle 173">
                    <a:extLst>
                      <a:ext uri="{FF2B5EF4-FFF2-40B4-BE49-F238E27FC236}">
                        <a16:creationId xmlns:a16="http://schemas.microsoft.com/office/drawing/2014/main" id="{5BFC6FF5-5DC1-4B97-BBD7-BD3A062C52A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540F3B09-B60C-4789-94B6-B200A6C9A93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0" name="Group 159">
                <a:extLst>
                  <a:ext uri="{FF2B5EF4-FFF2-40B4-BE49-F238E27FC236}">
                    <a16:creationId xmlns:a16="http://schemas.microsoft.com/office/drawing/2014/main" id="{8F2165C5-47C0-438C-8ABE-30AB6BA2C433}"/>
                  </a:ext>
                </a:extLst>
              </p:cNvPr>
              <p:cNvGrpSpPr/>
              <p:nvPr/>
            </p:nvGrpSpPr>
            <p:grpSpPr>
              <a:xfrm>
                <a:off x="6845300" y="1209675"/>
                <a:ext cx="1943100" cy="247650"/>
                <a:chOff x="1638300" y="1209675"/>
                <a:chExt cx="1943100" cy="247650"/>
              </a:xfrm>
            </p:grpSpPr>
            <p:grpSp>
              <p:nvGrpSpPr>
                <p:cNvPr id="162" name="Group 161">
                  <a:extLst>
                    <a:ext uri="{FF2B5EF4-FFF2-40B4-BE49-F238E27FC236}">
                      <a16:creationId xmlns:a16="http://schemas.microsoft.com/office/drawing/2014/main" id="{B0E7FA4C-3680-4B1A-BB3F-265B389CCC56}"/>
                    </a:ext>
                  </a:extLst>
                </p:cNvPr>
                <p:cNvGrpSpPr/>
                <p:nvPr/>
              </p:nvGrpSpPr>
              <p:grpSpPr>
                <a:xfrm>
                  <a:off x="1638300" y="1209675"/>
                  <a:ext cx="647700" cy="247650"/>
                  <a:chOff x="1638300" y="1209675"/>
                  <a:chExt cx="647700" cy="247650"/>
                </a:xfrm>
              </p:grpSpPr>
              <p:sp>
                <p:nvSpPr>
                  <p:cNvPr id="169" name="Rectangle 168">
                    <a:extLst>
                      <a:ext uri="{FF2B5EF4-FFF2-40B4-BE49-F238E27FC236}">
                        <a16:creationId xmlns:a16="http://schemas.microsoft.com/office/drawing/2014/main" id="{69AF16D9-E1DD-42ED-8BE0-9ED78DC35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2DEC7F33-1E19-4F8C-878D-EC6EA71877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D88BD83C-25BE-4431-BF6C-BFA243CBE00F}"/>
                    </a:ext>
                  </a:extLst>
                </p:cNvPr>
                <p:cNvGrpSpPr/>
                <p:nvPr/>
              </p:nvGrpSpPr>
              <p:grpSpPr>
                <a:xfrm>
                  <a:off x="2286000" y="1209675"/>
                  <a:ext cx="647700" cy="247650"/>
                  <a:chOff x="1638300" y="1209675"/>
                  <a:chExt cx="647700" cy="247650"/>
                </a:xfrm>
              </p:grpSpPr>
              <p:sp>
                <p:nvSpPr>
                  <p:cNvPr id="167" name="Rectangle 166">
                    <a:extLst>
                      <a:ext uri="{FF2B5EF4-FFF2-40B4-BE49-F238E27FC236}">
                        <a16:creationId xmlns:a16="http://schemas.microsoft.com/office/drawing/2014/main" id="{901A7D6A-8211-4354-9B9D-3A0A25F3D33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B5CDED1-3ED6-4692-A8ED-60A98D8497A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41ADA375-CAB4-4396-A846-8929A80F55C0}"/>
                    </a:ext>
                  </a:extLst>
                </p:cNvPr>
                <p:cNvGrpSpPr/>
                <p:nvPr/>
              </p:nvGrpSpPr>
              <p:grpSpPr>
                <a:xfrm>
                  <a:off x="2933700" y="1209675"/>
                  <a:ext cx="647700" cy="247650"/>
                  <a:chOff x="1638300" y="1209675"/>
                  <a:chExt cx="647700" cy="247650"/>
                </a:xfrm>
              </p:grpSpPr>
              <p:sp>
                <p:nvSpPr>
                  <p:cNvPr id="165" name="Rectangle 164">
                    <a:extLst>
                      <a:ext uri="{FF2B5EF4-FFF2-40B4-BE49-F238E27FC236}">
                        <a16:creationId xmlns:a16="http://schemas.microsoft.com/office/drawing/2014/main" id="{C406B905-0EC9-4977-AAE0-C7A53B27779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9BC0D8A6-DE13-43BC-90E8-D9FCFDD6EEB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1" name="TextBox 160">
                <a:extLst>
                  <a:ext uri="{FF2B5EF4-FFF2-40B4-BE49-F238E27FC236}">
                    <a16:creationId xmlns:a16="http://schemas.microsoft.com/office/drawing/2014/main" id="{56DB828F-5E3D-485D-B463-4235BFFBB272}"/>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327" name="Group 326">
              <a:extLst>
                <a:ext uri="{FF2B5EF4-FFF2-40B4-BE49-F238E27FC236}">
                  <a16:creationId xmlns:a16="http://schemas.microsoft.com/office/drawing/2014/main" id="{387DA892-14C2-4E38-BF49-5795BE0B6E0B}"/>
                </a:ext>
              </a:extLst>
            </p:cNvPr>
            <p:cNvGrpSpPr/>
            <p:nvPr/>
          </p:nvGrpSpPr>
          <p:grpSpPr>
            <a:xfrm>
              <a:off x="2674763" y="2931126"/>
              <a:ext cx="1943100" cy="247650"/>
              <a:chOff x="1638300" y="1209675"/>
              <a:chExt cx="1943100" cy="247650"/>
            </a:xfrm>
          </p:grpSpPr>
          <p:grpSp>
            <p:nvGrpSpPr>
              <p:cNvPr id="349" name="Group 348">
                <a:extLst>
                  <a:ext uri="{FF2B5EF4-FFF2-40B4-BE49-F238E27FC236}">
                    <a16:creationId xmlns:a16="http://schemas.microsoft.com/office/drawing/2014/main" id="{D7599491-2063-4320-8CCC-92304B77352A}"/>
                  </a:ext>
                </a:extLst>
              </p:cNvPr>
              <p:cNvGrpSpPr/>
              <p:nvPr/>
            </p:nvGrpSpPr>
            <p:grpSpPr>
              <a:xfrm>
                <a:off x="1638300" y="1209675"/>
                <a:ext cx="647700" cy="247650"/>
                <a:chOff x="1638300" y="1209675"/>
                <a:chExt cx="647700" cy="247650"/>
              </a:xfrm>
            </p:grpSpPr>
            <p:sp>
              <p:nvSpPr>
                <p:cNvPr id="356" name="Rectangle 355">
                  <a:extLst>
                    <a:ext uri="{FF2B5EF4-FFF2-40B4-BE49-F238E27FC236}">
                      <a16:creationId xmlns:a16="http://schemas.microsoft.com/office/drawing/2014/main" id="{52DC667D-49EC-4DDD-885C-8BCA6CC7B79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C7056DA4-C4E0-4954-9F9A-F3587FBBB8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349">
                <a:extLst>
                  <a:ext uri="{FF2B5EF4-FFF2-40B4-BE49-F238E27FC236}">
                    <a16:creationId xmlns:a16="http://schemas.microsoft.com/office/drawing/2014/main" id="{0DB2D902-DA3F-4AA9-AD9D-093D48527BBF}"/>
                  </a:ext>
                </a:extLst>
              </p:cNvPr>
              <p:cNvGrpSpPr/>
              <p:nvPr/>
            </p:nvGrpSpPr>
            <p:grpSpPr>
              <a:xfrm>
                <a:off x="2286000" y="1209675"/>
                <a:ext cx="647700" cy="247650"/>
                <a:chOff x="1638300" y="1209675"/>
                <a:chExt cx="647700" cy="247650"/>
              </a:xfrm>
            </p:grpSpPr>
            <p:sp>
              <p:nvSpPr>
                <p:cNvPr id="354" name="Rectangle 353">
                  <a:extLst>
                    <a:ext uri="{FF2B5EF4-FFF2-40B4-BE49-F238E27FC236}">
                      <a16:creationId xmlns:a16="http://schemas.microsoft.com/office/drawing/2014/main" id="{776B2EEE-05F5-44EC-804A-28A48DDA85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7CA6E460-A9AE-4B66-BCA2-EC05A0D3723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a:extLst>
                  <a:ext uri="{FF2B5EF4-FFF2-40B4-BE49-F238E27FC236}">
                    <a16:creationId xmlns:a16="http://schemas.microsoft.com/office/drawing/2014/main" id="{376FC469-A77E-4F1D-AC94-18EA27F824D9}"/>
                  </a:ext>
                </a:extLst>
              </p:cNvPr>
              <p:cNvGrpSpPr/>
              <p:nvPr/>
            </p:nvGrpSpPr>
            <p:grpSpPr>
              <a:xfrm>
                <a:off x="2933700" y="1209675"/>
                <a:ext cx="647700" cy="247650"/>
                <a:chOff x="1638300" y="1209675"/>
                <a:chExt cx="647700" cy="247650"/>
              </a:xfrm>
            </p:grpSpPr>
            <p:sp>
              <p:nvSpPr>
                <p:cNvPr id="352" name="Rectangle 351">
                  <a:extLst>
                    <a:ext uri="{FF2B5EF4-FFF2-40B4-BE49-F238E27FC236}">
                      <a16:creationId xmlns:a16="http://schemas.microsoft.com/office/drawing/2014/main" id="{C97DFDD9-221C-44C7-9D3A-405D694C517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31A15406-C5A4-449C-AAED-E1C13335986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327">
              <a:extLst>
                <a:ext uri="{FF2B5EF4-FFF2-40B4-BE49-F238E27FC236}">
                  <a16:creationId xmlns:a16="http://schemas.microsoft.com/office/drawing/2014/main" id="{163D6BF8-ED4F-44FF-8AD4-AB16055855E2}"/>
                </a:ext>
              </a:extLst>
            </p:cNvPr>
            <p:cNvGrpSpPr/>
            <p:nvPr/>
          </p:nvGrpSpPr>
          <p:grpSpPr>
            <a:xfrm>
              <a:off x="4617863" y="2931126"/>
              <a:ext cx="1943100" cy="247650"/>
              <a:chOff x="1638300" y="1209675"/>
              <a:chExt cx="1943100" cy="247650"/>
            </a:xfrm>
          </p:grpSpPr>
          <p:grpSp>
            <p:nvGrpSpPr>
              <p:cNvPr id="340" name="Group 339">
                <a:extLst>
                  <a:ext uri="{FF2B5EF4-FFF2-40B4-BE49-F238E27FC236}">
                    <a16:creationId xmlns:a16="http://schemas.microsoft.com/office/drawing/2014/main" id="{6AEE3CC0-949A-455E-B674-670D055BC2C0}"/>
                  </a:ext>
                </a:extLst>
              </p:cNvPr>
              <p:cNvGrpSpPr/>
              <p:nvPr/>
            </p:nvGrpSpPr>
            <p:grpSpPr>
              <a:xfrm>
                <a:off x="1638300" y="1209675"/>
                <a:ext cx="647700" cy="247650"/>
                <a:chOff x="1638300" y="1209675"/>
                <a:chExt cx="647700" cy="247650"/>
              </a:xfrm>
            </p:grpSpPr>
            <p:sp>
              <p:nvSpPr>
                <p:cNvPr id="347" name="Rectangle 346">
                  <a:extLst>
                    <a:ext uri="{FF2B5EF4-FFF2-40B4-BE49-F238E27FC236}">
                      <a16:creationId xmlns:a16="http://schemas.microsoft.com/office/drawing/2014/main" id="{6653F367-8B67-446F-B5B1-9FF4B501C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58F894A2-CBBE-4D08-8F36-86272639F9D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a:extLst>
                  <a:ext uri="{FF2B5EF4-FFF2-40B4-BE49-F238E27FC236}">
                    <a16:creationId xmlns:a16="http://schemas.microsoft.com/office/drawing/2014/main" id="{2524139D-B685-4211-A73F-C3474523CD12}"/>
                  </a:ext>
                </a:extLst>
              </p:cNvPr>
              <p:cNvGrpSpPr/>
              <p:nvPr/>
            </p:nvGrpSpPr>
            <p:grpSpPr>
              <a:xfrm>
                <a:off x="2286000" y="1209675"/>
                <a:ext cx="647700" cy="247650"/>
                <a:chOff x="1638300" y="1209675"/>
                <a:chExt cx="647700" cy="247650"/>
              </a:xfrm>
            </p:grpSpPr>
            <p:sp>
              <p:nvSpPr>
                <p:cNvPr id="345" name="Rectangle 344">
                  <a:extLst>
                    <a:ext uri="{FF2B5EF4-FFF2-40B4-BE49-F238E27FC236}">
                      <a16:creationId xmlns:a16="http://schemas.microsoft.com/office/drawing/2014/main" id="{FECB20A5-A90C-4BBD-A91D-13488DD5DA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6C3866F6-0AAA-454A-BEA9-455FD406D2C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2" name="Group 341">
                <a:extLst>
                  <a:ext uri="{FF2B5EF4-FFF2-40B4-BE49-F238E27FC236}">
                    <a16:creationId xmlns:a16="http://schemas.microsoft.com/office/drawing/2014/main" id="{D4E97AF4-F200-4729-981C-C07E8D7E84CD}"/>
                  </a:ext>
                </a:extLst>
              </p:cNvPr>
              <p:cNvGrpSpPr/>
              <p:nvPr/>
            </p:nvGrpSpPr>
            <p:grpSpPr>
              <a:xfrm>
                <a:off x="2933700" y="1209675"/>
                <a:ext cx="647700" cy="247650"/>
                <a:chOff x="1638300" y="1209675"/>
                <a:chExt cx="647700" cy="247650"/>
              </a:xfrm>
            </p:grpSpPr>
            <p:sp>
              <p:nvSpPr>
                <p:cNvPr id="343" name="Rectangle 342">
                  <a:extLst>
                    <a:ext uri="{FF2B5EF4-FFF2-40B4-BE49-F238E27FC236}">
                      <a16:creationId xmlns:a16="http://schemas.microsoft.com/office/drawing/2014/main" id="{FC4390F5-DFC3-4759-90D6-BC3CCDCB7E3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D016EB8-4298-4205-9041-14EAE34EFFC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9" name="Group 328">
              <a:extLst>
                <a:ext uri="{FF2B5EF4-FFF2-40B4-BE49-F238E27FC236}">
                  <a16:creationId xmlns:a16="http://schemas.microsoft.com/office/drawing/2014/main" id="{E0070A76-7F06-4533-9073-543B6C52341F}"/>
                </a:ext>
              </a:extLst>
            </p:cNvPr>
            <p:cNvGrpSpPr/>
            <p:nvPr/>
          </p:nvGrpSpPr>
          <p:grpSpPr>
            <a:xfrm>
              <a:off x="7881763" y="2931126"/>
              <a:ext cx="1943100" cy="247650"/>
              <a:chOff x="1638300" y="1209675"/>
              <a:chExt cx="1943100" cy="247650"/>
            </a:xfrm>
          </p:grpSpPr>
          <p:grpSp>
            <p:nvGrpSpPr>
              <p:cNvPr id="331" name="Group 330">
                <a:extLst>
                  <a:ext uri="{FF2B5EF4-FFF2-40B4-BE49-F238E27FC236}">
                    <a16:creationId xmlns:a16="http://schemas.microsoft.com/office/drawing/2014/main" id="{22A2F8B8-DC79-489D-A5E0-4DE734A7E955}"/>
                  </a:ext>
                </a:extLst>
              </p:cNvPr>
              <p:cNvGrpSpPr/>
              <p:nvPr/>
            </p:nvGrpSpPr>
            <p:grpSpPr>
              <a:xfrm>
                <a:off x="1638300" y="1209675"/>
                <a:ext cx="647700" cy="247650"/>
                <a:chOff x="1638300" y="1209675"/>
                <a:chExt cx="647700" cy="247650"/>
              </a:xfrm>
            </p:grpSpPr>
            <p:sp>
              <p:nvSpPr>
                <p:cNvPr id="338" name="Rectangle 337">
                  <a:extLst>
                    <a:ext uri="{FF2B5EF4-FFF2-40B4-BE49-F238E27FC236}">
                      <a16:creationId xmlns:a16="http://schemas.microsoft.com/office/drawing/2014/main" id="{5C45CC9A-2556-4995-92AC-170B0001206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D4147CE9-BD70-482D-BBBE-08CFA899C32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2" name="Group 331">
                <a:extLst>
                  <a:ext uri="{FF2B5EF4-FFF2-40B4-BE49-F238E27FC236}">
                    <a16:creationId xmlns:a16="http://schemas.microsoft.com/office/drawing/2014/main" id="{0482A63E-813A-42EA-9678-8A83F6B821A7}"/>
                  </a:ext>
                </a:extLst>
              </p:cNvPr>
              <p:cNvGrpSpPr/>
              <p:nvPr/>
            </p:nvGrpSpPr>
            <p:grpSpPr>
              <a:xfrm>
                <a:off x="2286000" y="1209675"/>
                <a:ext cx="647700" cy="247650"/>
                <a:chOff x="1638300" y="1209675"/>
                <a:chExt cx="647700" cy="247650"/>
              </a:xfrm>
            </p:grpSpPr>
            <p:sp>
              <p:nvSpPr>
                <p:cNvPr id="336" name="Rectangle 335">
                  <a:extLst>
                    <a:ext uri="{FF2B5EF4-FFF2-40B4-BE49-F238E27FC236}">
                      <a16:creationId xmlns:a16="http://schemas.microsoft.com/office/drawing/2014/main" id="{337549F6-74AD-4BCE-B25D-E5859D36EA0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EC7F327-DDFA-4CB6-9801-7DFA8874335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a:extLst>
                  <a:ext uri="{FF2B5EF4-FFF2-40B4-BE49-F238E27FC236}">
                    <a16:creationId xmlns:a16="http://schemas.microsoft.com/office/drawing/2014/main" id="{DED37A12-F54A-4C8E-A9B5-6D044CAE7429}"/>
                  </a:ext>
                </a:extLst>
              </p:cNvPr>
              <p:cNvGrpSpPr/>
              <p:nvPr/>
            </p:nvGrpSpPr>
            <p:grpSpPr>
              <a:xfrm>
                <a:off x="2933700" y="1209675"/>
                <a:ext cx="647700" cy="247650"/>
                <a:chOff x="1638300" y="1209675"/>
                <a:chExt cx="647700" cy="247650"/>
              </a:xfrm>
            </p:grpSpPr>
            <p:sp>
              <p:nvSpPr>
                <p:cNvPr id="334" name="Rectangle 333">
                  <a:extLst>
                    <a:ext uri="{FF2B5EF4-FFF2-40B4-BE49-F238E27FC236}">
                      <a16:creationId xmlns:a16="http://schemas.microsoft.com/office/drawing/2014/main" id="{D1AA7FD4-F5C9-48FB-9E42-2A5AF1D8F0B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8EC21AA7-54EF-48C3-86C2-2CE5BFE66D8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30" name="TextBox 329">
              <a:extLst>
                <a:ext uri="{FF2B5EF4-FFF2-40B4-BE49-F238E27FC236}">
                  <a16:creationId xmlns:a16="http://schemas.microsoft.com/office/drawing/2014/main" id="{7482AB26-61B3-47EF-9BEC-F59FFE526192}"/>
                </a:ext>
              </a:extLst>
            </p:cNvPr>
            <p:cNvSpPr txBox="1"/>
            <p:nvPr/>
          </p:nvSpPr>
          <p:spPr>
            <a:xfrm>
              <a:off x="6474028" y="2809444"/>
              <a:ext cx="1497526" cy="369332"/>
            </a:xfrm>
            <a:prstGeom prst="rect">
              <a:avLst/>
            </a:prstGeom>
            <a:noFill/>
          </p:spPr>
          <p:txBody>
            <a:bodyPr wrap="none" rtlCol="0">
              <a:spAutoFit/>
            </a:bodyPr>
            <a:lstStyle/>
            <a:p>
              <a:r>
                <a:rPr lang="en-US" dirty="0"/>
                <a:t>…………….........</a:t>
              </a:r>
            </a:p>
          </p:txBody>
        </p:sp>
        <p:grpSp>
          <p:nvGrpSpPr>
            <p:cNvPr id="294" name="Group 293">
              <a:extLst>
                <a:ext uri="{FF2B5EF4-FFF2-40B4-BE49-F238E27FC236}">
                  <a16:creationId xmlns:a16="http://schemas.microsoft.com/office/drawing/2014/main" id="{046E4D62-35A3-4E43-857E-D57928C2E016}"/>
                </a:ext>
              </a:extLst>
            </p:cNvPr>
            <p:cNvGrpSpPr/>
            <p:nvPr/>
          </p:nvGrpSpPr>
          <p:grpSpPr>
            <a:xfrm>
              <a:off x="2674763" y="3176633"/>
              <a:ext cx="1943100" cy="247650"/>
              <a:chOff x="1638300" y="1209675"/>
              <a:chExt cx="1943100" cy="247650"/>
            </a:xfrm>
          </p:grpSpPr>
          <p:grpSp>
            <p:nvGrpSpPr>
              <p:cNvPr id="316" name="Group 315">
                <a:extLst>
                  <a:ext uri="{FF2B5EF4-FFF2-40B4-BE49-F238E27FC236}">
                    <a16:creationId xmlns:a16="http://schemas.microsoft.com/office/drawing/2014/main" id="{B5C5BC78-901B-430A-80B8-9C0A5734AB03}"/>
                  </a:ext>
                </a:extLst>
              </p:cNvPr>
              <p:cNvGrpSpPr/>
              <p:nvPr/>
            </p:nvGrpSpPr>
            <p:grpSpPr>
              <a:xfrm>
                <a:off x="1638300" y="1209675"/>
                <a:ext cx="647700" cy="247650"/>
                <a:chOff x="1638300" y="1209675"/>
                <a:chExt cx="647700" cy="247650"/>
              </a:xfrm>
            </p:grpSpPr>
            <p:sp>
              <p:nvSpPr>
                <p:cNvPr id="323" name="Rectangle 322">
                  <a:extLst>
                    <a:ext uri="{FF2B5EF4-FFF2-40B4-BE49-F238E27FC236}">
                      <a16:creationId xmlns:a16="http://schemas.microsoft.com/office/drawing/2014/main" id="{73F04020-7903-4F3A-BAD0-CF9142256A5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3D5E49CC-1CD4-4446-ABB2-BC7E89EB900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B6D8E412-3D9D-4AF7-B78E-29376B937429}"/>
                  </a:ext>
                </a:extLst>
              </p:cNvPr>
              <p:cNvGrpSpPr/>
              <p:nvPr/>
            </p:nvGrpSpPr>
            <p:grpSpPr>
              <a:xfrm>
                <a:off x="2286000" y="1209675"/>
                <a:ext cx="647700" cy="247650"/>
                <a:chOff x="1638300" y="1209675"/>
                <a:chExt cx="647700" cy="247650"/>
              </a:xfrm>
            </p:grpSpPr>
            <p:sp>
              <p:nvSpPr>
                <p:cNvPr id="321" name="Rectangle 320">
                  <a:extLst>
                    <a:ext uri="{FF2B5EF4-FFF2-40B4-BE49-F238E27FC236}">
                      <a16:creationId xmlns:a16="http://schemas.microsoft.com/office/drawing/2014/main" id="{C02D945B-A266-4ED0-A654-5C49A986B78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C10ABC5B-342D-4FE5-A743-A2EEC69A772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3922DF5A-56D3-410C-85FE-58068F3FD429}"/>
                  </a:ext>
                </a:extLst>
              </p:cNvPr>
              <p:cNvGrpSpPr/>
              <p:nvPr/>
            </p:nvGrpSpPr>
            <p:grpSpPr>
              <a:xfrm>
                <a:off x="2933700" y="1209675"/>
                <a:ext cx="647700" cy="247650"/>
                <a:chOff x="1638300" y="1209675"/>
                <a:chExt cx="647700" cy="247650"/>
              </a:xfrm>
            </p:grpSpPr>
            <p:sp>
              <p:nvSpPr>
                <p:cNvPr id="319" name="Rectangle 318">
                  <a:extLst>
                    <a:ext uri="{FF2B5EF4-FFF2-40B4-BE49-F238E27FC236}">
                      <a16:creationId xmlns:a16="http://schemas.microsoft.com/office/drawing/2014/main" id="{15A3DF17-DA2D-4CF8-8ED8-DDECC941AC9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D282B51F-E145-4D72-8F7B-F9A63DB4BF4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5" name="Group 294">
              <a:extLst>
                <a:ext uri="{FF2B5EF4-FFF2-40B4-BE49-F238E27FC236}">
                  <a16:creationId xmlns:a16="http://schemas.microsoft.com/office/drawing/2014/main" id="{C7872E37-5848-4913-B0D4-7360F4889621}"/>
                </a:ext>
              </a:extLst>
            </p:cNvPr>
            <p:cNvGrpSpPr/>
            <p:nvPr/>
          </p:nvGrpSpPr>
          <p:grpSpPr>
            <a:xfrm>
              <a:off x="4617863" y="3176633"/>
              <a:ext cx="1943100" cy="247650"/>
              <a:chOff x="1638300" y="1209675"/>
              <a:chExt cx="1943100" cy="247650"/>
            </a:xfrm>
          </p:grpSpPr>
          <p:grpSp>
            <p:nvGrpSpPr>
              <p:cNvPr id="307" name="Group 306">
                <a:extLst>
                  <a:ext uri="{FF2B5EF4-FFF2-40B4-BE49-F238E27FC236}">
                    <a16:creationId xmlns:a16="http://schemas.microsoft.com/office/drawing/2014/main" id="{CAF39296-C72E-410C-8E4F-7318920BDE2E}"/>
                  </a:ext>
                </a:extLst>
              </p:cNvPr>
              <p:cNvGrpSpPr/>
              <p:nvPr/>
            </p:nvGrpSpPr>
            <p:grpSpPr>
              <a:xfrm>
                <a:off x="1638300" y="1209675"/>
                <a:ext cx="647700" cy="247650"/>
                <a:chOff x="1638300" y="1209675"/>
                <a:chExt cx="647700" cy="247650"/>
              </a:xfrm>
            </p:grpSpPr>
            <p:sp>
              <p:nvSpPr>
                <p:cNvPr id="314" name="Rectangle 313">
                  <a:extLst>
                    <a:ext uri="{FF2B5EF4-FFF2-40B4-BE49-F238E27FC236}">
                      <a16:creationId xmlns:a16="http://schemas.microsoft.com/office/drawing/2014/main" id="{1FF416F1-6C59-4106-8266-350659C9F5F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4AD0695-86F5-4685-BC9F-319C22AE9AA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DCEA11CA-26F6-447A-9029-1F5A38CB4E8D}"/>
                  </a:ext>
                </a:extLst>
              </p:cNvPr>
              <p:cNvGrpSpPr/>
              <p:nvPr/>
            </p:nvGrpSpPr>
            <p:grpSpPr>
              <a:xfrm>
                <a:off x="2286000" y="1209675"/>
                <a:ext cx="647700" cy="247650"/>
                <a:chOff x="1638300" y="1209675"/>
                <a:chExt cx="647700" cy="247650"/>
              </a:xfrm>
            </p:grpSpPr>
            <p:sp>
              <p:nvSpPr>
                <p:cNvPr id="312" name="Rectangle 311">
                  <a:extLst>
                    <a:ext uri="{FF2B5EF4-FFF2-40B4-BE49-F238E27FC236}">
                      <a16:creationId xmlns:a16="http://schemas.microsoft.com/office/drawing/2014/main" id="{6E56D6E9-0EA3-43FB-B919-71E85203C74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21681E21-EAE0-4B33-80C5-2D5723A956E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1AF9A543-8266-4A21-96C3-B5F725A34E96}"/>
                  </a:ext>
                </a:extLst>
              </p:cNvPr>
              <p:cNvGrpSpPr/>
              <p:nvPr/>
            </p:nvGrpSpPr>
            <p:grpSpPr>
              <a:xfrm>
                <a:off x="2933700" y="1209675"/>
                <a:ext cx="647700" cy="247650"/>
                <a:chOff x="1638300" y="1209675"/>
                <a:chExt cx="647700" cy="247650"/>
              </a:xfrm>
            </p:grpSpPr>
            <p:sp>
              <p:nvSpPr>
                <p:cNvPr id="310" name="Rectangle 309">
                  <a:extLst>
                    <a:ext uri="{FF2B5EF4-FFF2-40B4-BE49-F238E27FC236}">
                      <a16:creationId xmlns:a16="http://schemas.microsoft.com/office/drawing/2014/main" id="{6B361C6C-CB8F-47B6-8667-5B48C78314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7AD0299-9040-4E60-83BB-9107C986141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6" name="Group 295">
              <a:extLst>
                <a:ext uri="{FF2B5EF4-FFF2-40B4-BE49-F238E27FC236}">
                  <a16:creationId xmlns:a16="http://schemas.microsoft.com/office/drawing/2014/main" id="{55F5B37B-FADE-4600-A476-4EDBE8D8E9B8}"/>
                </a:ext>
              </a:extLst>
            </p:cNvPr>
            <p:cNvGrpSpPr/>
            <p:nvPr/>
          </p:nvGrpSpPr>
          <p:grpSpPr>
            <a:xfrm>
              <a:off x="7881763" y="3176633"/>
              <a:ext cx="1943100" cy="247650"/>
              <a:chOff x="1638300" y="1209675"/>
              <a:chExt cx="1943100" cy="247650"/>
            </a:xfrm>
          </p:grpSpPr>
          <p:grpSp>
            <p:nvGrpSpPr>
              <p:cNvPr id="298" name="Group 297">
                <a:extLst>
                  <a:ext uri="{FF2B5EF4-FFF2-40B4-BE49-F238E27FC236}">
                    <a16:creationId xmlns:a16="http://schemas.microsoft.com/office/drawing/2014/main" id="{FB693899-74E9-432C-9929-91A54D8AC0B0}"/>
                  </a:ext>
                </a:extLst>
              </p:cNvPr>
              <p:cNvGrpSpPr/>
              <p:nvPr/>
            </p:nvGrpSpPr>
            <p:grpSpPr>
              <a:xfrm>
                <a:off x="1638300" y="1209675"/>
                <a:ext cx="647700" cy="247650"/>
                <a:chOff x="1638300" y="1209675"/>
                <a:chExt cx="647700" cy="247650"/>
              </a:xfrm>
            </p:grpSpPr>
            <p:sp>
              <p:nvSpPr>
                <p:cNvPr id="305" name="Rectangle 304">
                  <a:extLst>
                    <a:ext uri="{FF2B5EF4-FFF2-40B4-BE49-F238E27FC236}">
                      <a16:creationId xmlns:a16="http://schemas.microsoft.com/office/drawing/2014/main" id="{E2340166-7019-4AD6-ACAE-26CA8E97FA5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1B1E3A71-9FCC-4E3B-89F5-AB5B3188182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A38AF093-CA67-48FD-95A3-7E983F920261}"/>
                  </a:ext>
                </a:extLst>
              </p:cNvPr>
              <p:cNvGrpSpPr/>
              <p:nvPr/>
            </p:nvGrpSpPr>
            <p:grpSpPr>
              <a:xfrm>
                <a:off x="2286000" y="1209675"/>
                <a:ext cx="647700" cy="247650"/>
                <a:chOff x="1638300" y="1209675"/>
                <a:chExt cx="647700" cy="247650"/>
              </a:xfrm>
            </p:grpSpPr>
            <p:sp>
              <p:nvSpPr>
                <p:cNvPr id="303" name="Rectangle 302">
                  <a:extLst>
                    <a:ext uri="{FF2B5EF4-FFF2-40B4-BE49-F238E27FC236}">
                      <a16:creationId xmlns:a16="http://schemas.microsoft.com/office/drawing/2014/main" id="{B3F59A7C-44DB-48FE-AFF6-D036E7B57E6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78F8727F-2992-46F9-AFFB-52678FBCAA4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299">
                <a:extLst>
                  <a:ext uri="{FF2B5EF4-FFF2-40B4-BE49-F238E27FC236}">
                    <a16:creationId xmlns:a16="http://schemas.microsoft.com/office/drawing/2014/main" id="{A800FB3A-135C-43BF-9C1E-1A7EC8DE646B}"/>
                  </a:ext>
                </a:extLst>
              </p:cNvPr>
              <p:cNvGrpSpPr/>
              <p:nvPr/>
            </p:nvGrpSpPr>
            <p:grpSpPr>
              <a:xfrm>
                <a:off x="2933700" y="1209675"/>
                <a:ext cx="647700" cy="247650"/>
                <a:chOff x="1638300" y="1209675"/>
                <a:chExt cx="647700" cy="247650"/>
              </a:xfrm>
            </p:grpSpPr>
            <p:sp>
              <p:nvSpPr>
                <p:cNvPr id="301" name="Rectangle 300">
                  <a:extLst>
                    <a:ext uri="{FF2B5EF4-FFF2-40B4-BE49-F238E27FC236}">
                      <a16:creationId xmlns:a16="http://schemas.microsoft.com/office/drawing/2014/main" id="{41585A83-289C-4D9D-BA83-C667D959D0C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73D9A02-7ABC-451F-918F-CFF39B6E8C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7" name="TextBox 296">
              <a:extLst>
                <a:ext uri="{FF2B5EF4-FFF2-40B4-BE49-F238E27FC236}">
                  <a16:creationId xmlns:a16="http://schemas.microsoft.com/office/drawing/2014/main" id="{F26FF8AA-68DC-4D96-99A3-CD0B7E2F9AAF}"/>
                </a:ext>
              </a:extLst>
            </p:cNvPr>
            <p:cNvSpPr txBox="1"/>
            <p:nvPr/>
          </p:nvSpPr>
          <p:spPr>
            <a:xfrm>
              <a:off x="6474028" y="3054951"/>
              <a:ext cx="1497526" cy="369332"/>
            </a:xfrm>
            <a:prstGeom prst="rect">
              <a:avLst/>
            </a:prstGeom>
            <a:noFill/>
          </p:spPr>
          <p:txBody>
            <a:bodyPr wrap="none" rtlCol="0">
              <a:spAutoFit/>
            </a:bodyPr>
            <a:lstStyle/>
            <a:p>
              <a:r>
                <a:rPr lang="en-US" dirty="0"/>
                <a:t>…………….........</a:t>
              </a:r>
            </a:p>
          </p:txBody>
        </p:sp>
        <p:grpSp>
          <p:nvGrpSpPr>
            <p:cNvPr id="261" name="Group 260">
              <a:extLst>
                <a:ext uri="{FF2B5EF4-FFF2-40B4-BE49-F238E27FC236}">
                  <a16:creationId xmlns:a16="http://schemas.microsoft.com/office/drawing/2014/main" id="{F3F0DD00-5856-4687-B6B2-7BF2B1D8D262}"/>
                </a:ext>
              </a:extLst>
            </p:cNvPr>
            <p:cNvGrpSpPr/>
            <p:nvPr/>
          </p:nvGrpSpPr>
          <p:grpSpPr>
            <a:xfrm>
              <a:off x="2674763" y="3436815"/>
              <a:ext cx="1943100" cy="247650"/>
              <a:chOff x="1638300" y="1209675"/>
              <a:chExt cx="1943100" cy="247650"/>
            </a:xfrm>
          </p:grpSpPr>
          <p:grpSp>
            <p:nvGrpSpPr>
              <p:cNvPr id="283" name="Group 282">
                <a:extLst>
                  <a:ext uri="{FF2B5EF4-FFF2-40B4-BE49-F238E27FC236}">
                    <a16:creationId xmlns:a16="http://schemas.microsoft.com/office/drawing/2014/main" id="{501029E7-5D05-4EFD-8630-688930C22B4E}"/>
                  </a:ext>
                </a:extLst>
              </p:cNvPr>
              <p:cNvGrpSpPr/>
              <p:nvPr/>
            </p:nvGrpSpPr>
            <p:grpSpPr>
              <a:xfrm>
                <a:off x="1638300" y="1209675"/>
                <a:ext cx="647700" cy="247650"/>
                <a:chOff x="1638300" y="1209675"/>
                <a:chExt cx="647700" cy="247650"/>
              </a:xfrm>
            </p:grpSpPr>
            <p:sp>
              <p:nvSpPr>
                <p:cNvPr id="290" name="Rectangle 289">
                  <a:extLst>
                    <a:ext uri="{FF2B5EF4-FFF2-40B4-BE49-F238E27FC236}">
                      <a16:creationId xmlns:a16="http://schemas.microsoft.com/office/drawing/2014/main" id="{776D54C4-BA1B-45BD-85F8-3B3A2543014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8D1C77BD-B0F3-4FDF-963F-583C87FDCD8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F6A22C39-FCDE-43F3-B836-2D301DBE28EF}"/>
                  </a:ext>
                </a:extLst>
              </p:cNvPr>
              <p:cNvGrpSpPr/>
              <p:nvPr/>
            </p:nvGrpSpPr>
            <p:grpSpPr>
              <a:xfrm>
                <a:off x="2286000" y="1209675"/>
                <a:ext cx="647700" cy="247650"/>
                <a:chOff x="1638300" y="1209675"/>
                <a:chExt cx="647700" cy="247650"/>
              </a:xfrm>
            </p:grpSpPr>
            <p:sp>
              <p:nvSpPr>
                <p:cNvPr id="288" name="Rectangle 287">
                  <a:extLst>
                    <a:ext uri="{FF2B5EF4-FFF2-40B4-BE49-F238E27FC236}">
                      <a16:creationId xmlns:a16="http://schemas.microsoft.com/office/drawing/2014/main" id="{37A2954B-238D-4157-85AE-681470A01B3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186D850A-024C-445B-87E6-1FFF46E64C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5" name="Group 284">
                <a:extLst>
                  <a:ext uri="{FF2B5EF4-FFF2-40B4-BE49-F238E27FC236}">
                    <a16:creationId xmlns:a16="http://schemas.microsoft.com/office/drawing/2014/main" id="{B0EB0779-BF23-42E9-90D2-3BC70AD3F35B}"/>
                  </a:ext>
                </a:extLst>
              </p:cNvPr>
              <p:cNvGrpSpPr/>
              <p:nvPr/>
            </p:nvGrpSpPr>
            <p:grpSpPr>
              <a:xfrm>
                <a:off x="2933700" y="1209675"/>
                <a:ext cx="647700" cy="247650"/>
                <a:chOff x="1638300" y="1209675"/>
                <a:chExt cx="647700" cy="247650"/>
              </a:xfrm>
            </p:grpSpPr>
            <p:sp>
              <p:nvSpPr>
                <p:cNvPr id="286" name="Rectangle 285">
                  <a:extLst>
                    <a:ext uri="{FF2B5EF4-FFF2-40B4-BE49-F238E27FC236}">
                      <a16:creationId xmlns:a16="http://schemas.microsoft.com/office/drawing/2014/main" id="{5D1752AB-9473-46CB-B834-49F04FB8F84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CB897B4-2CC9-4423-93CD-7D9B0A66582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2" name="Group 261">
              <a:extLst>
                <a:ext uri="{FF2B5EF4-FFF2-40B4-BE49-F238E27FC236}">
                  <a16:creationId xmlns:a16="http://schemas.microsoft.com/office/drawing/2014/main" id="{E4D0033C-F012-492F-A913-07B7612EDB8A}"/>
                </a:ext>
              </a:extLst>
            </p:cNvPr>
            <p:cNvGrpSpPr/>
            <p:nvPr/>
          </p:nvGrpSpPr>
          <p:grpSpPr>
            <a:xfrm>
              <a:off x="4617863" y="3436815"/>
              <a:ext cx="1943100" cy="247650"/>
              <a:chOff x="1638300" y="1209675"/>
              <a:chExt cx="1943100" cy="247650"/>
            </a:xfrm>
          </p:grpSpPr>
          <p:grpSp>
            <p:nvGrpSpPr>
              <p:cNvPr id="274" name="Group 273">
                <a:extLst>
                  <a:ext uri="{FF2B5EF4-FFF2-40B4-BE49-F238E27FC236}">
                    <a16:creationId xmlns:a16="http://schemas.microsoft.com/office/drawing/2014/main" id="{AE87675B-9230-4EAF-A587-E2C05ADCB41E}"/>
                  </a:ext>
                </a:extLst>
              </p:cNvPr>
              <p:cNvGrpSpPr/>
              <p:nvPr/>
            </p:nvGrpSpPr>
            <p:grpSpPr>
              <a:xfrm>
                <a:off x="1638300" y="1209675"/>
                <a:ext cx="647700" cy="247650"/>
                <a:chOff x="1638300" y="1209675"/>
                <a:chExt cx="647700" cy="247650"/>
              </a:xfrm>
            </p:grpSpPr>
            <p:sp>
              <p:nvSpPr>
                <p:cNvPr id="281" name="Rectangle 280">
                  <a:extLst>
                    <a:ext uri="{FF2B5EF4-FFF2-40B4-BE49-F238E27FC236}">
                      <a16:creationId xmlns:a16="http://schemas.microsoft.com/office/drawing/2014/main" id="{9DEE5638-B424-4804-B03A-655CA73BD34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BF6E6396-1027-477B-A00D-20B9B3860A5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5" name="Group 274">
                <a:extLst>
                  <a:ext uri="{FF2B5EF4-FFF2-40B4-BE49-F238E27FC236}">
                    <a16:creationId xmlns:a16="http://schemas.microsoft.com/office/drawing/2014/main" id="{739DA1D2-EF9B-48B4-A159-8B513F242990}"/>
                  </a:ext>
                </a:extLst>
              </p:cNvPr>
              <p:cNvGrpSpPr/>
              <p:nvPr/>
            </p:nvGrpSpPr>
            <p:grpSpPr>
              <a:xfrm>
                <a:off x="2286000" y="1209675"/>
                <a:ext cx="647700" cy="247650"/>
                <a:chOff x="1638300" y="1209675"/>
                <a:chExt cx="647700" cy="247650"/>
              </a:xfrm>
            </p:grpSpPr>
            <p:sp>
              <p:nvSpPr>
                <p:cNvPr id="279" name="Rectangle 278">
                  <a:extLst>
                    <a:ext uri="{FF2B5EF4-FFF2-40B4-BE49-F238E27FC236}">
                      <a16:creationId xmlns:a16="http://schemas.microsoft.com/office/drawing/2014/main" id="{D1FAF3D4-7808-4B0F-AA5C-09F23D9621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8991C567-A34E-46AE-93CA-F291284852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a:extLst>
                  <a:ext uri="{FF2B5EF4-FFF2-40B4-BE49-F238E27FC236}">
                    <a16:creationId xmlns:a16="http://schemas.microsoft.com/office/drawing/2014/main" id="{84835B63-F530-465A-8482-8A083061A3ED}"/>
                  </a:ext>
                </a:extLst>
              </p:cNvPr>
              <p:cNvGrpSpPr/>
              <p:nvPr/>
            </p:nvGrpSpPr>
            <p:grpSpPr>
              <a:xfrm>
                <a:off x="2933700" y="1209675"/>
                <a:ext cx="647700" cy="247650"/>
                <a:chOff x="1638300" y="1209675"/>
                <a:chExt cx="647700" cy="247650"/>
              </a:xfrm>
            </p:grpSpPr>
            <p:sp>
              <p:nvSpPr>
                <p:cNvPr id="277" name="Rectangle 276">
                  <a:extLst>
                    <a:ext uri="{FF2B5EF4-FFF2-40B4-BE49-F238E27FC236}">
                      <a16:creationId xmlns:a16="http://schemas.microsoft.com/office/drawing/2014/main" id="{13516D1A-A24A-4AC0-9BB1-717F439D81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EEF9B1BE-0E8C-4D60-95CE-B6A30747121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3" name="Group 262">
              <a:extLst>
                <a:ext uri="{FF2B5EF4-FFF2-40B4-BE49-F238E27FC236}">
                  <a16:creationId xmlns:a16="http://schemas.microsoft.com/office/drawing/2014/main" id="{9E6282CB-0005-451A-88B0-9D7719111CA7}"/>
                </a:ext>
              </a:extLst>
            </p:cNvPr>
            <p:cNvGrpSpPr/>
            <p:nvPr/>
          </p:nvGrpSpPr>
          <p:grpSpPr>
            <a:xfrm>
              <a:off x="7881763" y="3436815"/>
              <a:ext cx="1943100" cy="247650"/>
              <a:chOff x="1638300" y="1209675"/>
              <a:chExt cx="1943100" cy="247650"/>
            </a:xfrm>
          </p:grpSpPr>
          <p:grpSp>
            <p:nvGrpSpPr>
              <p:cNvPr id="265" name="Group 264">
                <a:extLst>
                  <a:ext uri="{FF2B5EF4-FFF2-40B4-BE49-F238E27FC236}">
                    <a16:creationId xmlns:a16="http://schemas.microsoft.com/office/drawing/2014/main" id="{769243FD-B96E-4BD3-8554-95595A61029D}"/>
                  </a:ext>
                </a:extLst>
              </p:cNvPr>
              <p:cNvGrpSpPr/>
              <p:nvPr/>
            </p:nvGrpSpPr>
            <p:grpSpPr>
              <a:xfrm>
                <a:off x="1638300" y="1209675"/>
                <a:ext cx="647700" cy="247650"/>
                <a:chOff x="1638300" y="1209675"/>
                <a:chExt cx="647700" cy="247650"/>
              </a:xfrm>
            </p:grpSpPr>
            <p:sp>
              <p:nvSpPr>
                <p:cNvPr id="272" name="Rectangle 271">
                  <a:extLst>
                    <a:ext uri="{FF2B5EF4-FFF2-40B4-BE49-F238E27FC236}">
                      <a16:creationId xmlns:a16="http://schemas.microsoft.com/office/drawing/2014/main" id="{C2CE1347-9890-4219-AE68-8D7CAB226F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4726DDA7-1851-4A17-8C5F-FE388CDD88C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887086B6-1F42-4394-89BB-CBD5487881D1}"/>
                  </a:ext>
                </a:extLst>
              </p:cNvPr>
              <p:cNvGrpSpPr/>
              <p:nvPr/>
            </p:nvGrpSpPr>
            <p:grpSpPr>
              <a:xfrm>
                <a:off x="2286000" y="1209675"/>
                <a:ext cx="647700" cy="247650"/>
                <a:chOff x="1638300" y="1209675"/>
                <a:chExt cx="647700" cy="247650"/>
              </a:xfrm>
            </p:grpSpPr>
            <p:sp>
              <p:nvSpPr>
                <p:cNvPr id="270" name="Rectangle 269">
                  <a:extLst>
                    <a:ext uri="{FF2B5EF4-FFF2-40B4-BE49-F238E27FC236}">
                      <a16:creationId xmlns:a16="http://schemas.microsoft.com/office/drawing/2014/main" id="{B0366661-9F18-4574-A916-6E3DFB5A5BB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6E10C06-6ABA-43F3-B9D5-85577F65A4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CB41F213-45DF-46B9-9FD8-A19AAB076C5D}"/>
                  </a:ext>
                </a:extLst>
              </p:cNvPr>
              <p:cNvGrpSpPr/>
              <p:nvPr/>
            </p:nvGrpSpPr>
            <p:grpSpPr>
              <a:xfrm>
                <a:off x="2933700" y="1209675"/>
                <a:ext cx="647700" cy="247650"/>
                <a:chOff x="1638300" y="1209675"/>
                <a:chExt cx="647700" cy="247650"/>
              </a:xfrm>
            </p:grpSpPr>
            <p:sp>
              <p:nvSpPr>
                <p:cNvPr id="268" name="Rectangle 267">
                  <a:extLst>
                    <a:ext uri="{FF2B5EF4-FFF2-40B4-BE49-F238E27FC236}">
                      <a16:creationId xmlns:a16="http://schemas.microsoft.com/office/drawing/2014/main" id="{EE6448AE-3DF7-457E-B550-825542AD442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1BAB90E5-594A-4687-A774-17AB5A40CAF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4" name="TextBox 263">
              <a:extLst>
                <a:ext uri="{FF2B5EF4-FFF2-40B4-BE49-F238E27FC236}">
                  <a16:creationId xmlns:a16="http://schemas.microsoft.com/office/drawing/2014/main" id="{5E835558-116A-4745-B2E3-01F52AA0689A}"/>
                </a:ext>
              </a:extLst>
            </p:cNvPr>
            <p:cNvSpPr txBox="1"/>
            <p:nvPr/>
          </p:nvSpPr>
          <p:spPr>
            <a:xfrm>
              <a:off x="6474028" y="3315133"/>
              <a:ext cx="1497526" cy="369332"/>
            </a:xfrm>
            <a:prstGeom prst="rect">
              <a:avLst/>
            </a:prstGeom>
            <a:noFill/>
          </p:spPr>
          <p:txBody>
            <a:bodyPr wrap="none" rtlCol="0">
              <a:spAutoFit/>
            </a:bodyPr>
            <a:lstStyle/>
            <a:p>
              <a:r>
                <a:rPr lang="en-US" dirty="0"/>
                <a:t>…………….........</a:t>
              </a:r>
            </a:p>
          </p:txBody>
        </p:sp>
        <p:grpSp>
          <p:nvGrpSpPr>
            <p:cNvPr id="361" name="Group 360">
              <a:extLst>
                <a:ext uri="{FF2B5EF4-FFF2-40B4-BE49-F238E27FC236}">
                  <a16:creationId xmlns:a16="http://schemas.microsoft.com/office/drawing/2014/main" id="{44518E9D-A8C8-458F-8B69-3BD938E30180}"/>
                </a:ext>
              </a:extLst>
            </p:cNvPr>
            <p:cNvGrpSpPr/>
            <p:nvPr/>
          </p:nvGrpSpPr>
          <p:grpSpPr>
            <a:xfrm>
              <a:off x="2674763" y="4750795"/>
              <a:ext cx="1943100" cy="247650"/>
              <a:chOff x="1638300" y="1209675"/>
              <a:chExt cx="1943100" cy="247650"/>
            </a:xfrm>
          </p:grpSpPr>
          <p:grpSp>
            <p:nvGrpSpPr>
              <p:cNvPr id="383" name="Group 382">
                <a:extLst>
                  <a:ext uri="{FF2B5EF4-FFF2-40B4-BE49-F238E27FC236}">
                    <a16:creationId xmlns:a16="http://schemas.microsoft.com/office/drawing/2014/main" id="{D8E75CF4-A087-48AE-BC5A-8F859D2E9073}"/>
                  </a:ext>
                </a:extLst>
              </p:cNvPr>
              <p:cNvGrpSpPr/>
              <p:nvPr/>
            </p:nvGrpSpPr>
            <p:grpSpPr>
              <a:xfrm>
                <a:off x="1638300" y="1209675"/>
                <a:ext cx="647700" cy="247650"/>
                <a:chOff x="1638300" y="1209675"/>
                <a:chExt cx="647700" cy="247650"/>
              </a:xfrm>
            </p:grpSpPr>
            <p:sp>
              <p:nvSpPr>
                <p:cNvPr id="390" name="Rectangle 389">
                  <a:extLst>
                    <a:ext uri="{FF2B5EF4-FFF2-40B4-BE49-F238E27FC236}">
                      <a16:creationId xmlns:a16="http://schemas.microsoft.com/office/drawing/2014/main" id="{E89C9ACA-84E9-4563-A456-523187C3127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C957E60E-5723-47BD-A4D0-0FA3E040C2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4" name="Group 383">
                <a:extLst>
                  <a:ext uri="{FF2B5EF4-FFF2-40B4-BE49-F238E27FC236}">
                    <a16:creationId xmlns:a16="http://schemas.microsoft.com/office/drawing/2014/main" id="{6DABCC56-9D2D-4567-932C-7363674E5624}"/>
                  </a:ext>
                </a:extLst>
              </p:cNvPr>
              <p:cNvGrpSpPr/>
              <p:nvPr/>
            </p:nvGrpSpPr>
            <p:grpSpPr>
              <a:xfrm>
                <a:off x="2286000" y="1209675"/>
                <a:ext cx="647700" cy="247650"/>
                <a:chOff x="1638300" y="1209675"/>
                <a:chExt cx="647700" cy="247650"/>
              </a:xfrm>
            </p:grpSpPr>
            <p:sp>
              <p:nvSpPr>
                <p:cNvPr id="388" name="Rectangle 387">
                  <a:extLst>
                    <a:ext uri="{FF2B5EF4-FFF2-40B4-BE49-F238E27FC236}">
                      <a16:creationId xmlns:a16="http://schemas.microsoft.com/office/drawing/2014/main" id="{442D6DE8-665D-4DF0-AEC6-5E2FFAABBF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DC13A59A-8216-4AAD-989F-82D84BD5831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84">
                <a:extLst>
                  <a:ext uri="{FF2B5EF4-FFF2-40B4-BE49-F238E27FC236}">
                    <a16:creationId xmlns:a16="http://schemas.microsoft.com/office/drawing/2014/main" id="{BE8EF796-342A-408E-AE0E-1A50A1B318C9}"/>
                  </a:ext>
                </a:extLst>
              </p:cNvPr>
              <p:cNvGrpSpPr/>
              <p:nvPr/>
            </p:nvGrpSpPr>
            <p:grpSpPr>
              <a:xfrm>
                <a:off x="2933700" y="1209675"/>
                <a:ext cx="647700" cy="247650"/>
                <a:chOff x="1638300" y="1209675"/>
                <a:chExt cx="647700" cy="247650"/>
              </a:xfrm>
            </p:grpSpPr>
            <p:sp>
              <p:nvSpPr>
                <p:cNvPr id="386" name="Rectangle 385">
                  <a:extLst>
                    <a:ext uri="{FF2B5EF4-FFF2-40B4-BE49-F238E27FC236}">
                      <a16:creationId xmlns:a16="http://schemas.microsoft.com/office/drawing/2014/main" id="{41F8571D-D929-439A-9702-1A1999FCB97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888CC334-842D-4CD9-9BE6-683DD49B14F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2" name="Group 361">
              <a:extLst>
                <a:ext uri="{FF2B5EF4-FFF2-40B4-BE49-F238E27FC236}">
                  <a16:creationId xmlns:a16="http://schemas.microsoft.com/office/drawing/2014/main" id="{F8664769-8881-4DF0-9601-FC13C4A65A44}"/>
                </a:ext>
              </a:extLst>
            </p:cNvPr>
            <p:cNvGrpSpPr/>
            <p:nvPr/>
          </p:nvGrpSpPr>
          <p:grpSpPr>
            <a:xfrm>
              <a:off x="4617863" y="4750795"/>
              <a:ext cx="1943100" cy="247650"/>
              <a:chOff x="1638300" y="1209675"/>
              <a:chExt cx="1943100" cy="247650"/>
            </a:xfrm>
          </p:grpSpPr>
          <p:grpSp>
            <p:nvGrpSpPr>
              <p:cNvPr id="374" name="Group 373">
                <a:extLst>
                  <a:ext uri="{FF2B5EF4-FFF2-40B4-BE49-F238E27FC236}">
                    <a16:creationId xmlns:a16="http://schemas.microsoft.com/office/drawing/2014/main" id="{B2C9B62E-97D7-4D68-AD0B-5B931249ABDF}"/>
                  </a:ext>
                </a:extLst>
              </p:cNvPr>
              <p:cNvGrpSpPr/>
              <p:nvPr/>
            </p:nvGrpSpPr>
            <p:grpSpPr>
              <a:xfrm>
                <a:off x="1638300" y="1209675"/>
                <a:ext cx="647700" cy="247650"/>
                <a:chOff x="1638300" y="1209675"/>
                <a:chExt cx="647700" cy="247650"/>
              </a:xfrm>
            </p:grpSpPr>
            <p:sp>
              <p:nvSpPr>
                <p:cNvPr id="381" name="Rectangle 380">
                  <a:extLst>
                    <a:ext uri="{FF2B5EF4-FFF2-40B4-BE49-F238E27FC236}">
                      <a16:creationId xmlns:a16="http://schemas.microsoft.com/office/drawing/2014/main" id="{BCC5651C-7395-4E23-BCC4-32A7C5072D9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A3082D5B-F6B6-4AEC-8CE7-3D4FCE4E8CE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5" name="Group 374">
                <a:extLst>
                  <a:ext uri="{FF2B5EF4-FFF2-40B4-BE49-F238E27FC236}">
                    <a16:creationId xmlns:a16="http://schemas.microsoft.com/office/drawing/2014/main" id="{A92756B3-1DCA-4B21-8698-0A3673CAA0A6}"/>
                  </a:ext>
                </a:extLst>
              </p:cNvPr>
              <p:cNvGrpSpPr/>
              <p:nvPr/>
            </p:nvGrpSpPr>
            <p:grpSpPr>
              <a:xfrm>
                <a:off x="2286000" y="1209675"/>
                <a:ext cx="647700" cy="247650"/>
                <a:chOff x="1638300" y="1209675"/>
                <a:chExt cx="647700" cy="247650"/>
              </a:xfrm>
            </p:grpSpPr>
            <p:sp>
              <p:nvSpPr>
                <p:cNvPr id="379" name="Rectangle 378">
                  <a:extLst>
                    <a:ext uri="{FF2B5EF4-FFF2-40B4-BE49-F238E27FC236}">
                      <a16:creationId xmlns:a16="http://schemas.microsoft.com/office/drawing/2014/main" id="{8FA779C8-75D2-4A27-82BA-6748ED23C9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3B1F2D76-9D6E-4728-958B-49DAC870D4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6" name="Group 375">
                <a:extLst>
                  <a:ext uri="{FF2B5EF4-FFF2-40B4-BE49-F238E27FC236}">
                    <a16:creationId xmlns:a16="http://schemas.microsoft.com/office/drawing/2014/main" id="{1B6D4E31-1AEF-4136-9C47-031B63EC7CDB}"/>
                  </a:ext>
                </a:extLst>
              </p:cNvPr>
              <p:cNvGrpSpPr/>
              <p:nvPr/>
            </p:nvGrpSpPr>
            <p:grpSpPr>
              <a:xfrm>
                <a:off x="2933700" y="1209675"/>
                <a:ext cx="647700" cy="247650"/>
                <a:chOff x="1638300" y="1209675"/>
                <a:chExt cx="647700" cy="247650"/>
              </a:xfrm>
            </p:grpSpPr>
            <p:sp>
              <p:nvSpPr>
                <p:cNvPr id="377" name="Rectangle 376">
                  <a:extLst>
                    <a:ext uri="{FF2B5EF4-FFF2-40B4-BE49-F238E27FC236}">
                      <a16:creationId xmlns:a16="http://schemas.microsoft.com/office/drawing/2014/main" id="{2A0E9047-9209-48DB-996A-A4915150807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C46FA62F-2752-46E8-B935-6D8973EC367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3" name="Group 362">
              <a:extLst>
                <a:ext uri="{FF2B5EF4-FFF2-40B4-BE49-F238E27FC236}">
                  <a16:creationId xmlns:a16="http://schemas.microsoft.com/office/drawing/2014/main" id="{658E2173-CECF-40CB-B746-E3D8DC6DD16E}"/>
                </a:ext>
              </a:extLst>
            </p:cNvPr>
            <p:cNvGrpSpPr/>
            <p:nvPr/>
          </p:nvGrpSpPr>
          <p:grpSpPr>
            <a:xfrm>
              <a:off x="7881763" y="4750795"/>
              <a:ext cx="1943100" cy="247650"/>
              <a:chOff x="1638300" y="1209675"/>
              <a:chExt cx="1943100" cy="247650"/>
            </a:xfrm>
          </p:grpSpPr>
          <p:grpSp>
            <p:nvGrpSpPr>
              <p:cNvPr id="365" name="Group 364">
                <a:extLst>
                  <a:ext uri="{FF2B5EF4-FFF2-40B4-BE49-F238E27FC236}">
                    <a16:creationId xmlns:a16="http://schemas.microsoft.com/office/drawing/2014/main" id="{E791CD84-F806-4881-ADBE-E7BA4103AD27}"/>
                  </a:ext>
                </a:extLst>
              </p:cNvPr>
              <p:cNvGrpSpPr/>
              <p:nvPr/>
            </p:nvGrpSpPr>
            <p:grpSpPr>
              <a:xfrm>
                <a:off x="1638300" y="1209675"/>
                <a:ext cx="647700" cy="247650"/>
                <a:chOff x="1638300" y="1209675"/>
                <a:chExt cx="647700" cy="247650"/>
              </a:xfrm>
            </p:grpSpPr>
            <p:sp>
              <p:nvSpPr>
                <p:cNvPr id="372" name="Rectangle 371">
                  <a:extLst>
                    <a:ext uri="{FF2B5EF4-FFF2-40B4-BE49-F238E27FC236}">
                      <a16:creationId xmlns:a16="http://schemas.microsoft.com/office/drawing/2014/main" id="{4B9C4E95-AD8A-40D7-B917-9BC15D4496A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8EB23FC7-631C-4843-8278-6C5072FAEDF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6" name="Group 365">
                <a:extLst>
                  <a:ext uri="{FF2B5EF4-FFF2-40B4-BE49-F238E27FC236}">
                    <a16:creationId xmlns:a16="http://schemas.microsoft.com/office/drawing/2014/main" id="{B688CB39-2A94-43C1-9279-17ABEFCBBB0C}"/>
                  </a:ext>
                </a:extLst>
              </p:cNvPr>
              <p:cNvGrpSpPr/>
              <p:nvPr/>
            </p:nvGrpSpPr>
            <p:grpSpPr>
              <a:xfrm>
                <a:off x="2286000" y="1209675"/>
                <a:ext cx="647700" cy="247650"/>
                <a:chOff x="1638300" y="1209675"/>
                <a:chExt cx="647700" cy="247650"/>
              </a:xfrm>
            </p:grpSpPr>
            <p:sp>
              <p:nvSpPr>
                <p:cNvPr id="370" name="Rectangle 369">
                  <a:extLst>
                    <a:ext uri="{FF2B5EF4-FFF2-40B4-BE49-F238E27FC236}">
                      <a16:creationId xmlns:a16="http://schemas.microsoft.com/office/drawing/2014/main" id="{A880D88C-C6C0-4878-BE38-33FE48E075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DB6F5A12-E20D-4879-8674-BFBC9BD5B7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a:extLst>
                  <a:ext uri="{FF2B5EF4-FFF2-40B4-BE49-F238E27FC236}">
                    <a16:creationId xmlns:a16="http://schemas.microsoft.com/office/drawing/2014/main" id="{0194F1F0-A354-4F7B-A559-EE1C0EBA530E}"/>
                  </a:ext>
                </a:extLst>
              </p:cNvPr>
              <p:cNvGrpSpPr/>
              <p:nvPr/>
            </p:nvGrpSpPr>
            <p:grpSpPr>
              <a:xfrm>
                <a:off x="2933700" y="1209675"/>
                <a:ext cx="647700" cy="247650"/>
                <a:chOff x="1638300" y="1209675"/>
                <a:chExt cx="647700" cy="247650"/>
              </a:xfrm>
            </p:grpSpPr>
            <p:sp>
              <p:nvSpPr>
                <p:cNvPr id="368" name="Rectangle 367">
                  <a:extLst>
                    <a:ext uri="{FF2B5EF4-FFF2-40B4-BE49-F238E27FC236}">
                      <a16:creationId xmlns:a16="http://schemas.microsoft.com/office/drawing/2014/main" id="{50157555-D5C7-4F63-9D7A-BF78784D739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8B45C95A-0B1D-45CE-83AC-54DF7622AE6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4" name="TextBox 363">
              <a:extLst>
                <a:ext uri="{FF2B5EF4-FFF2-40B4-BE49-F238E27FC236}">
                  <a16:creationId xmlns:a16="http://schemas.microsoft.com/office/drawing/2014/main" id="{F395E9E1-07E9-4A87-B17A-523C3E386C86}"/>
                </a:ext>
              </a:extLst>
            </p:cNvPr>
            <p:cNvSpPr txBox="1"/>
            <p:nvPr/>
          </p:nvSpPr>
          <p:spPr>
            <a:xfrm>
              <a:off x="6474028" y="4629113"/>
              <a:ext cx="1497526" cy="369332"/>
            </a:xfrm>
            <a:prstGeom prst="rect">
              <a:avLst/>
            </a:prstGeom>
            <a:noFill/>
          </p:spPr>
          <p:txBody>
            <a:bodyPr wrap="none" rtlCol="0">
              <a:spAutoFit/>
            </a:bodyPr>
            <a:lstStyle/>
            <a:p>
              <a:r>
                <a:rPr lang="en-US" dirty="0"/>
                <a:t>…………….........</a:t>
              </a:r>
            </a:p>
          </p:txBody>
        </p:sp>
        <p:grpSp>
          <p:nvGrpSpPr>
            <p:cNvPr id="395" name="Group 394">
              <a:extLst>
                <a:ext uri="{FF2B5EF4-FFF2-40B4-BE49-F238E27FC236}">
                  <a16:creationId xmlns:a16="http://schemas.microsoft.com/office/drawing/2014/main" id="{F643390C-A0E5-4D1A-BFCE-8E131C5F276C}"/>
                </a:ext>
              </a:extLst>
            </p:cNvPr>
            <p:cNvGrpSpPr/>
            <p:nvPr/>
          </p:nvGrpSpPr>
          <p:grpSpPr>
            <a:xfrm>
              <a:off x="2676176" y="4505288"/>
              <a:ext cx="1943100" cy="247650"/>
              <a:chOff x="1638300" y="1209675"/>
              <a:chExt cx="1943100" cy="247650"/>
            </a:xfrm>
          </p:grpSpPr>
          <p:grpSp>
            <p:nvGrpSpPr>
              <p:cNvPr id="417" name="Group 416">
                <a:extLst>
                  <a:ext uri="{FF2B5EF4-FFF2-40B4-BE49-F238E27FC236}">
                    <a16:creationId xmlns:a16="http://schemas.microsoft.com/office/drawing/2014/main" id="{4B725D9D-A0AD-4876-8F3B-13E4BF7398E6}"/>
                  </a:ext>
                </a:extLst>
              </p:cNvPr>
              <p:cNvGrpSpPr/>
              <p:nvPr/>
            </p:nvGrpSpPr>
            <p:grpSpPr>
              <a:xfrm>
                <a:off x="1638300" y="1209675"/>
                <a:ext cx="647700" cy="247650"/>
                <a:chOff x="1638300" y="1209675"/>
                <a:chExt cx="647700" cy="247650"/>
              </a:xfrm>
            </p:grpSpPr>
            <p:sp>
              <p:nvSpPr>
                <p:cNvPr id="424" name="Rectangle 423">
                  <a:extLst>
                    <a:ext uri="{FF2B5EF4-FFF2-40B4-BE49-F238E27FC236}">
                      <a16:creationId xmlns:a16="http://schemas.microsoft.com/office/drawing/2014/main" id="{00058FBB-D5DF-42A7-A727-C857992FE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4CFCA7F3-A7D9-43CD-9C93-E552DB09D11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a:extLst>
                  <a:ext uri="{FF2B5EF4-FFF2-40B4-BE49-F238E27FC236}">
                    <a16:creationId xmlns:a16="http://schemas.microsoft.com/office/drawing/2014/main" id="{6618FD98-C300-49B7-A4AE-5974D171FBED}"/>
                  </a:ext>
                </a:extLst>
              </p:cNvPr>
              <p:cNvGrpSpPr/>
              <p:nvPr/>
            </p:nvGrpSpPr>
            <p:grpSpPr>
              <a:xfrm>
                <a:off x="2286000" y="1209675"/>
                <a:ext cx="647700" cy="247650"/>
                <a:chOff x="1638300" y="1209675"/>
                <a:chExt cx="647700" cy="247650"/>
              </a:xfrm>
            </p:grpSpPr>
            <p:sp>
              <p:nvSpPr>
                <p:cNvPr id="422" name="Rectangle 421">
                  <a:extLst>
                    <a:ext uri="{FF2B5EF4-FFF2-40B4-BE49-F238E27FC236}">
                      <a16:creationId xmlns:a16="http://schemas.microsoft.com/office/drawing/2014/main" id="{57FC07EC-BFB9-492B-8DCD-7E39196B00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7616626-E53E-4136-8133-43BDFF76D77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9" name="Group 418">
                <a:extLst>
                  <a:ext uri="{FF2B5EF4-FFF2-40B4-BE49-F238E27FC236}">
                    <a16:creationId xmlns:a16="http://schemas.microsoft.com/office/drawing/2014/main" id="{F2077A45-AF0E-45B4-A3FD-A2F1072FEB59}"/>
                  </a:ext>
                </a:extLst>
              </p:cNvPr>
              <p:cNvGrpSpPr/>
              <p:nvPr/>
            </p:nvGrpSpPr>
            <p:grpSpPr>
              <a:xfrm>
                <a:off x="2933700" y="1209675"/>
                <a:ext cx="647700" cy="247650"/>
                <a:chOff x="1638300" y="1209675"/>
                <a:chExt cx="647700" cy="247650"/>
              </a:xfrm>
            </p:grpSpPr>
            <p:sp>
              <p:nvSpPr>
                <p:cNvPr id="420" name="Rectangle 419">
                  <a:extLst>
                    <a:ext uri="{FF2B5EF4-FFF2-40B4-BE49-F238E27FC236}">
                      <a16:creationId xmlns:a16="http://schemas.microsoft.com/office/drawing/2014/main" id="{7F83ADED-D5A0-4639-8AC8-401ACE757F3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9BEF6A2B-060F-44AE-85A4-A7605A56F30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6" name="Group 395">
              <a:extLst>
                <a:ext uri="{FF2B5EF4-FFF2-40B4-BE49-F238E27FC236}">
                  <a16:creationId xmlns:a16="http://schemas.microsoft.com/office/drawing/2014/main" id="{7AC7B0D2-6C74-48B9-B117-B16B15659864}"/>
                </a:ext>
              </a:extLst>
            </p:cNvPr>
            <p:cNvGrpSpPr/>
            <p:nvPr/>
          </p:nvGrpSpPr>
          <p:grpSpPr>
            <a:xfrm>
              <a:off x="4619276" y="4505288"/>
              <a:ext cx="1943100" cy="247650"/>
              <a:chOff x="1638300" y="1209675"/>
              <a:chExt cx="1943100" cy="247650"/>
            </a:xfrm>
          </p:grpSpPr>
          <p:grpSp>
            <p:nvGrpSpPr>
              <p:cNvPr id="408" name="Group 407">
                <a:extLst>
                  <a:ext uri="{FF2B5EF4-FFF2-40B4-BE49-F238E27FC236}">
                    <a16:creationId xmlns:a16="http://schemas.microsoft.com/office/drawing/2014/main" id="{9D4D5154-387D-42B5-9D6F-6C5309887D9B}"/>
                  </a:ext>
                </a:extLst>
              </p:cNvPr>
              <p:cNvGrpSpPr/>
              <p:nvPr/>
            </p:nvGrpSpPr>
            <p:grpSpPr>
              <a:xfrm>
                <a:off x="1638300" y="1209675"/>
                <a:ext cx="647700" cy="247650"/>
                <a:chOff x="1638300" y="1209675"/>
                <a:chExt cx="647700" cy="247650"/>
              </a:xfrm>
            </p:grpSpPr>
            <p:sp>
              <p:nvSpPr>
                <p:cNvPr id="415" name="Rectangle 414">
                  <a:extLst>
                    <a:ext uri="{FF2B5EF4-FFF2-40B4-BE49-F238E27FC236}">
                      <a16:creationId xmlns:a16="http://schemas.microsoft.com/office/drawing/2014/main" id="{57F581F8-8D3D-4BB0-A3E2-26498C3CC2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E402FB14-117C-43CC-B9B1-D47C0D1C03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9" name="Group 408">
                <a:extLst>
                  <a:ext uri="{FF2B5EF4-FFF2-40B4-BE49-F238E27FC236}">
                    <a16:creationId xmlns:a16="http://schemas.microsoft.com/office/drawing/2014/main" id="{BEFA1B2E-82C4-4AFC-BC08-219931260298}"/>
                  </a:ext>
                </a:extLst>
              </p:cNvPr>
              <p:cNvGrpSpPr/>
              <p:nvPr/>
            </p:nvGrpSpPr>
            <p:grpSpPr>
              <a:xfrm>
                <a:off x="2286000" y="1209675"/>
                <a:ext cx="647700" cy="247650"/>
                <a:chOff x="1638300" y="1209675"/>
                <a:chExt cx="647700" cy="247650"/>
              </a:xfrm>
            </p:grpSpPr>
            <p:sp>
              <p:nvSpPr>
                <p:cNvPr id="413" name="Rectangle 412">
                  <a:extLst>
                    <a:ext uri="{FF2B5EF4-FFF2-40B4-BE49-F238E27FC236}">
                      <a16:creationId xmlns:a16="http://schemas.microsoft.com/office/drawing/2014/main" id="{09240FB8-4E86-42AA-AA64-B6367393DCC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01B4659C-DA9D-4BD5-9E38-24DFD4646EE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0" name="Group 409">
                <a:extLst>
                  <a:ext uri="{FF2B5EF4-FFF2-40B4-BE49-F238E27FC236}">
                    <a16:creationId xmlns:a16="http://schemas.microsoft.com/office/drawing/2014/main" id="{C98E9A37-2995-4EB1-B393-3E2E24A84152}"/>
                  </a:ext>
                </a:extLst>
              </p:cNvPr>
              <p:cNvGrpSpPr/>
              <p:nvPr/>
            </p:nvGrpSpPr>
            <p:grpSpPr>
              <a:xfrm>
                <a:off x="2933700" y="1209675"/>
                <a:ext cx="647700" cy="247650"/>
                <a:chOff x="1638300" y="1209675"/>
                <a:chExt cx="647700" cy="247650"/>
              </a:xfrm>
            </p:grpSpPr>
            <p:sp>
              <p:nvSpPr>
                <p:cNvPr id="411" name="Rectangle 410">
                  <a:extLst>
                    <a:ext uri="{FF2B5EF4-FFF2-40B4-BE49-F238E27FC236}">
                      <a16:creationId xmlns:a16="http://schemas.microsoft.com/office/drawing/2014/main" id="{F9B4FC38-24CD-40A6-89A1-5D24336A90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CC9F0C24-1423-4C20-80C9-22EA9034D53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7" name="Group 396">
              <a:extLst>
                <a:ext uri="{FF2B5EF4-FFF2-40B4-BE49-F238E27FC236}">
                  <a16:creationId xmlns:a16="http://schemas.microsoft.com/office/drawing/2014/main" id="{67173467-EE85-46C4-BDE9-D35248984A91}"/>
                </a:ext>
              </a:extLst>
            </p:cNvPr>
            <p:cNvGrpSpPr/>
            <p:nvPr/>
          </p:nvGrpSpPr>
          <p:grpSpPr>
            <a:xfrm>
              <a:off x="7883176" y="4505288"/>
              <a:ext cx="1943100" cy="247650"/>
              <a:chOff x="1638300" y="1209675"/>
              <a:chExt cx="1943100" cy="247650"/>
            </a:xfrm>
          </p:grpSpPr>
          <p:grpSp>
            <p:nvGrpSpPr>
              <p:cNvPr id="399" name="Group 398">
                <a:extLst>
                  <a:ext uri="{FF2B5EF4-FFF2-40B4-BE49-F238E27FC236}">
                    <a16:creationId xmlns:a16="http://schemas.microsoft.com/office/drawing/2014/main" id="{8498BFB6-6E7C-428D-9F5F-D0F0DFE9EB64}"/>
                  </a:ext>
                </a:extLst>
              </p:cNvPr>
              <p:cNvGrpSpPr/>
              <p:nvPr/>
            </p:nvGrpSpPr>
            <p:grpSpPr>
              <a:xfrm>
                <a:off x="1638300" y="1209675"/>
                <a:ext cx="647700" cy="247650"/>
                <a:chOff x="1638300" y="1209675"/>
                <a:chExt cx="647700" cy="247650"/>
              </a:xfrm>
            </p:grpSpPr>
            <p:sp>
              <p:nvSpPr>
                <p:cNvPr id="406" name="Rectangle 405">
                  <a:extLst>
                    <a:ext uri="{FF2B5EF4-FFF2-40B4-BE49-F238E27FC236}">
                      <a16:creationId xmlns:a16="http://schemas.microsoft.com/office/drawing/2014/main" id="{2CC24CEE-26B6-43DA-B149-6C650CADCB2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B0692361-85AC-4A58-890E-5F24C3B007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a:extLst>
                  <a:ext uri="{FF2B5EF4-FFF2-40B4-BE49-F238E27FC236}">
                    <a16:creationId xmlns:a16="http://schemas.microsoft.com/office/drawing/2014/main" id="{BFE3DA33-C173-4CBD-B812-97477073DEEF}"/>
                  </a:ext>
                </a:extLst>
              </p:cNvPr>
              <p:cNvGrpSpPr/>
              <p:nvPr/>
            </p:nvGrpSpPr>
            <p:grpSpPr>
              <a:xfrm>
                <a:off x="2286000" y="1209675"/>
                <a:ext cx="647700" cy="247650"/>
                <a:chOff x="1638300" y="1209675"/>
                <a:chExt cx="647700" cy="247650"/>
              </a:xfrm>
            </p:grpSpPr>
            <p:sp>
              <p:nvSpPr>
                <p:cNvPr id="404" name="Rectangle 403">
                  <a:extLst>
                    <a:ext uri="{FF2B5EF4-FFF2-40B4-BE49-F238E27FC236}">
                      <a16:creationId xmlns:a16="http://schemas.microsoft.com/office/drawing/2014/main" id="{CF81C6D4-6A9D-4B20-A669-5EC0303ACB8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2A771F04-BC5C-4B0C-9795-9144220003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a:extLst>
                  <a:ext uri="{FF2B5EF4-FFF2-40B4-BE49-F238E27FC236}">
                    <a16:creationId xmlns:a16="http://schemas.microsoft.com/office/drawing/2014/main" id="{448A5146-96D6-4D12-8C74-9851B1631C5F}"/>
                  </a:ext>
                </a:extLst>
              </p:cNvPr>
              <p:cNvGrpSpPr/>
              <p:nvPr/>
            </p:nvGrpSpPr>
            <p:grpSpPr>
              <a:xfrm>
                <a:off x="2933700" y="1209675"/>
                <a:ext cx="647700" cy="247650"/>
                <a:chOff x="1638300" y="1209675"/>
                <a:chExt cx="647700" cy="247650"/>
              </a:xfrm>
            </p:grpSpPr>
            <p:sp>
              <p:nvSpPr>
                <p:cNvPr id="402" name="Rectangle 401">
                  <a:extLst>
                    <a:ext uri="{FF2B5EF4-FFF2-40B4-BE49-F238E27FC236}">
                      <a16:creationId xmlns:a16="http://schemas.microsoft.com/office/drawing/2014/main" id="{03B5DDD7-185A-4890-AE1D-AAFC5FB200A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451967A-6A8D-43E3-B2CD-DE34BE7F113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98" name="TextBox 397">
              <a:extLst>
                <a:ext uri="{FF2B5EF4-FFF2-40B4-BE49-F238E27FC236}">
                  <a16:creationId xmlns:a16="http://schemas.microsoft.com/office/drawing/2014/main" id="{F0F03B7C-6A45-4207-A7AD-300A9D355063}"/>
                </a:ext>
              </a:extLst>
            </p:cNvPr>
            <p:cNvSpPr txBox="1"/>
            <p:nvPr/>
          </p:nvSpPr>
          <p:spPr>
            <a:xfrm>
              <a:off x="6475441" y="4383606"/>
              <a:ext cx="1497526" cy="369332"/>
            </a:xfrm>
            <a:prstGeom prst="rect">
              <a:avLst/>
            </a:prstGeom>
            <a:noFill/>
          </p:spPr>
          <p:txBody>
            <a:bodyPr wrap="none" rtlCol="0">
              <a:spAutoFit/>
            </a:bodyPr>
            <a:lstStyle/>
            <a:p>
              <a:r>
                <a:rPr lang="en-US" dirty="0"/>
                <a:t>…………….........</a:t>
              </a:r>
            </a:p>
          </p:txBody>
        </p:sp>
        <p:grpSp>
          <p:nvGrpSpPr>
            <p:cNvPr id="429" name="Group 428">
              <a:extLst>
                <a:ext uri="{FF2B5EF4-FFF2-40B4-BE49-F238E27FC236}">
                  <a16:creationId xmlns:a16="http://schemas.microsoft.com/office/drawing/2014/main" id="{2ABF2138-0ACB-4A10-810B-5B4216A2654B}"/>
                </a:ext>
              </a:extLst>
            </p:cNvPr>
            <p:cNvGrpSpPr/>
            <p:nvPr/>
          </p:nvGrpSpPr>
          <p:grpSpPr>
            <a:xfrm>
              <a:off x="2674763" y="4257638"/>
              <a:ext cx="1943100" cy="247650"/>
              <a:chOff x="1638300" y="1209675"/>
              <a:chExt cx="1943100" cy="247650"/>
            </a:xfrm>
          </p:grpSpPr>
          <p:grpSp>
            <p:nvGrpSpPr>
              <p:cNvPr id="451" name="Group 450">
                <a:extLst>
                  <a:ext uri="{FF2B5EF4-FFF2-40B4-BE49-F238E27FC236}">
                    <a16:creationId xmlns:a16="http://schemas.microsoft.com/office/drawing/2014/main" id="{3698635F-35EC-441E-9EA4-B51E6B82906D}"/>
                  </a:ext>
                </a:extLst>
              </p:cNvPr>
              <p:cNvGrpSpPr/>
              <p:nvPr/>
            </p:nvGrpSpPr>
            <p:grpSpPr>
              <a:xfrm>
                <a:off x="1638300" y="1209675"/>
                <a:ext cx="647700" cy="247650"/>
                <a:chOff x="1638300" y="1209675"/>
                <a:chExt cx="647700" cy="247650"/>
              </a:xfrm>
            </p:grpSpPr>
            <p:sp>
              <p:nvSpPr>
                <p:cNvPr id="458" name="Rectangle 457">
                  <a:extLst>
                    <a:ext uri="{FF2B5EF4-FFF2-40B4-BE49-F238E27FC236}">
                      <a16:creationId xmlns:a16="http://schemas.microsoft.com/office/drawing/2014/main" id="{55F3F2ED-1685-4BCA-8BA8-2C72909EB03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FB0D0771-DA38-41FF-96FC-18DFD78542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a:extLst>
                  <a:ext uri="{FF2B5EF4-FFF2-40B4-BE49-F238E27FC236}">
                    <a16:creationId xmlns:a16="http://schemas.microsoft.com/office/drawing/2014/main" id="{A0CFAFD8-0EA4-4563-A30F-8B1986598848}"/>
                  </a:ext>
                </a:extLst>
              </p:cNvPr>
              <p:cNvGrpSpPr/>
              <p:nvPr/>
            </p:nvGrpSpPr>
            <p:grpSpPr>
              <a:xfrm>
                <a:off x="2286000" y="1209675"/>
                <a:ext cx="647700" cy="247650"/>
                <a:chOff x="1638300" y="1209675"/>
                <a:chExt cx="647700" cy="247650"/>
              </a:xfrm>
            </p:grpSpPr>
            <p:sp>
              <p:nvSpPr>
                <p:cNvPr id="456" name="Rectangle 455">
                  <a:extLst>
                    <a:ext uri="{FF2B5EF4-FFF2-40B4-BE49-F238E27FC236}">
                      <a16:creationId xmlns:a16="http://schemas.microsoft.com/office/drawing/2014/main" id="{6912B14A-6A47-4F83-8F51-03080AE743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51C202E7-4E9B-48D6-AA2A-34C12B9DCB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3" name="Group 452">
                <a:extLst>
                  <a:ext uri="{FF2B5EF4-FFF2-40B4-BE49-F238E27FC236}">
                    <a16:creationId xmlns:a16="http://schemas.microsoft.com/office/drawing/2014/main" id="{CFFB06C1-640A-4098-8DC5-1CCDC267952A}"/>
                  </a:ext>
                </a:extLst>
              </p:cNvPr>
              <p:cNvGrpSpPr/>
              <p:nvPr/>
            </p:nvGrpSpPr>
            <p:grpSpPr>
              <a:xfrm>
                <a:off x="2933700" y="1209675"/>
                <a:ext cx="647700" cy="247650"/>
                <a:chOff x="1638300" y="1209675"/>
                <a:chExt cx="647700" cy="247650"/>
              </a:xfrm>
            </p:grpSpPr>
            <p:sp>
              <p:nvSpPr>
                <p:cNvPr id="454" name="Rectangle 453">
                  <a:extLst>
                    <a:ext uri="{FF2B5EF4-FFF2-40B4-BE49-F238E27FC236}">
                      <a16:creationId xmlns:a16="http://schemas.microsoft.com/office/drawing/2014/main" id="{4106BE15-AD04-4C0B-9E4F-95F83EF0EDD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217EDA5-260B-4925-80C5-063890387ED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0" name="Group 429">
              <a:extLst>
                <a:ext uri="{FF2B5EF4-FFF2-40B4-BE49-F238E27FC236}">
                  <a16:creationId xmlns:a16="http://schemas.microsoft.com/office/drawing/2014/main" id="{BC4FA26C-E277-4FC9-993C-378EDEE4E319}"/>
                </a:ext>
              </a:extLst>
            </p:cNvPr>
            <p:cNvGrpSpPr/>
            <p:nvPr/>
          </p:nvGrpSpPr>
          <p:grpSpPr>
            <a:xfrm>
              <a:off x="4617863" y="4257638"/>
              <a:ext cx="1943100" cy="247650"/>
              <a:chOff x="1638300" y="1209675"/>
              <a:chExt cx="1943100" cy="247650"/>
            </a:xfrm>
          </p:grpSpPr>
          <p:grpSp>
            <p:nvGrpSpPr>
              <p:cNvPr id="442" name="Group 441">
                <a:extLst>
                  <a:ext uri="{FF2B5EF4-FFF2-40B4-BE49-F238E27FC236}">
                    <a16:creationId xmlns:a16="http://schemas.microsoft.com/office/drawing/2014/main" id="{C26B79EA-2D08-49D1-8ECF-7C0B5F9881CD}"/>
                  </a:ext>
                </a:extLst>
              </p:cNvPr>
              <p:cNvGrpSpPr/>
              <p:nvPr/>
            </p:nvGrpSpPr>
            <p:grpSpPr>
              <a:xfrm>
                <a:off x="1638300" y="1209675"/>
                <a:ext cx="647700" cy="247650"/>
                <a:chOff x="1638300" y="1209675"/>
                <a:chExt cx="647700" cy="247650"/>
              </a:xfrm>
            </p:grpSpPr>
            <p:sp>
              <p:nvSpPr>
                <p:cNvPr id="449" name="Rectangle 448">
                  <a:extLst>
                    <a:ext uri="{FF2B5EF4-FFF2-40B4-BE49-F238E27FC236}">
                      <a16:creationId xmlns:a16="http://schemas.microsoft.com/office/drawing/2014/main" id="{B494D6E0-2602-466E-9886-87DB862AC48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788B7100-726C-4C6B-996A-469C0CC5CD5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BA73712C-DB56-432E-B334-76C4963EEB62}"/>
                  </a:ext>
                </a:extLst>
              </p:cNvPr>
              <p:cNvGrpSpPr/>
              <p:nvPr/>
            </p:nvGrpSpPr>
            <p:grpSpPr>
              <a:xfrm>
                <a:off x="2286000" y="1209675"/>
                <a:ext cx="647700" cy="247650"/>
                <a:chOff x="1638300" y="1209675"/>
                <a:chExt cx="647700" cy="247650"/>
              </a:xfrm>
            </p:grpSpPr>
            <p:sp>
              <p:nvSpPr>
                <p:cNvPr id="447" name="Rectangle 446">
                  <a:extLst>
                    <a:ext uri="{FF2B5EF4-FFF2-40B4-BE49-F238E27FC236}">
                      <a16:creationId xmlns:a16="http://schemas.microsoft.com/office/drawing/2014/main" id="{E69227A7-C8E4-4CE0-98C5-88F291F675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D7554276-BFD2-4B3B-91D9-18D201DA762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4" name="Group 443">
                <a:extLst>
                  <a:ext uri="{FF2B5EF4-FFF2-40B4-BE49-F238E27FC236}">
                    <a16:creationId xmlns:a16="http://schemas.microsoft.com/office/drawing/2014/main" id="{11EE42FC-7471-401D-9907-FB8AE743949E}"/>
                  </a:ext>
                </a:extLst>
              </p:cNvPr>
              <p:cNvGrpSpPr/>
              <p:nvPr/>
            </p:nvGrpSpPr>
            <p:grpSpPr>
              <a:xfrm>
                <a:off x="2933700" y="1209675"/>
                <a:ext cx="647700" cy="247650"/>
                <a:chOff x="1638300" y="1209675"/>
                <a:chExt cx="647700" cy="247650"/>
              </a:xfrm>
            </p:grpSpPr>
            <p:sp>
              <p:nvSpPr>
                <p:cNvPr id="445" name="Rectangle 444">
                  <a:extLst>
                    <a:ext uri="{FF2B5EF4-FFF2-40B4-BE49-F238E27FC236}">
                      <a16:creationId xmlns:a16="http://schemas.microsoft.com/office/drawing/2014/main" id="{2385EAE1-ABA0-429A-816E-46FA61C0F6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D7C1F3D0-8FC3-4ED3-944D-94395FA7011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1" name="Group 430">
              <a:extLst>
                <a:ext uri="{FF2B5EF4-FFF2-40B4-BE49-F238E27FC236}">
                  <a16:creationId xmlns:a16="http://schemas.microsoft.com/office/drawing/2014/main" id="{DF3B0CCB-3B5D-47B8-BA50-ACD7B6C7D11D}"/>
                </a:ext>
              </a:extLst>
            </p:cNvPr>
            <p:cNvGrpSpPr/>
            <p:nvPr/>
          </p:nvGrpSpPr>
          <p:grpSpPr>
            <a:xfrm>
              <a:off x="7881763" y="4257638"/>
              <a:ext cx="1943100" cy="247650"/>
              <a:chOff x="1638300" y="1209675"/>
              <a:chExt cx="1943100" cy="247650"/>
            </a:xfrm>
          </p:grpSpPr>
          <p:grpSp>
            <p:nvGrpSpPr>
              <p:cNvPr id="433" name="Group 432">
                <a:extLst>
                  <a:ext uri="{FF2B5EF4-FFF2-40B4-BE49-F238E27FC236}">
                    <a16:creationId xmlns:a16="http://schemas.microsoft.com/office/drawing/2014/main" id="{7D081A67-0272-4A8D-A4B7-774A232B0FBA}"/>
                  </a:ext>
                </a:extLst>
              </p:cNvPr>
              <p:cNvGrpSpPr/>
              <p:nvPr/>
            </p:nvGrpSpPr>
            <p:grpSpPr>
              <a:xfrm>
                <a:off x="1638300" y="1209675"/>
                <a:ext cx="647700" cy="247650"/>
                <a:chOff x="1638300" y="1209675"/>
                <a:chExt cx="647700" cy="247650"/>
              </a:xfrm>
            </p:grpSpPr>
            <p:sp>
              <p:nvSpPr>
                <p:cNvPr id="440" name="Rectangle 439">
                  <a:extLst>
                    <a:ext uri="{FF2B5EF4-FFF2-40B4-BE49-F238E27FC236}">
                      <a16:creationId xmlns:a16="http://schemas.microsoft.com/office/drawing/2014/main" id="{07C6E961-928F-424E-A88E-FAA384A9A1D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C1EBFF91-0B3A-455D-BEF3-A5180FB6EEA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4" name="Group 433">
                <a:extLst>
                  <a:ext uri="{FF2B5EF4-FFF2-40B4-BE49-F238E27FC236}">
                    <a16:creationId xmlns:a16="http://schemas.microsoft.com/office/drawing/2014/main" id="{180DB8AC-AE8F-4D99-A728-5C4C1D9926FF}"/>
                  </a:ext>
                </a:extLst>
              </p:cNvPr>
              <p:cNvGrpSpPr/>
              <p:nvPr/>
            </p:nvGrpSpPr>
            <p:grpSpPr>
              <a:xfrm>
                <a:off x="2286000" y="1209675"/>
                <a:ext cx="647700" cy="247650"/>
                <a:chOff x="1638300" y="1209675"/>
                <a:chExt cx="647700" cy="247650"/>
              </a:xfrm>
            </p:grpSpPr>
            <p:sp>
              <p:nvSpPr>
                <p:cNvPr id="438" name="Rectangle 437">
                  <a:extLst>
                    <a:ext uri="{FF2B5EF4-FFF2-40B4-BE49-F238E27FC236}">
                      <a16:creationId xmlns:a16="http://schemas.microsoft.com/office/drawing/2014/main" id="{C75EE91F-6815-4204-82AC-6DF4CD2848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0798DEB3-BC02-4F97-8775-A33C4A2DBA7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D01EC162-EB27-4431-B5BF-3D391170CA77}"/>
                  </a:ext>
                </a:extLst>
              </p:cNvPr>
              <p:cNvGrpSpPr/>
              <p:nvPr/>
            </p:nvGrpSpPr>
            <p:grpSpPr>
              <a:xfrm>
                <a:off x="2933700" y="1209675"/>
                <a:ext cx="647700" cy="247650"/>
                <a:chOff x="1638300" y="1209675"/>
                <a:chExt cx="647700" cy="247650"/>
              </a:xfrm>
            </p:grpSpPr>
            <p:sp>
              <p:nvSpPr>
                <p:cNvPr id="436" name="Rectangle 435">
                  <a:extLst>
                    <a:ext uri="{FF2B5EF4-FFF2-40B4-BE49-F238E27FC236}">
                      <a16:creationId xmlns:a16="http://schemas.microsoft.com/office/drawing/2014/main" id="{02C911B9-3286-41D7-8403-E4A072375A3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85AB6EB9-38E1-45A5-853B-8C84F06534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2" name="TextBox 431">
              <a:extLst>
                <a:ext uri="{FF2B5EF4-FFF2-40B4-BE49-F238E27FC236}">
                  <a16:creationId xmlns:a16="http://schemas.microsoft.com/office/drawing/2014/main" id="{FB41BA05-B982-4568-B202-9AB13C17262D}"/>
                </a:ext>
              </a:extLst>
            </p:cNvPr>
            <p:cNvSpPr txBox="1"/>
            <p:nvPr/>
          </p:nvSpPr>
          <p:spPr>
            <a:xfrm>
              <a:off x="6474028" y="4135956"/>
              <a:ext cx="1497526" cy="369332"/>
            </a:xfrm>
            <a:prstGeom prst="rect">
              <a:avLst/>
            </a:prstGeom>
            <a:noFill/>
          </p:spPr>
          <p:txBody>
            <a:bodyPr wrap="none" rtlCol="0">
              <a:spAutoFit/>
            </a:bodyPr>
            <a:lstStyle/>
            <a:p>
              <a:r>
                <a:rPr lang="en-US" dirty="0"/>
                <a:t>…………….........</a:t>
              </a:r>
            </a:p>
          </p:txBody>
        </p:sp>
        <p:grpSp>
          <p:nvGrpSpPr>
            <p:cNvPr id="2" name="Group 1">
              <a:extLst>
                <a:ext uri="{FF2B5EF4-FFF2-40B4-BE49-F238E27FC236}">
                  <a16:creationId xmlns:a16="http://schemas.microsoft.com/office/drawing/2014/main" id="{C8010863-1BA2-4302-A748-48D4719AF870}"/>
                </a:ext>
              </a:extLst>
            </p:cNvPr>
            <p:cNvGrpSpPr/>
            <p:nvPr/>
          </p:nvGrpSpPr>
          <p:grpSpPr>
            <a:xfrm>
              <a:off x="10696924" y="1004719"/>
              <a:ext cx="325263" cy="3829893"/>
              <a:chOff x="8959850" y="1519108"/>
              <a:chExt cx="325263" cy="3829893"/>
            </a:xfrm>
          </p:grpSpPr>
          <p:sp>
            <p:nvSpPr>
              <p:cNvPr id="47" name="Rectangle 46">
                <a:extLst>
                  <a:ext uri="{FF2B5EF4-FFF2-40B4-BE49-F238E27FC236}">
                    <a16:creationId xmlns:a16="http://schemas.microsoft.com/office/drawing/2014/main" id="{C9E3A5B1-EB10-42F7-995F-647102D21C63}"/>
                  </a:ext>
                </a:extLst>
              </p:cNvPr>
              <p:cNvSpPr/>
              <p:nvPr/>
            </p:nvSpPr>
            <p:spPr>
              <a:xfrm>
                <a:off x="8959850"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19</a:t>
                </a:r>
              </a:p>
            </p:txBody>
          </p:sp>
          <p:sp>
            <p:nvSpPr>
              <p:cNvPr id="51" name="Rectangle 50">
                <a:extLst>
                  <a:ext uri="{FF2B5EF4-FFF2-40B4-BE49-F238E27FC236}">
                    <a16:creationId xmlns:a16="http://schemas.microsoft.com/office/drawing/2014/main" id="{FDC83FD6-49FA-470F-8BDD-86C1B71FC405}"/>
                  </a:ext>
                </a:extLst>
              </p:cNvPr>
              <p:cNvSpPr/>
              <p:nvPr/>
            </p:nvSpPr>
            <p:spPr>
              <a:xfrm>
                <a:off x="8959850"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22</a:t>
                </a:r>
              </a:p>
            </p:txBody>
          </p:sp>
          <p:sp>
            <p:nvSpPr>
              <p:cNvPr id="85" name="Rectangle 84">
                <a:extLst>
                  <a:ext uri="{FF2B5EF4-FFF2-40B4-BE49-F238E27FC236}">
                    <a16:creationId xmlns:a16="http://schemas.microsoft.com/office/drawing/2014/main" id="{40597125-A13A-4686-8FCE-7830B3F35468}"/>
                  </a:ext>
                </a:extLst>
              </p:cNvPr>
              <p:cNvSpPr/>
              <p:nvPr/>
            </p:nvSpPr>
            <p:spPr>
              <a:xfrm>
                <a:off x="8959850"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a:t>
                </a:r>
              </a:p>
            </p:txBody>
          </p:sp>
          <p:sp>
            <p:nvSpPr>
              <p:cNvPr id="119" name="Rectangle 118">
                <a:extLst>
                  <a:ext uri="{FF2B5EF4-FFF2-40B4-BE49-F238E27FC236}">
                    <a16:creationId xmlns:a16="http://schemas.microsoft.com/office/drawing/2014/main" id="{06C886C8-0273-49A2-872E-396B07285D4D}"/>
                  </a:ext>
                </a:extLst>
              </p:cNvPr>
              <p:cNvSpPr/>
              <p:nvPr/>
            </p:nvSpPr>
            <p:spPr>
              <a:xfrm>
                <a:off x="8959850"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26</a:t>
                </a:r>
              </a:p>
            </p:txBody>
          </p:sp>
          <p:sp>
            <p:nvSpPr>
              <p:cNvPr id="223" name="Rectangle 222">
                <a:extLst>
                  <a:ext uri="{FF2B5EF4-FFF2-40B4-BE49-F238E27FC236}">
                    <a16:creationId xmlns:a16="http://schemas.microsoft.com/office/drawing/2014/main" id="{BCA3B9BF-84BF-4B2E-B172-D857F038B670}"/>
                  </a:ext>
                </a:extLst>
              </p:cNvPr>
              <p:cNvSpPr/>
              <p:nvPr/>
            </p:nvSpPr>
            <p:spPr>
              <a:xfrm>
                <a:off x="8959850"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0" name="Rectangle 189">
                <a:extLst>
                  <a:ext uri="{FF2B5EF4-FFF2-40B4-BE49-F238E27FC236}">
                    <a16:creationId xmlns:a16="http://schemas.microsoft.com/office/drawing/2014/main" id="{88D93392-D1F2-4FE2-9C63-4839A54AE5F2}"/>
                  </a:ext>
                </a:extLst>
              </p:cNvPr>
              <p:cNvSpPr/>
              <p:nvPr/>
            </p:nvSpPr>
            <p:spPr>
              <a:xfrm>
                <a:off x="8959850"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97</a:t>
                </a:r>
              </a:p>
            </p:txBody>
          </p:sp>
          <p:sp>
            <p:nvSpPr>
              <p:cNvPr id="157" name="Rectangle 156">
                <a:extLst>
                  <a:ext uri="{FF2B5EF4-FFF2-40B4-BE49-F238E27FC236}">
                    <a16:creationId xmlns:a16="http://schemas.microsoft.com/office/drawing/2014/main" id="{530C5723-5D48-4E13-A971-25E1E1669824}"/>
                  </a:ext>
                </a:extLst>
              </p:cNvPr>
              <p:cNvSpPr/>
              <p:nvPr/>
            </p:nvSpPr>
            <p:spPr>
              <a:xfrm>
                <a:off x="8959850"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14</a:t>
                </a:r>
              </a:p>
            </p:txBody>
          </p:sp>
          <p:sp>
            <p:nvSpPr>
              <p:cNvPr id="326" name="Rectangle 325">
                <a:extLst>
                  <a:ext uri="{FF2B5EF4-FFF2-40B4-BE49-F238E27FC236}">
                    <a16:creationId xmlns:a16="http://schemas.microsoft.com/office/drawing/2014/main" id="{A24A1139-9B4F-4949-8115-6C0AD0C8828F}"/>
                  </a:ext>
                </a:extLst>
              </p:cNvPr>
              <p:cNvSpPr/>
              <p:nvPr/>
            </p:nvSpPr>
            <p:spPr>
              <a:xfrm>
                <a:off x="8959850"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a:t>
                </a:r>
              </a:p>
            </p:txBody>
          </p:sp>
          <p:sp>
            <p:nvSpPr>
              <p:cNvPr id="293" name="Rectangle 292">
                <a:extLst>
                  <a:ext uri="{FF2B5EF4-FFF2-40B4-BE49-F238E27FC236}">
                    <a16:creationId xmlns:a16="http://schemas.microsoft.com/office/drawing/2014/main" id="{71AE963F-09E8-4C98-8EF4-8886495614B8}"/>
                  </a:ext>
                </a:extLst>
              </p:cNvPr>
              <p:cNvSpPr/>
              <p:nvPr/>
            </p:nvSpPr>
            <p:spPr>
              <a:xfrm>
                <a:off x="8959850"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260" name="Rectangle 259">
                <a:extLst>
                  <a:ext uri="{FF2B5EF4-FFF2-40B4-BE49-F238E27FC236}">
                    <a16:creationId xmlns:a16="http://schemas.microsoft.com/office/drawing/2014/main" id="{1D5FB654-EA27-4F05-BA5B-8633F5819015}"/>
                  </a:ext>
                </a:extLst>
              </p:cNvPr>
              <p:cNvSpPr/>
              <p:nvPr/>
            </p:nvSpPr>
            <p:spPr>
              <a:xfrm>
                <a:off x="8959850"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p>
            </p:txBody>
          </p:sp>
          <p:sp>
            <p:nvSpPr>
              <p:cNvPr id="360" name="Rectangle 359">
                <a:extLst>
                  <a:ext uri="{FF2B5EF4-FFF2-40B4-BE49-F238E27FC236}">
                    <a16:creationId xmlns:a16="http://schemas.microsoft.com/office/drawing/2014/main" id="{10D2018A-E9AC-4CE4-918E-1D853916FD7C}"/>
                  </a:ext>
                </a:extLst>
              </p:cNvPr>
              <p:cNvSpPr/>
              <p:nvPr/>
            </p:nvSpPr>
            <p:spPr>
              <a:xfrm>
                <a:off x="8959850"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71</a:t>
                </a:r>
              </a:p>
            </p:txBody>
          </p:sp>
          <p:sp>
            <p:nvSpPr>
              <p:cNvPr id="394" name="Rectangle 393">
                <a:extLst>
                  <a:ext uri="{FF2B5EF4-FFF2-40B4-BE49-F238E27FC236}">
                    <a16:creationId xmlns:a16="http://schemas.microsoft.com/office/drawing/2014/main" id="{DA8F49E4-04ED-4B76-9A46-99DFFE4522DA}"/>
                  </a:ext>
                </a:extLst>
              </p:cNvPr>
              <p:cNvSpPr/>
              <p:nvPr/>
            </p:nvSpPr>
            <p:spPr>
              <a:xfrm>
                <a:off x="8961263"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p>
            </p:txBody>
          </p:sp>
          <p:sp>
            <p:nvSpPr>
              <p:cNvPr id="428" name="Rectangle 427">
                <a:extLst>
                  <a:ext uri="{FF2B5EF4-FFF2-40B4-BE49-F238E27FC236}">
                    <a16:creationId xmlns:a16="http://schemas.microsoft.com/office/drawing/2014/main" id="{36048DAA-3227-4C86-8A25-BDBFD97DE758}"/>
                  </a:ext>
                </a:extLst>
              </p:cNvPr>
              <p:cNvSpPr/>
              <p:nvPr/>
            </p:nvSpPr>
            <p:spPr>
              <a:xfrm>
                <a:off x="8959850"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89</a:t>
                </a:r>
              </a:p>
            </p:txBody>
          </p:sp>
        </p:grpSp>
        <p:sp>
          <p:nvSpPr>
            <p:cNvPr id="461" name="Right Brace 460">
              <a:extLst>
                <a:ext uri="{FF2B5EF4-FFF2-40B4-BE49-F238E27FC236}">
                  <a16:creationId xmlns:a16="http://schemas.microsoft.com/office/drawing/2014/main" id="{FB413254-6505-4C33-85E8-1A52792BF278}"/>
                </a:ext>
              </a:extLst>
            </p:cNvPr>
            <p:cNvSpPr/>
            <p:nvPr/>
          </p:nvSpPr>
          <p:spPr>
            <a:xfrm rot="16200000">
              <a:off x="6125991" y="-2694156"/>
              <a:ext cx="247648" cy="71501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TextBox 461">
              <a:extLst>
                <a:ext uri="{FF2B5EF4-FFF2-40B4-BE49-F238E27FC236}">
                  <a16:creationId xmlns:a16="http://schemas.microsoft.com/office/drawing/2014/main" id="{FC9CB12F-B162-4715-A166-CAAFACA4AB7A}"/>
                </a:ext>
              </a:extLst>
            </p:cNvPr>
            <p:cNvSpPr txBox="1"/>
            <p:nvPr/>
          </p:nvSpPr>
          <p:spPr>
            <a:xfrm>
              <a:off x="5751360" y="408571"/>
              <a:ext cx="1295355" cy="369332"/>
            </a:xfrm>
            <a:prstGeom prst="rect">
              <a:avLst/>
            </a:prstGeom>
            <a:noFill/>
          </p:spPr>
          <p:txBody>
            <a:bodyPr wrap="none" rtlCol="0">
              <a:spAutoFit/>
            </a:bodyPr>
            <a:lstStyle/>
            <a:p>
              <a:r>
                <a:rPr lang="en-US" dirty="0"/>
                <a:t>the x values</a:t>
              </a:r>
            </a:p>
          </p:txBody>
        </p:sp>
        <p:sp>
          <p:nvSpPr>
            <p:cNvPr id="463" name="TextBox 462">
              <a:extLst>
                <a:ext uri="{FF2B5EF4-FFF2-40B4-BE49-F238E27FC236}">
                  <a16:creationId xmlns:a16="http://schemas.microsoft.com/office/drawing/2014/main" id="{229A4568-ADF0-4A25-93A9-DB56F1D4CB16}"/>
                </a:ext>
              </a:extLst>
            </p:cNvPr>
            <p:cNvSpPr txBox="1"/>
            <p:nvPr/>
          </p:nvSpPr>
          <p:spPr>
            <a:xfrm>
              <a:off x="2299527" y="1136118"/>
              <a:ext cx="418704" cy="4071450"/>
            </a:xfrm>
            <a:prstGeom prst="rect">
              <a:avLst/>
            </a:prstGeom>
            <a:noFill/>
          </p:spPr>
          <p:txBody>
            <a:bodyPr wrap="square" rtlCol="0">
              <a:spAutoFit/>
            </a:bodyPr>
            <a:lstStyle/>
            <a:p>
              <a:r>
                <a:rPr lang="en-US" sz="1400" dirty="0"/>
                <a:t>0</a:t>
              </a:r>
            </a:p>
            <a:p>
              <a:r>
                <a:rPr lang="en-US" sz="1400" dirty="0"/>
                <a:t>1</a:t>
              </a:r>
            </a:p>
            <a:p>
              <a:r>
                <a:rPr lang="en-US" sz="1400" dirty="0"/>
                <a:t>2</a:t>
              </a:r>
            </a:p>
            <a:p>
              <a:r>
                <a:rPr lang="en-US" sz="1400" dirty="0"/>
                <a:t>3</a:t>
              </a:r>
            </a:p>
            <a:p>
              <a:r>
                <a:rPr lang="en-US" sz="1400" dirty="0"/>
                <a:t>4</a:t>
              </a:r>
            </a:p>
            <a:p>
              <a:r>
                <a:rPr lang="en-US" sz="1400" dirty="0"/>
                <a:t>.</a:t>
              </a:r>
            </a:p>
            <a:p>
              <a:r>
                <a:rPr lang="en-US" sz="1400" dirty="0"/>
                <a:t>.</a:t>
              </a:r>
            </a:p>
            <a:p>
              <a:r>
                <a:rPr lang="en-US" sz="1400" dirty="0"/>
                <a:t>.</a:t>
              </a:r>
            </a:p>
            <a:p>
              <a:r>
                <a:rPr lang="en-US" sz="1400" dirty="0"/>
                <a:t>.</a:t>
              </a:r>
            </a:p>
            <a:p>
              <a:r>
                <a:rPr lang="en-US" sz="1400" dirty="0"/>
                <a:t>.</a:t>
              </a:r>
            </a:p>
            <a:p>
              <a:r>
                <a:rPr lang="en-US" sz="1400" dirty="0"/>
                <a:t>.</a:t>
              </a:r>
            </a:p>
            <a:p>
              <a:endParaRPr lang="en-US" sz="1400" dirty="0"/>
            </a:p>
            <a:p>
              <a:r>
                <a:rPr lang="en-US" sz="1400" dirty="0"/>
                <a:t>48</a:t>
              </a:r>
            </a:p>
            <a:p>
              <a:r>
                <a:rPr lang="en-US" sz="1400" dirty="0"/>
                <a:t>49</a:t>
              </a:r>
            </a:p>
            <a:p>
              <a:r>
                <a:rPr lang="en-US" sz="1400" dirty="0"/>
                <a:t>50</a:t>
              </a:r>
            </a:p>
          </p:txBody>
        </p:sp>
        <p:sp>
          <p:nvSpPr>
            <p:cNvPr id="460" name="TextBox 459">
              <a:extLst>
                <a:ext uri="{FF2B5EF4-FFF2-40B4-BE49-F238E27FC236}">
                  <a16:creationId xmlns:a16="http://schemas.microsoft.com/office/drawing/2014/main" id="{3C8DFFFC-2879-4FBF-95C0-5A9F1B423C0E}"/>
                </a:ext>
              </a:extLst>
            </p:cNvPr>
            <p:cNvSpPr txBox="1"/>
            <p:nvPr/>
          </p:nvSpPr>
          <p:spPr>
            <a:xfrm>
              <a:off x="3995766" y="110633"/>
              <a:ext cx="3713261" cy="369332"/>
            </a:xfrm>
            <a:prstGeom prst="rect">
              <a:avLst/>
            </a:prstGeom>
            <a:noFill/>
          </p:spPr>
          <p:txBody>
            <a:bodyPr wrap="none" rtlCol="0">
              <a:spAutoFit/>
            </a:bodyPr>
            <a:lstStyle/>
            <a:p>
              <a:r>
                <a:rPr lang="en-US" b="1" dirty="0">
                  <a:solidFill>
                    <a:srgbClr val="FF0000"/>
                  </a:solidFill>
                </a:rPr>
                <a:t>Second Population: Potential Models</a:t>
              </a:r>
            </a:p>
          </p:txBody>
        </p:sp>
        <p:sp>
          <p:nvSpPr>
            <p:cNvPr id="3" name="TextBox 2">
              <a:extLst>
                <a:ext uri="{FF2B5EF4-FFF2-40B4-BE49-F238E27FC236}">
                  <a16:creationId xmlns:a16="http://schemas.microsoft.com/office/drawing/2014/main" id="{C0F7724C-0579-46B3-9AA6-8E91851B19A2}"/>
                </a:ext>
              </a:extLst>
            </p:cNvPr>
            <p:cNvSpPr txBox="1"/>
            <p:nvPr/>
          </p:nvSpPr>
          <p:spPr>
            <a:xfrm>
              <a:off x="4335658" y="1125462"/>
              <a:ext cx="301686" cy="369332"/>
            </a:xfrm>
            <a:prstGeom prst="rect">
              <a:avLst/>
            </a:prstGeom>
            <a:noFill/>
          </p:spPr>
          <p:txBody>
            <a:bodyPr wrap="none" rtlCol="0">
              <a:spAutoFit/>
            </a:bodyPr>
            <a:lstStyle/>
            <a:p>
              <a:r>
                <a:rPr lang="en-US" dirty="0"/>
                <a:t>1</a:t>
              </a:r>
            </a:p>
          </p:txBody>
        </p:sp>
        <p:sp>
          <p:nvSpPr>
            <p:cNvPr id="465" name="TextBox 464">
              <a:extLst>
                <a:ext uri="{FF2B5EF4-FFF2-40B4-BE49-F238E27FC236}">
                  <a16:creationId xmlns:a16="http://schemas.microsoft.com/office/drawing/2014/main" id="{9CF5C13C-906D-41D5-8858-8C2A7F8EAB12}"/>
                </a:ext>
              </a:extLst>
            </p:cNvPr>
            <p:cNvSpPr txBox="1"/>
            <p:nvPr/>
          </p:nvSpPr>
          <p:spPr>
            <a:xfrm>
              <a:off x="8221728" y="1124364"/>
              <a:ext cx="301686" cy="369332"/>
            </a:xfrm>
            <a:prstGeom prst="rect">
              <a:avLst/>
            </a:prstGeom>
            <a:noFill/>
          </p:spPr>
          <p:txBody>
            <a:bodyPr wrap="none" rtlCol="0">
              <a:spAutoFit/>
            </a:bodyPr>
            <a:lstStyle/>
            <a:p>
              <a:r>
                <a:rPr lang="en-US" dirty="0"/>
                <a:t>1</a:t>
              </a:r>
            </a:p>
          </p:txBody>
        </p:sp>
        <p:sp>
          <p:nvSpPr>
            <p:cNvPr id="467" name="TextBox 466">
              <a:extLst>
                <a:ext uri="{FF2B5EF4-FFF2-40B4-BE49-F238E27FC236}">
                  <a16:creationId xmlns:a16="http://schemas.microsoft.com/office/drawing/2014/main" id="{E2822F31-D4B3-496C-8B39-E5FFC97BB1BF}"/>
                </a:ext>
              </a:extLst>
            </p:cNvPr>
            <p:cNvSpPr txBox="1"/>
            <p:nvPr/>
          </p:nvSpPr>
          <p:spPr>
            <a:xfrm>
              <a:off x="6256594" y="1101268"/>
              <a:ext cx="301686" cy="369332"/>
            </a:xfrm>
            <a:prstGeom prst="rect">
              <a:avLst/>
            </a:prstGeom>
            <a:noFill/>
          </p:spPr>
          <p:txBody>
            <a:bodyPr wrap="none" rtlCol="0">
              <a:spAutoFit/>
            </a:bodyPr>
            <a:lstStyle/>
            <a:p>
              <a:r>
                <a:rPr lang="en-US" dirty="0"/>
                <a:t>1</a:t>
              </a:r>
            </a:p>
          </p:txBody>
        </p:sp>
        <p:sp>
          <p:nvSpPr>
            <p:cNvPr id="468" name="TextBox 467">
              <a:extLst>
                <a:ext uri="{FF2B5EF4-FFF2-40B4-BE49-F238E27FC236}">
                  <a16:creationId xmlns:a16="http://schemas.microsoft.com/office/drawing/2014/main" id="{82E55D2C-C6A3-4B19-993E-C81C5282B538}"/>
                </a:ext>
              </a:extLst>
            </p:cNvPr>
            <p:cNvSpPr txBox="1"/>
            <p:nvPr/>
          </p:nvSpPr>
          <p:spPr>
            <a:xfrm>
              <a:off x="8913985" y="1093273"/>
              <a:ext cx="301686" cy="369332"/>
            </a:xfrm>
            <a:prstGeom prst="rect">
              <a:avLst/>
            </a:prstGeom>
            <a:noFill/>
          </p:spPr>
          <p:txBody>
            <a:bodyPr wrap="none" rtlCol="0">
              <a:spAutoFit/>
            </a:bodyPr>
            <a:lstStyle/>
            <a:p>
              <a:r>
                <a:rPr lang="en-US" dirty="0"/>
                <a:t>1</a:t>
              </a:r>
            </a:p>
          </p:txBody>
        </p:sp>
        <p:sp>
          <p:nvSpPr>
            <p:cNvPr id="469" name="TextBox 468">
              <a:extLst>
                <a:ext uri="{FF2B5EF4-FFF2-40B4-BE49-F238E27FC236}">
                  <a16:creationId xmlns:a16="http://schemas.microsoft.com/office/drawing/2014/main" id="{383FD2D4-8745-4E46-8BAE-D578C0E641BD}"/>
                </a:ext>
              </a:extLst>
            </p:cNvPr>
            <p:cNvSpPr txBox="1"/>
            <p:nvPr/>
          </p:nvSpPr>
          <p:spPr>
            <a:xfrm>
              <a:off x="3350676" y="1113977"/>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6E102CEF-C92A-4ADC-A36D-5D9ED3303A71}"/>
                </a:ext>
              </a:extLst>
            </p:cNvPr>
            <p:cNvSpPr txBox="1"/>
            <p:nvPr/>
          </p:nvSpPr>
          <p:spPr>
            <a:xfrm>
              <a:off x="784159" y="1107711"/>
              <a:ext cx="1037976" cy="369332"/>
            </a:xfrm>
            <a:prstGeom prst="rect">
              <a:avLst/>
            </a:prstGeom>
            <a:noFill/>
          </p:spPr>
          <p:txBody>
            <a:bodyPr wrap="none" rtlCol="0">
              <a:spAutoFit/>
            </a:bodyPr>
            <a:lstStyle/>
            <a:p>
              <a:r>
                <a:rPr lang="en-US" dirty="0"/>
                <a:t>First best</a:t>
              </a:r>
            </a:p>
          </p:txBody>
        </p:sp>
        <p:sp>
          <p:nvSpPr>
            <p:cNvPr id="464" name="TextBox 463">
              <a:extLst>
                <a:ext uri="{FF2B5EF4-FFF2-40B4-BE49-F238E27FC236}">
                  <a16:creationId xmlns:a16="http://schemas.microsoft.com/office/drawing/2014/main" id="{8A92D664-A357-4794-828E-5E0220E1F1E3}"/>
                </a:ext>
              </a:extLst>
            </p:cNvPr>
            <p:cNvSpPr txBox="1"/>
            <p:nvPr/>
          </p:nvSpPr>
          <p:spPr>
            <a:xfrm>
              <a:off x="775719" y="1381159"/>
              <a:ext cx="1321516" cy="369332"/>
            </a:xfrm>
            <a:prstGeom prst="rect">
              <a:avLst/>
            </a:prstGeom>
            <a:noFill/>
          </p:spPr>
          <p:txBody>
            <a:bodyPr wrap="none" rtlCol="0">
              <a:spAutoFit/>
            </a:bodyPr>
            <a:lstStyle/>
            <a:p>
              <a:r>
                <a:rPr lang="en-US" dirty="0"/>
                <a:t>Second best</a:t>
              </a:r>
            </a:p>
          </p:txBody>
        </p:sp>
        <p:cxnSp>
          <p:nvCxnSpPr>
            <p:cNvPr id="15" name="Straight Arrow Connector 14">
              <a:extLst>
                <a:ext uri="{FF2B5EF4-FFF2-40B4-BE49-F238E27FC236}">
                  <a16:creationId xmlns:a16="http://schemas.microsoft.com/office/drawing/2014/main" id="{E2366A4D-A27E-4884-8D97-BBCED55C34D7}"/>
                </a:ext>
              </a:extLst>
            </p:cNvPr>
            <p:cNvCxnSpPr>
              <a:stCxn id="13" idx="3"/>
            </p:cNvCxnSpPr>
            <p:nvPr/>
          </p:nvCxnSpPr>
          <p:spPr>
            <a:xfrm>
              <a:off x="1822135" y="1292377"/>
              <a:ext cx="477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Straight Arrow Connector 470">
              <a:extLst>
                <a:ext uri="{FF2B5EF4-FFF2-40B4-BE49-F238E27FC236}">
                  <a16:creationId xmlns:a16="http://schemas.microsoft.com/office/drawing/2014/main" id="{46872056-F814-482F-844A-CDD982977791}"/>
                </a:ext>
              </a:extLst>
            </p:cNvPr>
            <p:cNvCxnSpPr>
              <a:cxnSpLocks/>
            </p:cNvCxnSpPr>
            <p:nvPr/>
          </p:nvCxnSpPr>
          <p:spPr>
            <a:xfrm>
              <a:off x="2045212" y="1565825"/>
              <a:ext cx="254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2" name="TextBox 471">
            <a:extLst>
              <a:ext uri="{FF2B5EF4-FFF2-40B4-BE49-F238E27FC236}">
                <a16:creationId xmlns:a16="http://schemas.microsoft.com/office/drawing/2014/main" id="{96E893CB-498E-422A-8ED8-DE36D88C8B82}"/>
              </a:ext>
            </a:extLst>
          </p:cNvPr>
          <p:cNvSpPr txBox="1"/>
          <p:nvPr/>
        </p:nvSpPr>
        <p:spPr>
          <a:xfrm>
            <a:off x="460791" y="4552553"/>
            <a:ext cx="10581093" cy="646331"/>
          </a:xfrm>
          <a:prstGeom prst="rect">
            <a:avLst/>
          </a:prstGeom>
          <a:noFill/>
        </p:spPr>
        <p:txBody>
          <a:bodyPr wrap="square" rtlCol="0">
            <a:spAutoFit/>
          </a:bodyPr>
          <a:lstStyle/>
          <a:p>
            <a:r>
              <a:rPr lang="en-US" dirty="0"/>
              <a:t>Pick up the third and fourth best and create a child with 2 points cross-over or three points cross cover, or more. For example, you may pick row 10 and 16 and create the following</a:t>
            </a:r>
          </a:p>
        </p:txBody>
      </p:sp>
      <p:grpSp>
        <p:nvGrpSpPr>
          <p:cNvPr id="473" name="Group 472">
            <a:extLst>
              <a:ext uri="{FF2B5EF4-FFF2-40B4-BE49-F238E27FC236}">
                <a16:creationId xmlns:a16="http://schemas.microsoft.com/office/drawing/2014/main" id="{505658CA-EE82-4606-A0AB-F9C74F29296A}"/>
              </a:ext>
            </a:extLst>
          </p:cNvPr>
          <p:cNvGrpSpPr/>
          <p:nvPr/>
        </p:nvGrpSpPr>
        <p:grpSpPr>
          <a:xfrm>
            <a:off x="1546174" y="5240203"/>
            <a:ext cx="4671720" cy="369332"/>
            <a:chOff x="1638300" y="1087993"/>
            <a:chExt cx="7150100" cy="369332"/>
          </a:xfrm>
        </p:grpSpPr>
        <p:grpSp>
          <p:nvGrpSpPr>
            <p:cNvPr id="474" name="Group 473">
              <a:extLst>
                <a:ext uri="{FF2B5EF4-FFF2-40B4-BE49-F238E27FC236}">
                  <a16:creationId xmlns:a16="http://schemas.microsoft.com/office/drawing/2014/main" id="{9FEFD820-F6E1-4533-8819-BA189A48C0B7}"/>
                </a:ext>
              </a:extLst>
            </p:cNvPr>
            <p:cNvGrpSpPr/>
            <p:nvPr/>
          </p:nvGrpSpPr>
          <p:grpSpPr>
            <a:xfrm>
              <a:off x="1638300" y="1209675"/>
              <a:ext cx="1943100" cy="247650"/>
              <a:chOff x="1638300" y="1209675"/>
              <a:chExt cx="1943100" cy="247650"/>
            </a:xfrm>
          </p:grpSpPr>
          <p:grpSp>
            <p:nvGrpSpPr>
              <p:cNvPr id="496" name="Group 495">
                <a:extLst>
                  <a:ext uri="{FF2B5EF4-FFF2-40B4-BE49-F238E27FC236}">
                    <a16:creationId xmlns:a16="http://schemas.microsoft.com/office/drawing/2014/main" id="{DCC0D9EF-7FF5-47DB-9739-AA4211D25514}"/>
                  </a:ext>
                </a:extLst>
              </p:cNvPr>
              <p:cNvGrpSpPr/>
              <p:nvPr/>
            </p:nvGrpSpPr>
            <p:grpSpPr>
              <a:xfrm>
                <a:off x="1638300" y="1209675"/>
                <a:ext cx="647700" cy="247650"/>
                <a:chOff x="1638300" y="1209675"/>
                <a:chExt cx="647700" cy="247650"/>
              </a:xfrm>
            </p:grpSpPr>
            <p:sp>
              <p:nvSpPr>
                <p:cNvPr id="503" name="Rectangle 502">
                  <a:extLst>
                    <a:ext uri="{FF2B5EF4-FFF2-40B4-BE49-F238E27FC236}">
                      <a16:creationId xmlns:a16="http://schemas.microsoft.com/office/drawing/2014/main" id="{68E9CA82-84A5-4EB8-9C78-36D0BC7E7D5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BF045F5F-8BAD-4A58-BC6D-41BA05EE993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7" name="Group 496">
                <a:extLst>
                  <a:ext uri="{FF2B5EF4-FFF2-40B4-BE49-F238E27FC236}">
                    <a16:creationId xmlns:a16="http://schemas.microsoft.com/office/drawing/2014/main" id="{47B5A059-25FE-40A4-9E7E-960686517AB5}"/>
                  </a:ext>
                </a:extLst>
              </p:cNvPr>
              <p:cNvGrpSpPr/>
              <p:nvPr/>
            </p:nvGrpSpPr>
            <p:grpSpPr>
              <a:xfrm>
                <a:off x="2286000" y="1209675"/>
                <a:ext cx="647700" cy="247650"/>
                <a:chOff x="1638300" y="1209675"/>
                <a:chExt cx="647700" cy="247650"/>
              </a:xfrm>
            </p:grpSpPr>
            <p:sp>
              <p:nvSpPr>
                <p:cNvPr id="501" name="Rectangle 500">
                  <a:extLst>
                    <a:ext uri="{FF2B5EF4-FFF2-40B4-BE49-F238E27FC236}">
                      <a16:creationId xmlns:a16="http://schemas.microsoft.com/office/drawing/2014/main" id="{5FE5A00F-6225-48DB-8FD6-F698C228E25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D9E5C02B-07D5-4FE1-937B-BFF0590701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8" name="Group 497">
                <a:extLst>
                  <a:ext uri="{FF2B5EF4-FFF2-40B4-BE49-F238E27FC236}">
                    <a16:creationId xmlns:a16="http://schemas.microsoft.com/office/drawing/2014/main" id="{4B57387D-F0D7-44EB-8C22-32E18C5EDAAC}"/>
                  </a:ext>
                </a:extLst>
              </p:cNvPr>
              <p:cNvGrpSpPr/>
              <p:nvPr/>
            </p:nvGrpSpPr>
            <p:grpSpPr>
              <a:xfrm>
                <a:off x="2933700" y="1209675"/>
                <a:ext cx="647700" cy="247650"/>
                <a:chOff x="1638300" y="1209675"/>
                <a:chExt cx="647700" cy="247650"/>
              </a:xfrm>
            </p:grpSpPr>
            <p:sp>
              <p:nvSpPr>
                <p:cNvPr id="499" name="Rectangle 498">
                  <a:extLst>
                    <a:ext uri="{FF2B5EF4-FFF2-40B4-BE49-F238E27FC236}">
                      <a16:creationId xmlns:a16="http://schemas.microsoft.com/office/drawing/2014/main" id="{FA0894C9-727D-4E84-9AAC-9D1CFE884D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352812DB-7589-4CB5-8C64-D84400D6A06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5" name="Group 474">
              <a:extLst>
                <a:ext uri="{FF2B5EF4-FFF2-40B4-BE49-F238E27FC236}">
                  <a16:creationId xmlns:a16="http://schemas.microsoft.com/office/drawing/2014/main" id="{74F9ADAB-8890-488E-BD3D-52240D4F1F24}"/>
                </a:ext>
              </a:extLst>
            </p:cNvPr>
            <p:cNvGrpSpPr/>
            <p:nvPr/>
          </p:nvGrpSpPr>
          <p:grpSpPr>
            <a:xfrm>
              <a:off x="3581400" y="1209675"/>
              <a:ext cx="1943100" cy="247650"/>
              <a:chOff x="1638300" y="1209675"/>
              <a:chExt cx="1943100" cy="247650"/>
            </a:xfrm>
          </p:grpSpPr>
          <p:grpSp>
            <p:nvGrpSpPr>
              <p:cNvPr id="487" name="Group 486">
                <a:extLst>
                  <a:ext uri="{FF2B5EF4-FFF2-40B4-BE49-F238E27FC236}">
                    <a16:creationId xmlns:a16="http://schemas.microsoft.com/office/drawing/2014/main" id="{7014BB07-427D-4254-9EB3-F1C367E64091}"/>
                  </a:ext>
                </a:extLst>
              </p:cNvPr>
              <p:cNvGrpSpPr/>
              <p:nvPr/>
            </p:nvGrpSpPr>
            <p:grpSpPr>
              <a:xfrm>
                <a:off x="1638300" y="1209675"/>
                <a:ext cx="647700" cy="247650"/>
                <a:chOff x="1638300" y="1209675"/>
                <a:chExt cx="647700" cy="247650"/>
              </a:xfrm>
            </p:grpSpPr>
            <p:sp>
              <p:nvSpPr>
                <p:cNvPr id="494" name="Rectangle 493">
                  <a:extLst>
                    <a:ext uri="{FF2B5EF4-FFF2-40B4-BE49-F238E27FC236}">
                      <a16:creationId xmlns:a16="http://schemas.microsoft.com/office/drawing/2014/main" id="{E9C8C368-E16D-4A2A-997B-F3AF650A6C4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E8B802BE-68F2-4332-B0B2-413745EC0F6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8" name="Group 487">
                <a:extLst>
                  <a:ext uri="{FF2B5EF4-FFF2-40B4-BE49-F238E27FC236}">
                    <a16:creationId xmlns:a16="http://schemas.microsoft.com/office/drawing/2014/main" id="{1C854E4D-6BB1-4853-9F75-574C97746452}"/>
                  </a:ext>
                </a:extLst>
              </p:cNvPr>
              <p:cNvGrpSpPr/>
              <p:nvPr/>
            </p:nvGrpSpPr>
            <p:grpSpPr>
              <a:xfrm>
                <a:off x="2286000" y="1209675"/>
                <a:ext cx="647700" cy="247650"/>
                <a:chOff x="1638300" y="1209675"/>
                <a:chExt cx="647700" cy="247650"/>
              </a:xfrm>
            </p:grpSpPr>
            <p:sp>
              <p:nvSpPr>
                <p:cNvPr id="492" name="Rectangle 491">
                  <a:extLst>
                    <a:ext uri="{FF2B5EF4-FFF2-40B4-BE49-F238E27FC236}">
                      <a16:creationId xmlns:a16="http://schemas.microsoft.com/office/drawing/2014/main" id="{7DAEB352-62B4-4B30-8C8E-F36072932C0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A918D17E-1818-43D2-96DD-91817BFDD22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9" name="Group 488">
                <a:extLst>
                  <a:ext uri="{FF2B5EF4-FFF2-40B4-BE49-F238E27FC236}">
                    <a16:creationId xmlns:a16="http://schemas.microsoft.com/office/drawing/2014/main" id="{498286BB-8785-465A-A84A-0DEBF60C21A9}"/>
                  </a:ext>
                </a:extLst>
              </p:cNvPr>
              <p:cNvGrpSpPr/>
              <p:nvPr/>
            </p:nvGrpSpPr>
            <p:grpSpPr>
              <a:xfrm>
                <a:off x="2933700" y="1209675"/>
                <a:ext cx="647700" cy="247650"/>
                <a:chOff x="1638300" y="1209675"/>
                <a:chExt cx="647700" cy="247650"/>
              </a:xfrm>
            </p:grpSpPr>
            <p:sp>
              <p:nvSpPr>
                <p:cNvPr id="490" name="Rectangle 489">
                  <a:extLst>
                    <a:ext uri="{FF2B5EF4-FFF2-40B4-BE49-F238E27FC236}">
                      <a16:creationId xmlns:a16="http://schemas.microsoft.com/office/drawing/2014/main" id="{B3E0EA69-1FC0-4839-9EE0-A1257C21B10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9A157E40-70B8-4F08-BE4B-F1BEA3AAD98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6" name="Group 475">
              <a:extLst>
                <a:ext uri="{FF2B5EF4-FFF2-40B4-BE49-F238E27FC236}">
                  <a16:creationId xmlns:a16="http://schemas.microsoft.com/office/drawing/2014/main" id="{D9BEAE2D-FBB8-4BE4-BFF5-0FD93885F62B}"/>
                </a:ext>
              </a:extLst>
            </p:cNvPr>
            <p:cNvGrpSpPr/>
            <p:nvPr/>
          </p:nvGrpSpPr>
          <p:grpSpPr>
            <a:xfrm>
              <a:off x="6845300" y="1209675"/>
              <a:ext cx="1943100" cy="247650"/>
              <a:chOff x="1638300" y="1209675"/>
              <a:chExt cx="1943100" cy="247650"/>
            </a:xfrm>
          </p:grpSpPr>
          <p:grpSp>
            <p:nvGrpSpPr>
              <p:cNvPr id="478" name="Group 477">
                <a:extLst>
                  <a:ext uri="{FF2B5EF4-FFF2-40B4-BE49-F238E27FC236}">
                    <a16:creationId xmlns:a16="http://schemas.microsoft.com/office/drawing/2014/main" id="{7988BA2E-4313-4FD1-809F-C4E24B51C727}"/>
                  </a:ext>
                </a:extLst>
              </p:cNvPr>
              <p:cNvGrpSpPr/>
              <p:nvPr/>
            </p:nvGrpSpPr>
            <p:grpSpPr>
              <a:xfrm>
                <a:off x="1638300" y="1209675"/>
                <a:ext cx="647700" cy="247650"/>
                <a:chOff x="1638300" y="1209675"/>
                <a:chExt cx="647700" cy="247650"/>
              </a:xfrm>
            </p:grpSpPr>
            <p:sp>
              <p:nvSpPr>
                <p:cNvPr id="485" name="Rectangle 484">
                  <a:extLst>
                    <a:ext uri="{FF2B5EF4-FFF2-40B4-BE49-F238E27FC236}">
                      <a16:creationId xmlns:a16="http://schemas.microsoft.com/office/drawing/2014/main" id="{EB18F65B-51FE-4121-9452-0B84E0E3080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974CF78F-8E40-4F21-BDBF-4387552B7A7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58288A94-AD2F-458B-9FEA-AF34EF782374}"/>
                  </a:ext>
                </a:extLst>
              </p:cNvPr>
              <p:cNvGrpSpPr/>
              <p:nvPr/>
            </p:nvGrpSpPr>
            <p:grpSpPr>
              <a:xfrm>
                <a:off x="2286000" y="1209675"/>
                <a:ext cx="647700" cy="247650"/>
                <a:chOff x="1638300" y="1209675"/>
                <a:chExt cx="647700" cy="247650"/>
              </a:xfrm>
            </p:grpSpPr>
            <p:sp>
              <p:nvSpPr>
                <p:cNvPr id="483" name="Rectangle 482">
                  <a:extLst>
                    <a:ext uri="{FF2B5EF4-FFF2-40B4-BE49-F238E27FC236}">
                      <a16:creationId xmlns:a16="http://schemas.microsoft.com/office/drawing/2014/main" id="{9D242989-7F05-4D56-9275-0E6340792B0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5CC3B000-04DC-4626-A05C-0CB12CFDA89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0" name="Group 479">
                <a:extLst>
                  <a:ext uri="{FF2B5EF4-FFF2-40B4-BE49-F238E27FC236}">
                    <a16:creationId xmlns:a16="http://schemas.microsoft.com/office/drawing/2014/main" id="{81B6C189-A446-44B8-9D68-66F44FFA8A3F}"/>
                  </a:ext>
                </a:extLst>
              </p:cNvPr>
              <p:cNvGrpSpPr/>
              <p:nvPr/>
            </p:nvGrpSpPr>
            <p:grpSpPr>
              <a:xfrm>
                <a:off x="2933700" y="1209675"/>
                <a:ext cx="647700" cy="247650"/>
                <a:chOff x="1638300" y="1209675"/>
                <a:chExt cx="647700" cy="247650"/>
              </a:xfrm>
            </p:grpSpPr>
            <p:sp>
              <p:nvSpPr>
                <p:cNvPr id="481" name="Rectangle 480">
                  <a:extLst>
                    <a:ext uri="{FF2B5EF4-FFF2-40B4-BE49-F238E27FC236}">
                      <a16:creationId xmlns:a16="http://schemas.microsoft.com/office/drawing/2014/main" id="{3740FD84-2C16-4B85-A53F-380101893E5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B7114158-54DB-4BEA-8053-7E9DA40BC68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7" name="TextBox 476">
              <a:extLst>
                <a:ext uri="{FF2B5EF4-FFF2-40B4-BE49-F238E27FC236}">
                  <a16:creationId xmlns:a16="http://schemas.microsoft.com/office/drawing/2014/main" id="{E082EE2D-6DD4-4552-B7BA-C2FF973841A0}"/>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grpSp>
        <p:nvGrpSpPr>
          <p:cNvPr id="539" name="Group 538">
            <a:extLst>
              <a:ext uri="{FF2B5EF4-FFF2-40B4-BE49-F238E27FC236}">
                <a16:creationId xmlns:a16="http://schemas.microsoft.com/office/drawing/2014/main" id="{4C40E62F-FA72-4E52-89B4-826134EA4E19}"/>
              </a:ext>
            </a:extLst>
          </p:cNvPr>
          <p:cNvGrpSpPr/>
          <p:nvPr/>
        </p:nvGrpSpPr>
        <p:grpSpPr>
          <a:xfrm>
            <a:off x="7327078" y="5222684"/>
            <a:ext cx="4671720" cy="369332"/>
            <a:chOff x="1638300" y="1087993"/>
            <a:chExt cx="7150100" cy="369332"/>
          </a:xfrm>
        </p:grpSpPr>
        <p:grpSp>
          <p:nvGrpSpPr>
            <p:cNvPr id="540" name="Group 539">
              <a:extLst>
                <a:ext uri="{FF2B5EF4-FFF2-40B4-BE49-F238E27FC236}">
                  <a16:creationId xmlns:a16="http://schemas.microsoft.com/office/drawing/2014/main" id="{0A807488-2D67-44BD-838C-215DD3B970E4}"/>
                </a:ext>
              </a:extLst>
            </p:cNvPr>
            <p:cNvGrpSpPr/>
            <p:nvPr/>
          </p:nvGrpSpPr>
          <p:grpSpPr>
            <a:xfrm>
              <a:off x="1638300" y="1209675"/>
              <a:ext cx="1943100" cy="247650"/>
              <a:chOff x="1638300" y="1209675"/>
              <a:chExt cx="1943100" cy="247650"/>
            </a:xfrm>
          </p:grpSpPr>
          <p:grpSp>
            <p:nvGrpSpPr>
              <p:cNvPr id="562" name="Group 561">
                <a:extLst>
                  <a:ext uri="{FF2B5EF4-FFF2-40B4-BE49-F238E27FC236}">
                    <a16:creationId xmlns:a16="http://schemas.microsoft.com/office/drawing/2014/main" id="{E7224964-770F-4EAA-BA28-CAAF8F7886D8}"/>
                  </a:ext>
                </a:extLst>
              </p:cNvPr>
              <p:cNvGrpSpPr/>
              <p:nvPr/>
            </p:nvGrpSpPr>
            <p:grpSpPr>
              <a:xfrm>
                <a:off x="1638300" y="1209675"/>
                <a:ext cx="647700" cy="247650"/>
                <a:chOff x="1638300" y="1209675"/>
                <a:chExt cx="647700" cy="247650"/>
              </a:xfrm>
            </p:grpSpPr>
            <p:sp>
              <p:nvSpPr>
                <p:cNvPr id="569" name="Rectangle 568">
                  <a:extLst>
                    <a:ext uri="{FF2B5EF4-FFF2-40B4-BE49-F238E27FC236}">
                      <a16:creationId xmlns:a16="http://schemas.microsoft.com/office/drawing/2014/main" id="{7293A5E5-C18A-44B3-91B9-68783F3B01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9F6F1B01-9B53-40CC-8548-E502CDE7F3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3" name="Group 562">
                <a:extLst>
                  <a:ext uri="{FF2B5EF4-FFF2-40B4-BE49-F238E27FC236}">
                    <a16:creationId xmlns:a16="http://schemas.microsoft.com/office/drawing/2014/main" id="{0EC6A777-7565-4C06-A5B5-E0BD29B9A8AD}"/>
                  </a:ext>
                </a:extLst>
              </p:cNvPr>
              <p:cNvGrpSpPr/>
              <p:nvPr/>
            </p:nvGrpSpPr>
            <p:grpSpPr>
              <a:xfrm>
                <a:off x="2286000" y="1209675"/>
                <a:ext cx="647700" cy="247650"/>
                <a:chOff x="1638300" y="1209675"/>
                <a:chExt cx="647700" cy="247650"/>
              </a:xfrm>
            </p:grpSpPr>
            <p:sp>
              <p:nvSpPr>
                <p:cNvPr id="567" name="Rectangle 566">
                  <a:extLst>
                    <a:ext uri="{FF2B5EF4-FFF2-40B4-BE49-F238E27FC236}">
                      <a16:creationId xmlns:a16="http://schemas.microsoft.com/office/drawing/2014/main" id="{A193078F-F4CC-453D-8043-66143C54068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4030103B-AC39-409E-9C8F-29CCC02F61E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4" name="Group 563">
                <a:extLst>
                  <a:ext uri="{FF2B5EF4-FFF2-40B4-BE49-F238E27FC236}">
                    <a16:creationId xmlns:a16="http://schemas.microsoft.com/office/drawing/2014/main" id="{6BC313EA-0FE8-4D0F-A581-E79E27CBE0AD}"/>
                  </a:ext>
                </a:extLst>
              </p:cNvPr>
              <p:cNvGrpSpPr/>
              <p:nvPr/>
            </p:nvGrpSpPr>
            <p:grpSpPr>
              <a:xfrm>
                <a:off x="2933700" y="1209675"/>
                <a:ext cx="647700" cy="247650"/>
                <a:chOff x="1638300" y="1209675"/>
                <a:chExt cx="647700" cy="247650"/>
              </a:xfrm>
            </p:grpSpPr>
            <p:sp>
              <p:nvSpPr>
                <p:cNvPr id="565" name="Rectangle 564">
                  <a:extLst>
                    <a:ext uri="{FF2B5EF4-FFF2-40B4-BE49-F238E27FC236}">
                      <a16:creationId xmlns:a16="http://schemas.microsoft.com/office/drawing/2014/main" id="{B48C6BDE-E482-4B33-92CC-863C9ABD795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a:extLst>
                    <a:ext uri="{FF2B5EF4-FFF2-40B4-BE49-F238E27FC236}">
                      <a16:creationId xmlns:a16="http://schemas.microsoft.com/office/drawing/2014/main" id="{26896C0E-1606-43A5-B547-BBC0F7F3E02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1" name="Group 540">
              <a:extLst>
                <a:ext uri="{FF2B5EF4-FFF2-40B4-BE49-F238E27FC236}">
                  <a16:creationId xmlns:a16="http://schemas.microsoft.com/office/drawing/2014/main" id="{BEF28501-20FE-4503-8EFC-FF3E97ACEDB0}"/>
                </a:ext>
              </a:extLst>
            </p:cNvPr>
            <p:cNvGrpSpPr/>
            <p:nvPr/>
          </p:nvGrpSpPr>
          <p:grpSpPr>
            <a:xfrm>
              <a:off x="3581400" y="1209675"/>
              <a:ext cx="1943100" cy="247650"/>
              <a:chOff x="1638300" y="1209675"/>
              <a:chExt cx="1943100" cy="247650"/>
            </a:xfrm>
          </p:grpSpPr>
          <p:grpSp>
            <p:nvGrpSpPr>
              <p:cNvPr id="553" name="Group 552">
                <a:extLst>
                  <a:ext uri="{FF2B5EF4-FFF2-40B4-BE49-F238E27FC236}">
                    <a16:creationId xmlns:a16="http://schemas.microsoft.com/office/drawing/2014/main" id="{CE3DB04A-D507-4444-8714-E841D5BF7301}"/>
                  </a:ext>
                </a:extLst>
              </p:cNvPr>
              <p:cNvGrpSpPr/>
              <p:nvPr/>
            </p:nvGrpSpPr>
            <p:grpSpPr>
              <a:xfrm>
                <a:off x="1638300" y="1209675"/>
                <a:ext cx="647700" cy="247650"/>
                <a:chOff x="1638300" y="1209675"/>
                <a:chExt cx="647700" cy="247650"/>
              </a:xfrm>
            </p:grpSpPr>
            <p:sp>
              <p:nvSpPr>
                <p:cNvPr id="560" name="Rectangle 559">
                  <a:extLst>
                    <a:ext uri="{FF2B5EF4-FFF2-40B4-BE49-F238E27FC236}">
                      <a16:creationId xmlns:a16="http://schemas.microsoft.com/office/drawing/2014/main" id="{ABB12967-9908-4EC3-9E48-5D0DBABE768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a:extLst>
                    <a:ext uri="{FF2B5EF4-FFF2-40B4-BE49-F238E27FC236}">
                      <a16:creationId xmlns:a16="http://schemas.microsoft.com/office/drawing/2014/main" id="{F5667188-0C7A-467F-87DE-A62653E173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4" name="Group 553">
                <a:extLst>
                  <a:ext uri="{FF2B5EF4-FFF2-40B4-BE49-F238E27FC236}">
                    <a16:creationId xmlns:a16="http://schemas.microsoft.com/office/drawing/2014/main" id="{3411F3B6-DFCD-4FB3-A5AD-F42F6A8A22C4}"/>
                  </a:ext>
                </a:extLst>
              </p:cNvPr>
              <p:cNvGrpSpPr/>
              <p:nvPr/>
            </p:nvGrpSpPr>
            <p:grpSpPr>
              <a:xfrm>
                <a:off x="2286000" y="1209675"/>
                <a:ext cx="647700" cy="247650"/>
                <a:chOff x="1638300" y="1209675"/>
                <a:chExt cx="647700" cy="247650"/>
              </a:xfrm>
            </p:grpSpPr>
            <p:sp>
              <p:nvSpPr>
                <p:cNvPr id="558" name="Rectangle 557">
                  <a:extLst>
                    <a:ext uri="{FF2B5EF4-FFF2-40B4-BE49-F238E27FC236}">
                      <a16:creationId xmlns:a16="http://schemas.microsoft.com/office/drawing/2014/main" id="{702498A9-4798-4E24-80CE-6E7B26BDAA0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635A6B03-D36F-4359-90F9-285F0B0F1BF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5" name="Group 554">
                <a:extLst>
                  <a:ext uri="{FF2B5EF4-FFF2-40B4-BE49-F238E27FC236}">
                    <a16:creationId xmlns:a16="http://schemas.microsoft.com/office/drawing/2014/main" id="{A9372D2A-31E1-4415-A02C-4BA8E3F2876C}"/>
                  </a:ext>
                </a:extLst>
              </p:cNvPr>
              <p:cNvGrpSpPr/>
              <p:nvPr/>
            </p:nvGrpSpPr>
            <p:grpSpPr>
              <a:xfrm>
                <a:off x="2933700" y="1209675"/>
                <a:ext cx="647700" cy="247650"/>
                <a:chOff x="1638300" y="1209675"/>
                <a:chExt cx="647700" cy="247650"/>
              </a:xfrm>
            </p:grpSpPr>
            <p:sp>
              <p:nvSpPr>
                <p:cNvPr id="556" name="Rectangle 555">
                  <a:extLst>
                    <a:ext uri="{FF2B5EF4-FFF2-40B4-BE49-F238E27FC236}">
                      <a16:creationId xmlns:a16="http://schemas.microsoft.com/office/drawing/2014/main" id="{B1C77449-7288-4BA1-A1A6-FC3094BB9DD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417475AF-9BC8-42B7-B234-7C3ED2D4F84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2" name="Group 541">
              <a:extLst>
                <a:ext uri="{FF2B5EF4-FFF2-40B4-BE49-F238E27FC236}">
                  <a16:creationId xmlns:a16="http://schemas.microsoft.com/office/drawing/2014/main" id="{17DCEC4F-9EDD-4543-AEFB-5EFDA4BA0344}"/>
                </a:ext>
              </a:extLst>
            </p:cNvPr>
            <p:cNvGrpSpPr/>
            <p:nvPr/>
          </p:nvGrpSpPr>
          <p:grpSpPr>
            <a:xfrm>
              <a:off x="6845300" y="1209675"/>
              <a:ext cx="1943100" cy="247650"/>
              <a:chOff x="1638300" y="1209675"/>
              <a:chExt cx="1943100" cy="247650"/>
            </a:xfrm>
          </p:grpSpPr>
          <p:grpSp>
            <p:nvGrpSpPr>
              <p:cNvPr id="544" name="Group 543">
                <a:extLst>
                  <a:ext uri="{FF2B5EF4-FFF2-40B4-BE49-F238E27FC236}">
                    <a16:creationId xmlns:a16="http://schemas.microsoft.com/office/drawing/2014/main" id="{996FFDE3-5DB2-4BD2-98E3-A1DD61FC3CB9}"/>
                  </a:ext>
                </a:extLst>
              </p:cNvPr>
              <p:cNvGrpSpPr/>
              <p:nvPr/>
            </p:nvGrpSpPr>
            <p:grpSpPr>
              <a:xfrm>
                <a:off x="1638300" y="1209675"/>
                <a:ext cx="647700" cy="247650"/>
                <a:chOff x="1638300" y="1209675"/>
                <a:chExt cx="647700" cy="247650"/>
              </a:xfrm>
            </p:grpSpPr>
            <p:sp>
              <p:nvSpPr>
                <p:cNvPr id="551" name="Rectangle 550">
                  <a:extLst>
                    <a:ext uri="{FF2B5EF4-FFF2-40B4-BE49-F238E27FC236}">
                      <a16:creationId xmlns:a16="http://schemas.microsoft.com/office/drawing/2014/main" id="{6E0032CA-5D2C-411E-899B-59B3CA9A50F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A1D014BC-1977-406F-AC24-D1336E5ED4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5" name="Group 544">
                <a:extLst>
                  <a:ext uri="{FF2B5EF4-FFF2-40B4-BE49-F238E27FC236}">
                    <a16:creationId xmlns:a16="http://schemas.microsoft.com/office/drawing/2014/main" id="{B52B5E2C-CF39-4910-9F5B-700253DC44CC}"/>
                  </a:ext>
                </a:extLst>
              </p:cNvPr>
              <p:cNvGrpSpPr/>
              <p:nvPr/>
            </p:nvGrpSpPr>
            <p:grpSpPr>
              <a:xfrm>
                <a:off x="2286000" y="1209675"/>
                <a:ext cx="647700" cy="247650"/>
                <a:chOff x="1638300" y="1209675"/>
                <a:chExt cx="647700" cy="247650"/>
              </a:xfrm>
            </p:grpSpPr>
            <p:sp>
              <p:nvSpPr>
                <p:cNvPr id="549" name="Rectangle 548">
                  <a:extLst>
                    <a:ext uri="{FF2B5EF4-FFF2-40B4-BE49-F238E27FC236}">
                      <a16:creationId xmlns:a16="http://schemas.microsoft.com/office/drawing/2014/main" id="{C1D5796B-074D-4E1D-9A03-6D803743D9A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5545521C-2C7A-498F-8F08-3B39BF75F31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6" name="Group 545">
                <a:extLst>
                  <a:ext uri="{FF2B5EF4-FFF2-40B4-BE49-F238E27FC236}">
                    <a16:creationId xmlns:a16="http://schemas.microsoft.com/office/drawing/2014/main" id="{37BC83D6-C5B1-4E4A-B0D3-9975E5EE8750}"/>
                  </a:ext>
                </a:extLst>
              </p:cNvPr>
              <p:cNvGrpSpPr/>
              <p:nvPr/>
            </p:nvGrpSpPr>
            <p:grpSpPr>
              <a:xfrm>
                <a:off x="2933700" y="1209675"/>
                <a:ext cx="647700" cy="247650"/>
                <a:chOff x="1638300" y="1209675"/>
                <a:chExt cx="647700" cy="247650"/>
              </a:xfrm>
            </p:grpSpPr>
            <p:sp>
              <p:nvSpPr>
                <p:cNvPr id="547" name="Rectangle 546">
                  <a:extLst>
                    <a:ext uri="{FF2B5EF4-FFF2-40B4-BE49-F238E27FC236}">
                      <a16:creationId xmlns:a16="http://schemas.microsoft.com/office/drawing/2014/main" id="{7917D247-92CC-40CC-A720-E9FAA67707D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8E41AB3A-A399-42E3-9A7F-1601F1D4163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43" name="TextBox 542">
              <a:extLst>
                <a:ext uri="{FF2B5EF4-FFF2-40B4-BE49-F238E27FC236}">
                  <a16:creationId xmlns:a16="http://schemas.microsoft.com/office/drawing/2014/main" id="{C623D817-79EA-4895-A4C8-703CA46308BA}"/>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sp>
        <p:nvSpPr>
          <p:cNvPr id="20" name="TextBox 19">
            <a:extLst>
              <a:ext uri="{FF2B5EF4-FFF2-40B4-BE49-F238E27FC236}">
                <a16:creationId xmlns:a16="http://schemas.microsoft.com/office/drawing/2014/main" id="{FC9625D0-494E-42BE-AC49-A39C4E7D2803}"/>
              </a:ext>
            </a:extLst>
          </p:cNvPr>
          <p:cNvSpPr txBox="1"/>
          <p:nvPr/>
        </p:nvSpPr>
        <p:spPr>
          <a:xfrm>
            <a:off x="631585" y="5339846"/>
            <a:ext cx="877933" cy="369332"/>
          </a:xfrm>
          <a:prstGeom prst="rect">
            <a:avLst/>
          </a:prstGeom>
          <a:noFill/>
        </p:spPr>
        <p:txBody>
          <a:bodyPr wrap="none" rtlCol="0">
            <a:spAutoFit/>
          </a:bodyPr>
          <a:lstStyle/>
          <a:p>
            <a:r>
              <a:rPr lang="en-US" dirty="0"/>
              <a:t>Row 10</a:t>
            </a:r>
          </a:p>
        </p:txBody>
      </p:sp>
      <p:sp>
        <p:nvSpPr>
          <p:cNvPr id="571" name="TextBox 570">
            <a:extLst>
              <a:ext uri="{FF2B5EF4-FFF2-40B4-BE49-F238E27FC236}">
                <a16:creationId xmlns:a16="http://schemas.microsoft.com/office/drawing/2014/main" id="{AC5E569D-C049-42DF-B998-33203D34430C}"/>
              </a:ext>
            </a:extLst>
          </p:cNvPr>
          <p:cNvSpPr txBox="1"/>
          <p:nvPr/>
        </p:nvSpPr>
        <p:spPr>
          <a:xfrm>
            <a:off x="6425074" y="5279608"/>
            <a:ext cx="877933" cy="369332"/>
          </a:xfrm>
          <a:prstGeom prst="rect">
            <a:avLst/>
          </a:prstGeom>
          <a:noFill/>
        </p:spPr>
        <p:txBody>
          <a:bodyPr wrap="none" rtlCol="0">
            <a:spAutoFit/>
          </a:bodyPr>
          <a:lstStyle/>
          <a:p>
            <a:r>
              <a:rPr lang="en-US" dirty="0"/>
              <a:t>Row 16</a:t>
            </a:r>
          </a:p>
        </p:txBody>
      </p:sp>
      <p:sp>
        <p:nvSpPr>
          <p:cNvPr id="21" name="Left Brace 20">
            <a:extLst>
              <a:ext uri="{FF2B5EF4-FFF2-40B4-BE49-F238E27FC236}">
                <a16:creationId xmlns:a16="http://schemas.microsoft.com/office/drawing/2014/main" id="{0907F4D0-7372-4FBD-BB37-88E409ACF3DD}"/>
              </a:ext>
            </a:extLst>
          </p:cNvPr>
          <p:cNvSpPr/>
          <p:nvPr/>
        </p:nvSpPr>
        <p:spPr>
          <a:xfrm rot="16200000">
            <a:off x="2076168" y="5178758"/>
            <a:ext cx="172934" cy="11484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3" name="Straight Arrow Connector 572">
            <a:extLst>
              <a:ext uri="{FF2B5EF4-FFF2-40B4-BE49-F238E27FC236}">
                <a16:creationId xmlns:a16="http://schemas.microsoft.com/office/drawing/2014/main" id="{38FEA862-2952-47EB-87AA-DB9E967D0574}"/>
              </a:ext>
            </a:extLst>
          </p:cNvPr>
          <p:cNvCxnSpPr>
            <a:cxnSpLocks/>
          </p:cNvCxnSpPr>
          <p:nvPr/>
        </p:nvCxnSpPr>
        <p:spPr>
          <a:xfrm>
            <a:off x="2815753" y="5160474"/>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4" name="Group 573">
            <a:extLst>
              <a:ext uri="{FF2B5EF4-FFF2-40B4-BE49-F238E27FC236}">
                <a16:creationId xmlns:a16="http://schemas.microsoft.com/office/drawing/2014/main" id="{4D2C8F6D-8C59-4BCB-BE63-A3DA291D2D9F}"/>
              </a:ext>
            </a:extLst>
          </p:cNvPr>
          <p:cNvGrpSpPr/>
          <p:nvPr/>
        </p:nvGrpSpPr>
        <p:grpSpPr>
          <a:xfrm>
            <a:off x="1565393" y="6271112"/>
            <a:ext cx="4671720" cy="369332"/>
            <a:chOff x="1638300" y="1087993"/>
            <a:chExt cx="7150100" cy="369332"/>
          </a:xfrm>
        </p:grpSpPr>
        <p:grpSp>
          <p:nvGrpSpPr>
            <p:cNvPr id="575" name="Group 574">
              <a:extLst>
                <a:ext uri="{FF2B5EF4-FFF2-40B4-BE49-F238E27FC236}">
                  <a16:creationId xmlns:a16="http://schemas.microsoft.com/office/drawing/2014/main" id="{9D554174-BA0C-45CB-BF3D-04A779C573DE}"/>
                </a:ext>
              </a:extLst>
            </p:cNvPr>
            <p:cNvGrpSpPr/>
            <p:nvPr/>
          </p:nvGrpSpPr>
          <p:grpSpPr>
            <a:xfrm>
              <a:off x="1638300" y="1209675"/>
              <a:ext cx="1943100" cy="247650"/>
              <a:chOff x="1638300" y="1209675"/>
              <a:chExt cx="1943100" cy="247650"/>
            </a:xfrm>
          </p:grpSpPr>
          <p:grpSp>
            <p:nvGrpSpPr>
              <p:cNvPr id="597" name="Group 596">
                <a:extLst>
                  <a:ext uri="{FF2B5EF4-FFF2-40B4-BE49-F238E27FC236}">
                    <a16:creationId xmlns:a16="http://schemas.microsoft.com/office/drawing/2014/main" id="{F6376FEC-6DD1-4C82-96DB-8CFE7818262D}"/>
                  </a:ext>
                </a:extLst>
              </p:cNvPr>
              <p:cNvGrpSpPr/>
              <p:nvPr/>
            </p:nvGrpSpPr>
            <p:grpSpPr>
              <a:xfrm>
                <a:off x="1638300" y="1209675"/>
                <a:ext cx="647700" cy="247650"/>
                <a:chOff x="1638300" y="1209675"/>
                <a:chExt cx="647700" cy="247650"/>
              </a:xfrm>
            </p:grpSpPr>
            <p:sp>
              <p:nvSpPr>
                <p:cNvPr id="604" name="Rectangle 603">
                  <a:extLst>
                    <a:ext uri="{FF2B5EF4-FFF2-40B4-BE49-F238E27FC236}">
                      <a16:creationId xmlns:a16="http://schemas.microsoft.com/office/drawing/2014/main" id="{A7FADD12-CB21-4E72-BCD2-8BF9DA88873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98441304-1A56-4771-83EB-290C53516C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8" name="Group 597">
                <a:extLst>
                  <a:ext uri="{FF2B5EF4-FFF2-40B4-BE49-F238E27FC236}">
                    <a16:creationId xmlns:a16="http://schemas.microsoft.com/office/drawing/2014/main" id="{017865FC-1EF7-48C4-AD14-ECCD446045BC}"/>
                  </a:ext>
                </a:extLst>
              </p:cNvPr>
              <p:cNvGrpSpPr/>
              <p:nvPr/>
            </p:nvGrpSpPr>
            <p:grpSpPr>
              <a:xfrm>
                <a:off x="2286000" y="1209675"/>
                <a:ext cx="647700" cy="247650"/>
                <a:chOff x="1638300" y="1209675"/>
                <a:chExt cx="647700" cy="247650"/>
              </a:xfrm>
            </p:grpSpPr>
            <p:sp>
              <p:nvSpPr>
                <p:cNvPr id="602" name="Rectangle 601">
                  <a:extLst>
                    <a:ext uri="{FF2B5EF4-FFF2-40B4-BE49-F238E27FC236}">
                      <a16:creationId xmlns:a16="http://schemas.microsoft.com/office/drawing/2014/main" id="{DB3BE5EB-D966-4B6E-8855-1B54FEAFBD6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a:extLst>
                    <a:ext uri="{FF2B5EF4-FFF2-40B4-BE49-F238E27FC236}">
                      <a16:creationId xmlns:a16="http://schemas.microsoft.com/office/drawing/2014/main" id="{60D93A53-3226-4999-AF21-94219A21A81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9" name="Group 598">
                <a:extLst>
                  <a:ext uri="{FF2B5EF4-FFF2-40B4-BE49-F238E27FC236}">
                    <a16:creationId xmlns:a16="http://schemas.microsoft.com/office/drawing/2014/main" id="{A302CD72-A250-4FE2-B6DF-C7222A97E783}"/>
                  </a:ext>
                </a:extLst>
              </p:cNvPr>
              <p:cNvGrpSpPr/>
              <p:nvPr/>
            </p:nvGrpSpPr>
            <p:grpSpPr>
              <a:xfrm>
                <a:off x="2933700" y="1209675"/>
                <a:ext cx="647700" cy="247650"/>
                <a:chOff x="1638300" y="1209675"/>
                <a:chExt cx="647700" cy="247650"/>
              </a:xfrm>
            </p:grpSpPr>
            <p:sp>
              <p:nvSpPr>
                <p:cNvPr id="600" name="Rectangle 599">
                  <a:extLst>
                    <a:ext uri="{FF2B5EF4-FFF2-40B4-BE49-F238E27FC236}">
                      <a16:creationId xmlns:a16="http://schemas.microsoft.com/office/drawing/2014/main" id="{34DBBD80-4ED9-497B-A67F-6360E7EBDE8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a:extLst>
                    <a:ext uri="{FF2B5EF4-FFF2-40B4-BE49-F238E27FC236}">
                      <a16:creationId xmlns:a16="http://schemas.microsoft.com/office/drawing/2014/main" id="{599984E9-1803-4048-8175-8FDB5229374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6" name="Group 575">
              <a:extLst>
                <a:ext uri="{FF2B5EF4-FFF2-40B4-BE49-F238E27FC236}">
                  <a16:creationId xmlns:a16="http://schemas.microsoft.com/office/drawing/2014/main" id="{E21CA150-5BE2-4E9D-A42E-5D76E2EB8479}"/>
                </a:ext>
              </a:extLst>
            </p:cNvPr>
            <p:cNvGrpSpPr/>
            <p:nvPr/>
          </p:nvGrpSpPr>
          <p:grpSpPr>
            <a:xfrm>
              <a:off x="3581400" y="1209675"/>
              <a:ext cx="1943100" cy="247650"/>
              <a:chOff x="1638300" y="1209675"/>
              <a:chExt cx="1943100" cy="247650"/>
            </a:xfrm>
          </p:grpSpPr>
          <p:grpSp>
            <p:nvGrpSpPr>
              <p:cNvPr id="588" name="Group 587">
                <a:extLst>
                  <a:ext uri="{FF2B5EF4-FFF2-40B4-BE49-F238E27FC236}">
                    <a16:creationId xmlns:a16="http://schemas.microsoft.com/office/drawing/2014/main" id="{52DFD29B-B474-443C-AC30-8AD20F4C9897}"/>
                  </a:ext>
                </a:extLst>
              </p:cNvPr>
              <p:cNvGrpSpPr/>
              <p:nvPr/>
            </p:nvGrpSpPr>
            <p:grpSpPr>
              <a:xfrm>
                <a:off x="1638300" y="1209675"/>
                <a:ext cx="647700" cy="247650"/>
                <a:chOff x="1638300" y="1209675"/>
                <a:chExt cx="647700" cy="247650"/>
              </a:xfrm>
            </p:grpSpPr>
            <p:sp>
              <p:nvSpPr>
                <p:cNvPr id="595" name="Rectangle 594">
                  <a:extLst>
                    <a:ext uri="{FF2B5EF4-FFF2-40B4-BE49-F238E27FC236}">
                      <a16:creationId xmlns:a16="http://schemas.microsoft.com/office/drawing/2014/main" id="{E61771D3-1EBC-4249-B2B2-24A857FC4C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595">
                  <a:extLst>
                    <a:ext uri="{FF2B5EF4-FFF2-40B4-BE49-F238E27FC236}">
                      <a16:creationId xmlns:a16="http://schemas.microsoft.com/office/drawing/2014/main" id="{27CE6DE5-8B9F-4419-AC57-746C62F2F8A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9" name="Group 588">
                <a:extLst>
                  <a:ext uri="{FF2B5EF4-FFF2-40B4-BE49-F238E27FC236}">
                    <a16:creationId xmlns:a16="http://schemas.microsoft.com/office/drawing/2014/main" id="{59AAD966-12DC-4BBB-A844-75CB1405AC5D}"/>
                  </a:ext>
                </a:extLst>
              </p:cNvPr>
              <p:cNvGrpSpPr/>
              <p:nvPr/>
            </p:nvGrpSpPr>
            <p:grpSpPr>
              <a:xfrm>
                <a:off x="2286000" y="1209675"/>
                <a:ext cx="647700" cy="247650"/>
                <a:chOff x="1638300" y="1209675"/>
                <a:chExt cx="647700" cy="247650"/>
              </a:xfrm>
            </p:grpSpPr>
            <p:sp>
              <p:nvSpPr>
                <p:cNvPr id="593" name="Rectangle 592">
                  <a:extLst>
                    <a:ext uri="{FF2B5EF4-FFF2-40B4-BE49-F238E27FC236}">
                      <a16:creationId xmlns:a16="http://schemas.microsoft.com/office/drawing/2014/main" id="{90738F79-A318-4C64-AECD-6A39553844E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593">
                  <a:extLst>
                    <a:ext uri="{FF2B5EF4-FFF2-40B4-BE49-F238E27FC236}">
                      <a16:creationId xmlns:a16="http://schemas.microsoft.com/office/drawing/2014/main" id="{43D7C0E4-6B2A-4282-982B-934DE55924B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0" name="Group 589">
                <a:extLst>
                  <a:ext uri="{FF2B5EF4-FFF2-40B4-BE49-F238E27FC236}">
                    <a16:creationId xmlns:a16="http://schemas.microsoft.com/office/drawing/2014/main" id="{2A9C1774-AA67-4D0D-804D-2D8698E31A32}"/>
                  </a:ext>
                </a:extLst>
              </p:cNvPr>
              <p:cNvGrpSpPr/>
              <p:nvPr/>
            </p:nvGrpSpPr>
            <p:grpSpPr>
              <a:xfrm>
                <a:off x="2933700" y="1209675"/>
                <a:ext cx="647700" cy="247650"/>
                <a:chOff x="1638300" y="1209675"/>
                <a:chExt cx="647700" cy="247650"/>
              </a:xfrm>
            </p:grpSpPr>
            <p:sp>
              <p:nvSpPr>
                <p:cNvPr id="591" name="Rectangle 590">
                  <a:extLst>
                    <a:ext uri="{FF2B5EF4-FFF2-40B4-BE49-F238E27FC236}">
                      <a16:creationId xmlns:a16="http://schemas.microsoft.com/office/drawing/2014/main" id="{11DE378C-66E2-46CF-A22F-5220052BB6E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a:extLst>
                    <a:ext uri="{FF2B5EF4-FFF2-40B4-BE49-F238E27FC236}">
                      <a16:creationId xmlns:a16="http://schemas.microsoft.com/office/drawing/2014/main" id="{473D14A5-A162-40B7-AD19-8A6C9F28191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7" name="Group 576">
              <a:extLst>
                <a:ext uri="{FF2B5EF4-FFF2-40B4-BE49-F238E27FC236}">
                  <a16:creationId xmlns:a16="http://schemas.microsoft.com/office/drawing/2014/main" id="{2E950A7C-ACCF-41FB-9AC3-B0044DC12D16}"/>
                </a:ext>
              </a:extLst>
            </p:cNvPr>
            <p:cNvGrpSpPr/>
            <p:nvPr/>
          </p:nvGrpSpPr>
          <p:grpSpPr>
            <a:xfrm>
              <a:off x="6845300" y="1209675"/>
              <a:ext cx="1943100" cy="247650"/>
              <a:chOff x="1638300" y="1209675"/>
              <a:chExt cx="1943100" cy="247650"/>
            </a:xfrm>
          </p:grpSpPr>
          <p:grpSp>
            <p:nvGrpSpPr>
              <p:cNvPr id="579" name="Group 578">
                <a:extLst>
                  <a:ext uri="{FF2B5EF4-FFF2-40B4-BE49-F238E27FC236}">
                    <a16:creationId xmlns:a16="http://schemas.microsoft.com/office/drawing/2014/main" id="{14C37331-EC36-4FD3-81C6-DC63B51135A3}"/>
                  </a:ext>
                </a:extLst>
              </p:cNvPr>
              <p:cNvGrpSpPr/>
              <p:nvPr/>
            </p:nvGrpSpPr>
            <p:grpSpPr>
              <a:xfrm>
                <a:off x="1638300" y="1209675"/>
                <a:ext cx="647700" cy="247650"/>
                <a:chOff x="1638300" y="1209675"/>
                <a:chExt cx="647700" cy="247650"/>
              </a:xfrm>
            </p:grpSpPr>
            <p:sp>
              <p:nvSpPr>
                <p:cNvPr id="586" name="Rectangle 585">
                  <a:extLst>
                    <a:ext uri="{FF2B5EF4-FFF2-40B4-BE49-F238E27FC236}">
                      <a16:creationId xmlns:a16="http://schemas.microsoft.com/office/drawing/2014/main" id="{93B62685-3014-492C-94EE-4D11365AEFA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a:extLst>
                    <a:ext uri="{FF2B5EF4-FFF2-40B4-BE49-F238E27FC236}">
                      <a16:creationId xmlns:a16="http://schemas.microsoft.com/office/drawing/2014/main" id="{5BF36C77-2CE2-4181-9113-234A4EFD875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0" name="Group 579">
                <a:extLst>
                  <a:ext uri="{FF2B5EF4-FFF2-40B4-BE49-F238E27FC236}">
                    <a16:creationId xmlns:a16="http://schemas.microsoft.com/office/drawing/2014/main" id="{B782BA17-9EB3-4752-B2F1-169D47AD0A86}"/>
                  </a:ext>
                </a:extLst>
              </p:cNvPr>
              <p:cNvGrpSpPr/>
              <p:nvPr/>
            </p:nvGrpSpPr>
            <p:grpSpPr>
              <a:xfrm>
                <a:off x="2286000" y="1209675"/>
                <a:ext cx="647700" cy="247650"/>
                <a:chOff x="1638300" y="1209675"/>
                <a:chExt cx="647700" cy="247650"/>
              </a:xfrm>
            </p:grpSpPr>
            <p:sp>
              <p:nvSpPr>
                <p:cNvPr id="584" name="Rectangle 583">
                  <a:extLst>
                    <a:ext uri="{FF2B5EF4-FFF2-40B4-BE49-F238E27FC236}">
                      <a16:creationId xmlns:a16="http://schemas.microsoft.com/office/drawing/2014/main" id="{9664EA6A-8AC0-42A5-AE3C-CBC3D93F2B5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a:extLst>
                    <a:ext uri="{FF2B5EF4-FFF2-40B4-BE49-F238E27FC236}">
                      <a16:creationId xmlns:a16="http://schemas.microsoft.com/office/drawing/2014/main" id="{D47F6C6B-53C3-4FFA-B45C-4F42F5FC1E7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1" name="Group 580">
                <a:extLst>
                  <a:ext uri="{FF2B5EF4-FFF2-40B4-BE49-F238E27FC236}">
                    <a16:creationId xmlns:a16="http://schemas.microsoft.com/office/drawing/2014/main" id="{7A24C0A6-59DF-4687-B12C-44F2F9DAF89F}"/>
                  </a:ext>
                </a:extLst>
              </p:cNvPr>
              <p:cNvGrpSpPr/>
              <p:nvPr/>
            </p:nvGrpSpPr>
            <p:grpSpPr>
              <a:xfrm>
                <a:off x="2933700" y="1209675"/>
                <a:ext cx="647700" cy="247650"/>
                <a:chOff x="1638300" y="1209675"/>
                <a:chExt cx="647700" cy="247650"/>
              </a:xfrm>
            </p:grpSpPr>
            <p:sp>
              <p:nvSpPr>
                <p:cNvPr id="582" name="Rectangle 581">
                  <a:extLst>
                    <a:ext uri="{FF2B5EF4-FFF2-40B4-BE49-F238E27FC236}">
                      <a16:creationId xmlns:a16="http://schemas.microsoft.com/office/drawing/2014/main" id="{8FFE619D-1811-4E5C-BFFB-A256A87E5B6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a:extLst>
                    <a:ext uri="{FF2B5EF4-FFF2-40B4-BE49-F238E27FC236}">
                      <a16:creationId xmlns:a16="http://schemas.microsoft.com/office/drawing/2014/main" id="{35858CF6-2884-4AE9-ABC0-DD705472950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78" name="TextBox 577">
              <a:extLst>
                <a:ext uri="{FF2B5EF4-FFF2-40B4-BE49-F238E27FC236}">
                  <a16:creationId xmlns:a16="http://schemas.microsoft.com/office/drawing/2014/main" id="{CE16BF23-92EF-43F1-8A83-A5F1B86FE039}"/>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cxnSp>
        <p:nvCxnSpPr>
          <p:cNvPr id="606" name="Straight Arrow Connector 605">
            <a:extLst>
              <a:ext uri="{FF2B5EF4-FFF2-40B4-BE49-F238E27FC236}">
                <a16:creationId xmlns:a16="http://schemas.microsoft.com/office/drawing/2014/main" id="{C4E6AB03-C8A6-46BB-9D74-1DCFFD3DC5CC}"/>
              </a:ext>
            </a:extLst>
          </p:cNvPr>
          <p:cNvCxnSpPr>
            <a:cxnSpLocks/>
          </p:cNvCxnSpPr>
          <p:nvPr/>
        </p:nvCxnSpPr>
        <p:spPr>
          <a:xfrm>
            <a:off x="8588146" y="5154720"/>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7" name="Left Brace 606">
            <a:extLst>
              <a:ext uri="{FF2B5EF4-FFF2-40B4-BE49-F238E27FC236}">
                <a16:creationId xmlns:a16="http://schemas.microsoft.com/office/drawing/2014/main" id="{6F09AB75-E045-487A-B6E1-9039C2EF833C}"/>
              </a:ext>
            </a:extLst>
          </p:cNvPr>
          <p:cNvSpPr/>
          <p:nvPr/>
        </p:nvSpPr>
        <p:spPr>
          <a:xfrm rot="16200000">
            <a:off x="4449708" y="4050359"/>
            <a:ext cx="172933" cy="34408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8" name="Left Brace 607">
            <a:extLst>
              <a:ext uri="{FF2B5EF4-FFF2-40B4-BE49-F238E27FC236}">
                <a16:creationId xmlns:a16="http://schemas.microsoft.com/office/drawing/2014/main" id="{53ADDC7F-8E77-40F1-A78A-44B97EF5C3E3}"/>
              </a:ext>
            </a:extLst>
          </p:cNvPr>
          <p:cNvSpPr/>
          <p:nvPr/>
        </p:nvSpPr>
        <p:spPr>
          <a:xfrm rot="16200000">
            <a:off x="10270031" y="4036536"/>
            <a:ext cx="136247" cy="3348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9" name="Left Brace 608">
            <a:extLst>
              <a:ext uri="{FF2B5EF4-FFF2-40B4-BE49-F238E27FC236}">
                <a16:creationId xmlns:a16="http://schemas.microsoft.com/office/drawing/2014/main" id="{2A092466-C87C-4299-A665-720A19768EE3}"/>
              </a:ext>
            </a:extLst>
          </p:cNvPr>
          <p:cNvSpPr/>
          <p:nvPr/>
        </p:nvSpPr>
        <p:spPr>
          <a:xfrm rot="16200000">
            <a:off x="7847075" y="5105351"/>
            <a:ext cx="226437" cy="12348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1" name="Left Brace 610">
            <a:extLst>
              <a:ext uri="{FF2B5EF4-FFF2-40B4-BE49-F238E27FC236}">
                <a16:creationId xmlns:a16="http://schemas.microsoft.com/office/drawing/2014/main" id="{308B84CA-3D85-449F-9FAA-9F6D7926F8C4}"/>
              </a:ext>
            </a:extLst>
          </p:cNvPr>
          <p:cNvSpPr/>
          <p:nvPr/>
        </p:nvSpPr>
        <p:spPr>
          <a:xfrm rot="16200000" flipH="1">
            <a:off x="2122983" y="5617472"/>
            <a:ext cx="193515" cy="12626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9" name="Connector: Curved 358">
            <a:extLst>
              <a:ext uri="{FF2B5EF4-FFF2-40B4-BE49-F238E27FC236}">
                <a16:creationId xmlns:a16="http://schemas.microsoft.com/office/drawing/2014/main" id="{7960A4BC-DCB5-407C-B73C-C43048387CEB}"/>
              </a:ext>
            </a:extLst>
          </p:cNvPr>
          <p:cNvCxnSpPr>
            <a:cxnSpLocks/>
            <a:stCxn id="608" idx="1"/>
            <a:endCxn id="578" idx="0"/>
          </p:cNvCxnSpPr>
          <p:nvPr/>
        </p:nvCxnSpPr>
        <p:spPr>
          <a:xfrm rot="5400000">
            <a:off x="7205925" y="3138882"/>
            <a:ext cx="491986" cy="5772474"/>
          </a:xfrm>
          <a:prstGeom prst="curvedConnector5">
            <a:avLst>
              <a:gd name="adj1" fmla="val 46465"/>
              <a:gd name="adj2" fmla="val 46104"/>
              <a:gd name="adj3" fmla="val 53535"/>
            </a:avLst>
          </a:prstGeom>
          <a:ln>
            <a:tailEnd type="triangle"/>
          </a:ln>
        </p:spPr>
        <p:style>
          <a:lnRef idx="1">
            <a:schemeClr val="accent1"/>
          </a:lnRef>
          <a:fillRef idx="0">
            <a:schemeClr val="accent1"/>
          </a:fillRef>
          <a:effectRef idx="0">
            <a:schemeClr val="accent1"/>
          </a:effectRef>
          <a:fontRef idx="minor">
            <a:schemeClr val="tx1"/>
          </a:fontRef>
        </p:style>
      </p:cxnSp>
      <p:sp>
        <p:nvSpPr>
          <p:cNvPr id="612" name="Left Brace 611">
            <a:extLst>
              <a:ext uri="{FF2B5EF4-FFF2-40B4-BE49-F238E27FC236}">
                <a16:creationId xmlns:a16="http://schemas.microsoft.com/office/drawing/2014/main" id="{7D19A943-9EF5-4EF7-AE85-E9DDDFF5CA78}"/>
              </a:ext>
            </a:extLst>
          </p:cNvPr>
          <p:cNvSpPr/>
          <p:nvPr/>
        </p:nvSpPr>
        <p:spPr>
          <a:xfrm rot="16200000" flipH="1">
            <a:off x="2259267" y="5804781"/>
            <a:ext cx="193515" cy="12626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3" name="Left Brace 612">
            <a:extLst>
              <a:ext uri="{FF2B5EF4-FFF2-40B4-BE49-F238E27FC236}">
                <a16:creationId xmlns:a16="http://schemas.microsoft.com/office/drawing/2014/main" id="{951AFF48-562C-4C49-A893-7A310C26F02B}"/>
              </a:ext>
            </a:extLst>
          </p:cNvPr>
          <p:cNvSpPr/>
          <p:nvPr/>
        </p:nvSpPr>
        <p:spPr>
          <a:xfrm rot="16200000" flipH="1">
            <a:off x="4376852" y="4603778"/>
            <a:ext cx="226437" cy="3229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3" name="Straight Arrow Connector 622">
            <a:extLst>
              <a:ext uri="{FF2B5EF4-FFF2-40B4-BE49-F238E27FC236}">
                <a16:creationId xmlns:a16="http://schemas.microsoft.com/office/drawing/2014/main" id="{1C22059F-D88B-48CC-892C-97FD0BC74109}"/>
              </a:ext>
            </a:extLst>
          </p:cNvPr>
          <p:cNvCxnSpPr>
            <a:cxnSpLocks/>
            <a:stCxn id="21" idx="1"/>
            <a:endCxn id="611" idx="1"/>
          </p:cNvCxnSpPr>
          <p:nvPr/>
        </p:nvCxnSpPr>
        <p:spPr>
          <a:xfrm>
            <a:off x="2162636" y="5839469"/>
            <a:ext cx="57105" cy="31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17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Box 471">
            <a:extLst>
              <a:ext uri="{FF2B5EF4-FFF2-40B4-BE49-F238E27FC236}">
                <a16:creationId xmlns:a16="http://schemas.microsoft.com/office/drawing/2014/main" id="{96E893CB-498E-422A-8ED8-DE36D88C8B82}"/>
              </a:ext>
            </a:extLst>
          </p:cNvPr>
          <p:cNvSpPr txBox="1"/>
          <p:nvPr/>
        </p:nvSpPr>
        <p:spPr>
          <a:xfrm>
            <a:off x="424778" y="470624"/>
            <a:ext cx="10581093" cy="923330"/>
          </a:xfrm>
          <a:prstGeom prst="rect">
            <a:avLst/>
          </a:prstGeom>
          <a:noFill/>
        </p:spPr>
        <p:txBody>
          <a:bodyPr wrap="square" rtlCol="0">
            <a:spAutoFit/>
          </a:bodyPr>
          <a:lstStyle/>
          <a:p>
            <a:r>
              <a:rPr lang="en-US" dirty="0"/>
              <a:t>Pick up the third and fourth best rows and create couple of children with 1 point, or 2 points or more cross-overs or three points cross cover, or more. For example you may pick row 10 and 16 and create the following that is an example of 1 point cross over</a:t>
            </a:r>
          </a:p>
        </p:txBody>
      </p:sp>
      <p:sp>
        <p:nvSpPr>
          <p:cNvPr id="572" name="TextBox 571">
            <a:extLst>
              <a:ext uri="{FF2B5EF4-FFF2-40B4-BE49-F238E27FC236}">
                <a16:creationId xmlns:a16="http://schemas.microsoft.com/office/drawing/2014/main" id="{7A20A503-09F2-4014-A7B0-0A8FC73A5814}"/>
              </a:ext>
            </a:extLst>
          </p:cNvPr>
          <p:cNvSpPr txBox="1"/>
          <p:nvPr/>
        </p:nvSpPr>
        <p:spPr>
          <a:xfrm>
            <a:off x="3991095" y="156715"/>
            <a:ext cx="3897670" cy="369332"/>
          </a:xfrm>
          <a:prstGeom prst="rect">
            <a:avLst/>
          </a:prstGeom>
          <a:noFill/>
        </p:spPr>
        <p:txBody>
          <a:bodyPr wrap="none" rtlCol="0">
            <a:spAutoFit/>
          </a:bodyPr>
          <a:lstStyle/>
          <a:p>
            <a:r>
              <a:rPr lang="en-US" b="1" dirty="0">
                <a:solidFill>
                  <a:srgbClr val="FF0000"/>
                </a:solidFill>
              </a:rPr>
              <a:t>Making children for the other 48 rows</a:t>
            </a:r>
          </a:p>
        </p:txBody>
      </p:sp>
      <p:grpSp>
        <p:nvGrpSpPr>
          <p:cNvPr id="48" name="Group 47">
            <a:extLst>
              <a:ext uri="{FF2B5EF4-FFF2-40B4-BE49-F238E27FC236}">
                <a16:creationId xmlns:a16="http://schemas.microsoft.com/office/drawing/2014/main" id="{FE027742-4AF3-4A41-9C8C-D9ABE29F4687}"/>
              </a:ext>
            </a:extLst>
          </p:cNvPr>
          <p:cNvGrpSpPr/>
          <p:nvPr/>
        </p:nvGrpSpPr>
        <p:grpSpPr>
          <a:xfrm>
            <a:off x="642029" y="1470248"/>
            <a:ext cx="11341409" cy="1563793"/>
            <a:chOff x="642029" y="1470248"/>
            <a:chExt cx="11341409" cy="1563793"/>
          </a:xfrm>
        </p:grpSpPr>
        <p:grpSp>
          <p:nvGrpSpPr>
            <p:cNvPr id="473" name="Group 472">
              <a:extLst>
                <a:ext uri="{FF2B5EF4-FFF2-40B4-BE49-F238E27FC236}">
                  <a16:creationId xmlns:a16="http://schemas.microsoft.com/office/drawing/2014/main" id="{505658CA-EE82-4606-A0AB-F9C74F29296A}"/>
                </a:ext>
              </a:extLst>
            </p:cNvPr>
            <p:cNvGrpSpPr/>
            <p:nvPr/>
          </p:nvGrpSpPr>
          <p:grpSpPr>
            <a:xfrm>
              <a:off x="1516991" y="1626267"/>
              <a:ext cx="4671720" cy="369332"/>
              <a:chOff x="1638300" y="1087993"/>
              <a:chExt cx="7150100" cy="369332"/>
            </a:xfrm>
          </p:grpSpPr>
          <p:grpSp>
            <p:nvGrpSpPr>
              <p:cNvPr id="474" name="Group 473">
                <a:extLst>
                  <a:ext uri="{FF2B5EF4-FFF2-40B4-BE49-F238E27FC236}">
                    <a16:creationId xmlns:a16="http://schemas.microsoft.com/office/drawing/2014/main" id="{9FEFD820-F6E1-4533-8819-BA189A48C0B7}"/>
                  </a:ext>
                </a:extLst>
              </p:cNvPr>
              <p:cNvGrpSpPr/>
              <p:nvPr/>
            </p:nvGrpSpPr>
            <p:grpSpPr>
              <a:xfrm>
                <a:off x="1638300" y="1209675"/>
                <a:ext cx="1943100" cy="247650"/>
                <a:chOff x="1638300" y="1209675"/>
                <a:chExt cx="1943100" cy="247650"/>
              </a:xfrm>
            </p:grpSpPr>
            <p:grpSp>
              <p:nvGrpSpPr>
                <p:cNvPr id="496" name="Group 495">
                  <a:extLst>
                    <a:ext uri="{FF2B5EF4-FFF2-40B4-BE49-F238E27FC236}">
                      <a16:creationId xmlns:a16="http://schemas.microsoft.com/office/drawing/2014/main" id="{DCC0D9EF-7FF5-47DB-9739-AA4211D25514}"/>
                    </a:ext>
                  </a:extLst>
                </p:cNvPr>
                <p:cNvGrpSpPr/>
                <p:nvPr/>
              </p:nvGrpSpPr>
              <p:grpSpPr>
                <a:xfrm>
                  <a:off x="1638300" y="1209675"/>
                  <a:ext cx="647700" cy="247650"/>
                  <a:chOff x="1638300" y="1209675"/>
                  <a:chExt cx="647700" cy="247650"/>
                </a:xfrm>
              </p:grpSpPr>
              <p:sp>
                <p:nvSpPr>
                  <p:cNvPr id="503" name="Rectangle 502">
                    <a:extLst>
                      <a:ext uri="{FF2B5EF4-FFF2-40B4-BE49-F238E27FC236}">
                        <a16:creationId xmlns:a16="http://schemas.microsoft.com/office/drawing/2014/main" id="{68E9CA82-84A5-4EB8-9C78-36D0BC7E7D5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BF045F5F-8BAD-4A58-BC6D-41BA05EE993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7" name="Group 496">
                  <a:extLst>
                    <a:ext uri="{FF2B5EF4-FFF2-40B4-BE49-F238E27FC236}">
                      <a16:creationId xmlns:a16="http://schemas.microsoft.com/office/drawing/2014/main" id="{47B5A059-25FE-40A4-9E7E-960686517AB5}"/>
                    </a:ext>
                  </a:extLst>
                </p:cNvPr>
                <p:cNvGrpSpPr/>
                <p:nvPr/>
              </p:nvGrpSpPr>
              <p:grpSpPr>
                <a:xfrm>
                  <a:off x="2286000" y="1209675"/>
                  <a:ext cx="647700" cy="247650"/>
                  <a:chOff x="1638300" y="1209675"/>
                  <a:chExt cx="647700" cy="247650"/>
                </a:xfrm>
              </p:grpSpPr>
              <p:sp>
                <p:nvSpPr>
                  <p:cNvPr id="501" name="Rectangle 500">
                    <a:extLst>
                      <a:ext uri="{FF2B5EF4-FFF2-40B4-BE49-F238E27FC236}">
                        <a16:creationId xmlns:a16="http://schemas.microsoft.com/office/drawing/2014/main" id="{5FE5A00F-6225-48DB-8FD6-F698C228E25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D9E5C02B-07D5-4FE1-937B-BFF0590701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8" name="Group 497">
                  <a:extLst>
                    <a:ext uri="{FF2B5EF4-FFF2-40B4-BE49-F238E27FC236}">
                      <a16:creationId xmlns:a16="http://schemas.microsoft.com/office/drawing/2014/main" id="{4B57387D-F0D7-44EB-8C22-32E18C5EDAAC}"/>
                    </a:ext>
                  </a:extLst>
                </p:cNvPr>
                <p:cNvGrpSpPr/>
                <p:nvPr/>
              </p:nvGrpSpPr>
              <p:grpSpPr>
                <a:xfrm>
                  <a:off x="2933700" y="1209675"/>
                  <a:ext cx="647700" cy="247650"/>
                  <a:chOff x="1638300" y="1209675"/>
                  <a:chExt cx="647700" cy="247650"/>
                </a:xfrm>
              </p:grpSpPr>
              <p:sp>
                <p:nvSpPr>
                  <p:cNvPr id="499" name="Rectangle 498">
                    <a:extLst>
                      <a:ext uri="{FF2B5EF4-FFF2-40B4-BE49-F238E27FC236}">
                        <a16:creationId xmlns:a16="http://schemas.microsoft.com/office/drawing/2014/main" id="{FA0894C9-727D-4E84-9AAC-9D1CFE884D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352812DB-7589-4CB5-8C64-D84400D6A06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5" name="Group 474">
                <a:extLst>
                  <a:ext uri="{FF2B5EF4-FFF2-40B4-BE49-F238E27FC236}">
                    <a16:creationId xmlns:a16="http://schemas.microsoft.com/office/drawing/2014/main" id="{74F9ADAB-8890-488E-BD3D-52240D4F1F24}"/>
                  </a:ext>
                </a:extLst>
              </p:cNvPr>
              <p:cNvGrpSpPr/>
              <p:nvPr/>
            </p:nvGrpSpPr>
            <p:grpSpPr>
              <a:xfrm>
                <a:off x="3581400" y="1209675"/>
                <a:ext cx="1943100" cy="247650"/>
                <a:chOff x="1638300" y="1209675"/>
                <a:chExt cx="1943100" cy="247650"/>
              </a:xfrm>
            </p:grpSpPr>
            <p:grpSp>
              <p:nvGrpSpPr>
                <p:cNvPr id="487" name="Group 486">
                  <a:extLst>
                    <a:ext uri="{FF2B5EF4-FFF2-40B4-BE49-F238E27FC236}">
                      <a16:creationId xmlns:a16="http://schemas.microsoft.com/office/drawing/2014/main" id="{7014BB07-427D-4254-9EB3-F1C367E64091}"/>
                    </a:ext>
                  </a:extLst>
                </p:cNvPr>
                <p:cNvGrpSpPr/>
                <p:nvPr/>
              </p:nvGrpSpPr>
              <p:grpSpPr>
                <a:xfrm>
                  <a:off x="1638300" y="1209675"/>
                  <a:ext cx="647700" cy="247650"/>
                  <a:chOff x="1638300" y="1209675"/>
                  <a:chExt cx="647700" cy="247650"/>
                </a:xfrm>
              </p:grpSpPr>
              <p:sp>
                <p:nvSpPr>
                  <p:cNvPr id="494" name="Rectangle 493">
                    <a:extLst>
                      <a:ext uri="{FF2B5EF4-FFF2-40B4-BE49-F238E27FC236}">
                        <a16:creationId xmlns:a16="http://schemas.microsoft.com/office/drawing/2014/main" id="{E9C8C368-E16D-4A2A-997B-F3AF650A6C4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E8B802BE-68F2-4332-B0B2-413745EC0F6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8" name="Group 487">
                  <a:extLst>
                    <a:ext uri="{FF2B5EF4-FFF2-40B4-BE49-F238E27FC236}">
                      <a16:creationId xmlns:a16="http://schemas.microsoft.com/office/drawing/2014/main" id="{1C854E4D-6BB1-4853-9F75-574C97746452}"/>
                    </a:ext>
                  </a:extLst>
                </p:cNvPr>
                <p:cNvGrpSpPr/>
                <p:nvPr/>
              </p:nvGrpSpPr>
              <p:grpSpPr>
                <a:xfrm>
                  <a:off x="2286000" y="1209675"/>
                  <a:ext cx="647700" cy="247650"/>
                  <a:chOff x="1638300" y="1209675"/>
                  <a:chExt cx="647700" cy="247650"/>
                </a:xfrm>
              </p:grpSpPr>
              <p:sp>
                <p:nvSpPr>
                  <p:cNvPr id="492" name="Rectangle 491">
                    <a:extLst>
                      <a:ext uri="{FF2B5EF4-FFF2-40B4-BE49-F238E27FC236}">
                        <a16:creationId xmlns:a16="http://schemas.microsoft.com/office/drawing/2014/main" id="{7DAEB352-62B4-4B30-8C8E-F36072932C0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A918D17E-1818-43D2-96DD-91817BFDD22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9" name="Group 488">
                  <a:extLst>
                    <a:ext uri="{FF2B5EF4-FFF2-40B4-BE49-F238E27FC236}">
                      <a16:creationId xmlns:a16="http://schemas.microsoft.com/office/drawing/2014/main" id="{498286BB-8785-465A-A84A-0DEBF60C21A9}"/>
                    </a:ext>
                  </a:extLst>
                </p:cNvPr>
                <p:cNvGrpSpPr/>
                <p:nvPr/>
              </p:nvGrpSpPr>
              <p:grpSpPr>
                <a:xfrm>
                  <a:off x="2933700" y="1209675"/>
                  <a:ext cx="647700" cy="247650"/>
                  <a:chOff x="1638300" y="1209675"/>
                  <a:chExt cx="647700" cy="247650"/>
                </a:xfrm>
              </p:grpSpPr>
              <p:sp>
                <p:nvSpPr>
                  <p:cNvPr id="490" name="Rectangle 489">
                    <a:extLst>
                      <a:ext uri="{FF2B5EF4-FFF2-40B4-BE49-F238E27FC236}">
                        <a16:creationId xmlns:a16="http://schemas.microsoft.com/office/drawing/2014/main" id="{B3E0EA69-1FC0-4839-9EE0-A1257C21B10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9A157E40-70B8-4F08-BE4B-F1BEA3AAD98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6" name="Group 475">
                <a:extLst>
                  <a:ext uri="{FF2B5EF4-FFF2-40B4-BE49-F238E27FC236}">
                    <a16:creationId xmlns:a16="http://schemas.microsoft.com/office/drawing/2014/main" id="{D9BEAE2D-FBB8-4BE4-BFF5-0FD93885F62B}"/>
                  </a:ext>
                </a:extLst>
              </p:cNvPr>
              <p:cNvGrpSpPr/>
              <p:nvPr/>
            </p:nvGrpSpPr>
            <p:grpSpPr>
              <a:xfrm>
                <a:off x="6845300" y="1209675"/>
                <a:ext cx="1943100" cy="247650"/>
                <a:chOff x="1638300" y="1209675"/>
                <a:chExt cx="1943100" cy="247650"/>
              </a:xfrm>
            </p:grpSpPr>
            <p:grpSp>
              <p:nvGrpSpPr>
                <p:cNvPr id="478" name="Group 477">
                  <a:extLst>
                    <a:ext uri="{FF2B5EF4-FFF2-40B4-BE49-F238E27FC236}">
                      <a16:creationId xmlns:a16="http://schemas.microsoft.com/office/drawing/2014/main" id="{7988BA2E-4313-4FD1-809F-C4E24B51C727}"/>
                    </a:ext>
                  </a:extLst>
                </p:cNvPr>
                <p:cNvGrpSpPr/>
                <p:nvPr/>
              </p:nvGrpSpPr>
              <p:grpSpPr>
                <a:xfrm>
                  <a:off x="1638300" y="1209675"/>
                  <a:ext cx="647700" cy="247650"/>
                  <a:chOff x="1638300" y="1209675"/>
                  <a:chExt cx="647700" cy="247650"/>
                </a:xfrm>
              </p:grpSpPr>
              <p:sp>
                <p:nvSpPr>
                  <p:cNvPr id="485" name="Rectangle 484">
                    <a:extLst>
                      <a:ext uri="{FF2B5EF4-FFF2-40B4-BE49-F238E27FC236}">
                        <a16:creationId xmlns:a16="http://schemas.microsoft.com/office/drawing/2014/main" id="{EB18F65B-51FE-4121-9452-0B84E0E3080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974CF78F-8E40-4F21-BDBF-4387552B7A7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58288A94-AD2F-458B-9FEA-AF34EF782374}"/>
                    </a:ext>
                  </a:extLst>
                </p:cNvPr>
                <p:cNvGrpSpPr/>
                <p:nvPr/>
              </p:nvGrpSpPr>
              <p:grpSpPr>
                <a:xfrm>
                  <a:off x="2286000" y="1209675"/>
                  <a:ext cx="647700" cy="247650"/>
                  <a:chOff x="1638300" y="1209675"/>
                  <a:chExt cx="647700" cy="247650"/>
                </a:xfrm>
              </p:grpSpPr>
              <p:sp>
                <p:nvSpPr>
                  <p:cNvPr id="483" name="Rectangle 482">
                    <a:extLst>
                      <a:ext uri="{FF2B5EF4-FFF2-40B4-BE49-F238E27FC236}">
                        <a16:creationId xmlns:a16="http://schemas.microsoft.com/office/drawing/2014/main" id="{9D242989-7F05-4D56-9275-0E6340792B0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5CC3B000-04DC-4626-A05C-0CB12CFDA89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0" name="Group 479">
                  <a:extLst>
                    <a:ext uri="{FF2B5EF4-FFF2-40B4-BE49-F238E27FC236}">
                      <a16:creationId xmlns:a16="http://schemas.microsoft.com/office/drawing/2014/main" id="{81B6C189-A446-44B8-9D68-66F44FFA8A3F}"/>
                    </a:ext>
                  </a:extLst>
                </p:cNvPr>
                <p:cNvGrpSpPr/>
                <p:nvPr/>
              </p:nvGrpSpPr>
              <p:grpSpPr>
                <a:xfrm>
                  <a:off x="2933700" y="1209675"/>
                  <a:ext cx="647700" cy="247650"/>
                  <a:chOff x="1638300" y="1209675"/>
                  <a:chExt cx="647700" cy="247650"/>
                </a:xfrm>
              </p:grpSpPr>
              <p:sp>
                <p:nvSpPr>
                  <p:cNvPr id="481" name="Rectangle 480">
                    <a:extLst>
                      <a:ext uri="{FF2B5EF4-FFF2-40B4-BE49-F238E27FC236}">
                        <a16:creationId xmlns:a16="http://schemas.microsoft.com/office/drawing/2014/main" id="{3740FD84-2C16-4B85-A53F-380101893E5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B7114158-54DB-4BEA-8053-7E9DA40BC68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7" name="TextBox 476">
                <a:extLst>
                  <a:ext uri="{FF2B5EF4-FFF2-40B4-BE49-F238E27FC236}">
                    <a16:creationId xmlns:a16="http://schemas.microsoft.com/office/drawing/2014/main" id="{E082EE2D-6DD4-4552-B7BA-C2FF973841A0}"/>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grpSp>
          <p:nvGrpSpPr>
            <p:cNvPr id="539" name="Group 538">
              <a:extLst>
                <a:ext uri="{FF2B5EF4-FFF2-40B4-BE49-F238E27FC236}">
                  <a16:creationId xmlns:a16="http://schemas.microsoft.com/office/drawing/2014/main" id="{4C40E62F-FA72-4E52-89B4-826134EA4E19}"/>
                </a:ext>
              </a:extLst>
            </p:cNvPr>
            <p:cNvGrpSpPr/>
            <p:nvPr/>
          </p:nvGrpSpPr>
          <p:grpSpPr>
            <a:xfrm>
              <a:off x="7297895" y="1608748"/>
              <a:ext cx="4671720" cy="369332"/>
              <a:chOff x="1638300" y="1087993"/>
              <a:chExt cx="7150100" cy="369332"/>
            </a:xfrm>
          </p:grpSpPr>
          <p:grpSp>
            <p:nvGrpSpPr>
              <p:cNvPr id="540" name="Group 539">
                <a:extLst>
                  <a:ext uri="{FF2B5EF4-FFF2-40B4-BE49-F238E27FC236}">
                    <a16:creationId xmlns:a16="http://schemas.microsoft.com/office/drawing/2014/main" id="{0A807488-2D67-44BD-838C-215DD3B970E4}"/>
                  </a:ext>
                </a:extLst>
              </p:cNvPr>
              <p:cNvGrpSpPr/>
              <p:nvPr/>
            </p:nvGrpSpPr>
            <p:grpSpPr>
              <a:xfrm>
                <a:off x="1638300" y="1209675"/>
                <a:ext cx="1943100" cy="247650"/>
                <a:chOff x="1638300" y="1209675"/>
                <a:chExt cx="1943100" cy="247650"/>
              </a:xfrm>
            </p:grpSpPr>
            <p:grpSp>
              <p:nvGrpSpPr>
                <p:cNvPr id="562" name="Group 561">
                  <a:extLst>
                    <a:ext uri="{FF2B5EF4-FFF2-40B4-BE49-F238E27FC236}">
                      <a16:creationId xmlns:a16="http://schemas.microsoft.com/office/drawing/2014/main" id="{E7224964-770F-4EAA-BA28-CAAF8F7886D8}"/>
                    </a:ext>
                  </a:extLst>
                </p:cNvPr>
                <p:cNvGrpSpPr/>
                <p:nvPr/>
              </p:nvGrpSpPr>
              <p:grpSpPr>
                <a:xfrm>
                  <a:off x="1638300" y="1209675"/>
                  <a:ext cx="647700" cy="247650"/>
                  <a:chOff x="1638300" y="1209675"/>
                  <a:chExt cx="647700" cy="247650"/>
                </a:xfrm>
              </p:grpSpPr>
              <p:sp>
                <p:nvSpPr>
                  <p:cNvPr id="569" name="Rectangle 568">
                    <a:extLst>
                      <a:ext uri="{FF2B5EF4-FFF2-40B4-BE49-F238E27FC236}">
                        <a16:creationId xmlns:a16="http://schemas.microsoft.com/office/drawing/2014/main" id="{7293A5E5-C18A-44B3-91B9-68783F3B01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9F6F1B01-9B53-40CC-8548-E502CDE7F3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3" name="Group 562">
                  <a:extLst>
                    <a:ext uri="{FF2B5EF4-FFF2-40B4-BE49-F238E27FC236}">
                      <a16:creationId xmlns:a16="http://schemas.microsoft.com/office/drawing/2014/main" id="{0EC6A777-7565-4C06-A5B5-E0BD29B9A8AD}"/>
                    </a:ext>
                  </a:extLst>
                </p:cNvPr>
                <p:cNvGrpSpPr/>
                <p:nvPr/>
              </p:nvGrpSpPr>
              <p:grpSpPr>
                <a:xfrm>
                  <a:off x="2286000" y="1209675"/>
                  <a:ext cx="647700" cy="247650"/>
                  <a:chOff x="1638300" y="1209675"/>
                  <a:chExt cx="647700" cy="247650"/>
                </a:xfrm>
              </p:grpSpPr>
              <p:sp>
                <p:nvSpPr>
                  <p:cNvPr id="567" name="Rectangle 566">
                    <a:extLst>
                      <a:ext uri="{FF2B5EF4-FFF2-40B4-BE49-F238E27FC236}">
                        <a16:creationId xmlns:a16="http://schemas.microsoft.com/office/drawing/2014/main" id="{A193078F-F4CC-453D-8043-66143C54068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4030103B-AC39-409E-9C8F-29CCC02F61E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4" name="Group 563">
                  <a:extLst>
                    <a:ext uri="{FF2B5EF4-FFF2-40B4-BE49-F238E27FC236}">
                      <a16:creationId xmlns:a16="http://schemas.microsoft.com/office/drawing/2014/main" id="{6BC313EA-0FE8-4D0F-A581-E79E27CBE0AD}"/>
                    </a:ext>
                  </a:extLst>
                </p:cNvPr>
                <p:cNvGrpSpPr/>
                <p:nvPr/>
              </p:nvGrpSpPr>
              <p:grpSpPr>
                <a:xfrm>
                  <a:off x="2933700" y="1209675"/>
                  <a:ext cx="647700" cy="247650"/>
                  <a:chOff x="1638300" y="1209675"/>
                  <a:chExt cx="647700" cy="247650"/>
                </a:xfrm>
              </p:grpSpPr>
              <p:sp>
                <p:nvSpPr>
                  <p:cNvPr id="565" name="Rectangle 564">
                    <a:extLst>
                      <a:ext uri="{FF2B5EF4-FFF2-40B4-BE49-F238E27FC236}">
                        <a16:creationId xmlns:a16="http://schemas.microsoft.com/office/drawing/2014/main" id="{B48C6BDE-E482-4B33-92CC-863C9ABD795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a:extLst>
                      <a:ext uri="{FF2B5EF4-FFF2-40B4-BE49-F238E27FC236}">
                        <a16:creationId xmlns:a16="http://schemas.microsoft.com/office/drawing/2014/main" id="{26896C0E-1606-43A5-B547-BBC0F7F3E02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1" name="Group 540">
                <a:extLst>
                  <a:ext uri="{FF2B5EF4-FFF2-40B4-BE49-F238E27FC236}">
                    <a16:creationId xmlns:a16="http://schemas.microsoft.com/office/drawing/2014/main" id="{BEF28501-20FE-4503-8EFC-FF3E97ACEDB0}"/>
                  </a:ext>
                </a:extLst>
              </p:cNvPr>
              <p:cNvGrpSpPr/>
              <p:nvPr/>
            </p:nvGrpSpPr>
            <p:grpSpPr>
              <a:xfrm>
                <a:off x="3581400" y="1209675"/>
                <a:ext cx="1943100" cy="247650"/>
                <a:chOff x="1638300" y="1209675"/>
                <a:chExt cx="1943100" cy="247650"/>
              </a:xfrm>
            </p:grpSpPr>
            <p:grpSp>
              <p:nvGrpSpPr>
                <p:cNvPr id="553" name="Group 552">
                  <a:extLst>
                    <a:ext uri="{FF2B5EF4-FFF2-40B4-BE49-F238E27FC236}">
                      <a16:creationId xmlns:a16="http://schemas.microsoft.com/office/drawing/2014/main" id="{CE3DB04A-D507-4444-8714-E841D5BF7301}"/>
                    </a:ext>
                  </a:extLst>
                </p:cNvPr>
                <p:cNvGrpSpPr/>
                <p:nvPr/>
              </p:nvGrpSpPr>
              <p:grpSpPr>
                <a:xfrm>
                  <a:off x="1638300" y="1209675"/>
                  <a:ext cx="647700" cy="247650"/>
                  <a:chOff x="1638300" y="1209675"/>
                  <a:chExt cx="647700" cy="247650"/>
                </a:xfrm>
              </p:grpSpPr>
              <p:sp>
                <p:nvSpPr>
                  <p:cNvPr id="560" name="Rectangle 559">
                    <a:extLst>
                      <a:ext uri="{FF2B5EF4-FFF2-40B4-BE49-F238E27FC236}">
                        <a16:creationId xmlns:a16="http://schemas.microsoft.com/office/drawing/2014/main" id="{ABB12967-9908-4EC3-9E48-5D0DBABE768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a:extLst>
                      <a:ext uri="{FF2B5EF4-FFF2-40B4-BE49-F238E27FC236}">
                        <a16:creationId xmlns:a16="http://schemas.microsoft.com/office/drawing/2014/main" id="{F5667188-0C7A-467F-87DE-A62653E173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4" name="Group 553">
                  <a:extLst>
                    <a:ext uri="{FF2B5EF4-FFF2-40B4-BE49-F238E27FC236}">
                      <a16:creationId xmlns:a16="http://schemas.microsoft.com/office/drawing/2014/main" id="{3411F3B6-DFCD-4FB3-A5AD-F42F6A8A22C4}"/>
                    </a:ext>
                  </a:extLst>
                </p:cNvPr>
                <p:cNvGrpSpPr/>
                <p:nvPr/>
              </p:nvGrpSpPr>
              <p:grpSpPr>
                <a:xfrm>
                  <a:off x="2286000" y="1209675"/>
                  <a:ext cx="647700" cy="247650"/>
                  <a:chOff x="1638300" y="1209675"/>
                  <a:chExt cx="647700" cy="247650"/>
                </a:xfrm>
              </p:grpSpPr>
              <p:sp>
                <p:nvSpPr>
                  <p:cNvPr id="558" name="Rectangle 557">
                    <a:extLst>
                      <a:ext uri="{FF2B5EF4-FFF2-40B4-BE49-F238E27FC236}">
                        <a16:creationId xmlns:a16="http://schemas.microsoft.com/office/drawing/2014/main" id="{702498A9-4798-4E24-80CE-6E7B26BDAA0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635A6B03-D36F-4359-90F9-285F0B0F1BF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5" name="Group 554">
                  <a:extLst>
                    <a:ext uri="{FF2B5EF4-FFF2-40B4-BE49-F238E27FC236}">
                      <a16:creationId xmlns:a16="http://schemas.microsoft.com/office/drawing/2014/main" id="{A9372D2A-31E1-4415-A02C-4BA8E3F2876C}"/>
                    </a:ext>
                  </a:extLst>
                </p:cNvPr>
                <p:cNvGrpSpPr/>
                <p:nvPr/>
              </p:nvGrpSpPr>
              <p:grpSpPr>
                <a:xfrm>
                  <a:off x="2933700" y="1209675"/>
                  <a:ext cx="647700" cy="247650"/>
                  <a:chOff x="1638300" y="1209675"/>
                  <a:chExt cx="647700" cy="247650"/>
                </a:xfrm>
              </p:grpSpPr>
              <p:sp>
                <p:nvSpPr>
                  <p:cNvPr id="556" name="Rectangle 555">
                    <a:extLst>
                      <a:ext uri="{FF2B5EF4-FFF2-40B4-BE49-F238E27FC236}">
                        <a16:creationId xmlns:a16="http://schemas.microsoft.com/office/drawing/2014/main" id="{B1C77449-7288-4BA1-A1A6-FC3094BB9DD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417475AF-9BC8-42B7-B234-7C3ED2D4F84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2" name="Group 541">
                <a:extLst>
                  <a:ext uri="{FF2B5EF4-FFF2-40B4-BE49-F238E27FC236}">
                    <a16:creationId xmlns:a16="http://schemas.microsoft.com/office/drawing/2014/main" id="{17DCEC4F-9EDD-4543-AEFB-5EFDA4BA0344}"/>
                  </a:ext>
                </a:extLst>
              </p:cNvPr>
              <p:cNvGrpSpPr/>
              <p:nvPr/>
            </p:nvGrpSpPr>
            <p:grpSpPr>
              <a:xfrm>
                <a:off x="6845300" y="1209675"/>
                <a:ext cx="1943100" cy="247650"/>
                <a:chOff x="1638300" y="1209675"/>
                <a:chExt cx="1943100" cy="247650"/>
              </a:xfrm>
            </p:grpSpPr>
            <p:grpSp>
              <p:nvGrpSpPr>
                <p:cNvPr id="544" name="Group 543">
                  <a:extLst>
                    <a:ext uri="{FF2B5EF4-FFF2-40B4-BE49-F238E27FC236}">
                      <a16:creationId xmlns:a16="http://schemas.microsoft.com/office/drawing/2014/main" id="{996FFDE3-5DB2-4BD2-98E3-A1DD61FC3CB9}"/>
                    </a:ext>
                  </a:extLst>
                </p:cNvPr>
                <p:cNvGrpSpPr/>
                <p:nvPr/>
              </p:nvGrpSpPr>
              <p:grpSpPr>
                <a:xfrm>
                  <a:off x="1638300" y="1209675"/>
                  <a:ext cx="647700" cy="247650"/>
                  <a:chOff x="1638300" y="1209675"/>
                  <a:chExt cx="647700" cy="247650"/>
                </a:xfrm>
              </p:grpSpPr>
              <p:sp>
                <p:nvSpPr>
                  <p:cNvPr id="551" name="Rectangle 550">
                    <a:extLst>
                      <a:ext uri="{FF2B5EF4-FFF2-40B4-BE49-F238E27FC236}">
                        <a16:creationId xmlns:a16="http://schemas.microsoft.com/office/drawing/2014/main" id="{6E0032CA-5D2C-411E-899B-59B3CA9A50F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A1D014BC-1977-406F-AC24-D1336E5ED4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5" name="Group 544">
                  <a:extLst>
                    <a:ext uri="{FF2B5EF4-FFF2-40B4-BE49-F238E27FC236}">
                      <a16:creationId xmlns:a16="http://schemas.microsoft.com/office/drawing/2014/main" id="{B52B5E2C-CF39-4910-9F5B-700253DC44CC}"/>
                    </a:ext>
                  </a:extLst>
                </p:cNvPr>
                <p:cNvGrpSpPr/>
                <p:nvPr/>
              </p:nvGrpSpPr>
              <p:grpSpPr>
                <a:xfrm>
                  <a:off x="2286000" y="1209675"/>
                  <a:ext cx="647700" cy="247650"/>
                  <a:chOff x="1638300" y="1209675"/>
                  <a:chExt cx="647700" cy="247650"/>
                </a:xfrm>
              </p:grpSpPr>
              <p:sp>
                <p:nvSpPr>
                  <p:cNvPr id="549" name="Rectangle 548">
                    <a:extLst>
                      <a:ext uri="{FF2B5EF4-FFF2-40B4-BE49-F238E27FC236}">
                        <a16:creationId xmlns:a16="http://schemas.microsoft.com/office/drawing/2014/main" id="{C1D5796B-074D-4E1D-9A03-6D803743D9A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5545521C-2C7A-498F-8F08-3B39BF75F31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6" name="Group 545">
                  <a:extLst>
                    <a:ext uri="{FF2B5EF4-FFF2-40B4-BE49-F238E27FC236}">
                      <a16:creationId xmlns:a16="http://schemas.microsoft.com/office/drawing/2014/main" id="{37BC83D6-C5B1-4E4A-B0D3-9975E5EE8750}"/>
                    </a:ext>
                  </a:extLst>
                </p:cNvPr>
                <p:cNvGrpSpPr/>
                <p:nvPr/>
              </p:nvGrpSpPr>
              <p:grpSpPr>
                <a:xfrm>
                  <a:off x="2933700" y="1209675"/>
                  <a:ext cx="647700" cy="247650"/>
                  <a:chOff x="1638300" y="1209675"/>
                  <a:chExt cx="647700" cy="247650"/>
                </a:xfrm>
              </p:grpSpPr>
              <p:sp>
                <p:nvSpPr>
                  <p:cNvPr id="547" name="Rectangle 546">
                    <a:extLst>
                      <a:ext uri="{FF2B5EF4-FFF2-40B4-BE49-F238E27FC236}">
                        <a16:creationId xmlns:a16="http://schemas.microsoft.com/office/drawing/2014/main" id="{7917D247-92CC-40CC-A720-E9FAA67707D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8E41AB3A-A399-42E3-9A7F-1601F1D4163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43" name="TextBox 542">
                <a:extLst>
                  <a:ext uri="{FF2B5EF4-FFF2-40B4-BE49-F238E27FC236}">
                    <a16:creationId xmlns:a16="http://schemas.microsoft.com/office/drawing/2014/main" id="{C623D817-79EA-4895-A4C8-703CA46308BA}"/>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sp>
          <p:nvSpPr>
            <p:cNvPr id="20" name="TextBox 19">
              <a:extLst>
                <a:ext uri="{FF2B5EF4-FFF2-40B4-BE49-F238E27FC236}">
                  <a16:creationId xmlns:a16="http://schemas.microsoft.com/office/drawing/2014/main" id="{FC9625D0-494E-42BE-AC49-A39C4E7D2803}"/>
                </a:ext>
              </a:extLst>
            </p:cNvPr>
            <p:cNvSpPr txBox="1"/>
            <p:nvPr/>
          </p:nvSpPr>
          <p:spPr>
            <a:xfrm>
              <a:off x="642029" y="1470248"/>
              <a:ext cx="877933" cy="646331"/>
            </a:xfrm>
            <a:prstGeom prst="rect">
              <a:avLst/>
            </a:prstGeom>
            <a:noFill/>
          </p:spPr>
          <p:txBody>
            <a:bodyPr wrap="none" rtlCol="0">
              <a:spAutoFit/>
            </a:bodyPr>
            <a:lstStyle/>
            <a:p>
              <a:r>
                <a:rPr lang="en-US" dirty="0"/>
                <a:t>Mom</a:t>
              </a:r>
            </a:p>
            <a:p>
              <a:r>
                <a:rPr lang="en-US" dirty="0"/>
                <a:t>Row 10</a:t>
              </a:r>
            </a:p>
          </p:txBody>
        </p:sp>
        <p:sp>
          <p:nvSpPr>
            <p:cNvPr id="571" name="TextBox 570">
              <a:extLst>
                <a:ext uri="{FF2B5EF4-FFF2-40B4-BE49-F238E27FC236}">
                  <a16:creationId xmlns:a16="http://schemas.microsoft.com/office/drawing/2014/main" id="{AC5E569D-C049-42DF-B998-33203D34430C}"/>
                </a:ext>
              </a:extLst>
            </p:cNvPr>
            <p:cNvSpPr txBox="1"/>
            <p:nvPr/>
          </p:nvSpPr>
          <p:spPr>
            <a:xfrm>
              <a:off x="6434913" y="1470248"/>
              <a:ext cx="877933" cy="646331"/>
            </a:xfrm>
            <a:prstGeom prst="rect">
              <a:avLst/>
            </a:prstGeom>
            <a:noFill/>
          </p:spPr>
          <p:txBody>
            <a:bodyPr wrap="none" rtlCol="0">
              <a:spAutoFit/>
            </a:bodyPr>
            <a:lstStyle/>
            <a:p>
              <a:r>
                <a:rPr lang="en-US" dirty="0"/>
                <a:t>Dad</a:t>
              </a:r>
            </a:p>
            <a:p>
              <a:r>
                <a:rPr lang="en-US" dirty="0"/>
                <a:t>Row 16</a:t>
              </a:r>
            </a:p>
          </p:txBody>
        </p:sp>
        <p:sp>
          <p:nvSpPr>
            <p:cNvPr id="21" name="Left Brace 20">
              <a:extLst>
                <a:ext uri="{FF2B5EF4-FFF2-40B4-BE49-F238E27FC236}">
                  <a16:creationId xmlns:a16="http://schemas.microsoft.com/office/drawing/2014/main" id="{0907F4D0-7372-4FBD-BB37-88E409ACF3DD}"/>
                </a:ext>
              </a:extLst>
            </p:cNvPr>
            <p:cNvSpPr/>
            <p:nvPr/>
          </p:nvSpPr>
          <p:spPr>
            <a:xfrm rot="16200000">
              <a:off x="2046985" y="1564822"/>
              <a:ext cx="172934" cy="11484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3" name="Straight Arrow Connector 572">
              <a:extLst>
                <a:ext uri="{FF2B5EF4-FFF2-40B4-BE49-F238E27FC236}">
                  <a16:creationId xmlns:a16="http://schemas.microsoft.com/office/drawing/2014/main" id="{38FEA862-2952-47EB-87AA-DB9E967D0574}"/>
                </a:ext>
              </a:extLst>
            </p:cNvPr>
            <p:cNvCxnSpPr>
              <a:cxnSpLocks/>
            </p:cNvCxnSpPr>
            <p:nvPr/>
          </p:nvCxnSpPr>
          <p:spPr>
            <a:xfrm>
              <a:off x="2786570" y="1554070"/>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4" name="Group 573">
              <a:extLst>
                <a:ext uri="{FF2B5EF4-FFF2-40B4-BE49-F238E27FC236}">
                  <a16:creationId xmlns:a16="http://schemas.microsoft.com/office/drawing/2014/main" id="{4D2C8F6D-8C59-4BCB-BE63-A3DA291D2D9F}"/>
                </a:ext>
              </a:extLst>
            </p:cNvPr>
            <p:cNvGrpSpPr/>
            <p:nvPr/>
          </p:nvGrpSpPr>
          <p:grpSpPr>
            <a:xfrm>
              <a:off x="4023903" y="2637528"/>
              <a:ext cx="4671720" cy="369332"/>
              <a:chOff x="1638300" y="1087993"/>
              <a:chExt cx="7150100" cy="369332"/>
            </a:xfrm>
          </p:grpSpPr>
          <p:grpSp>
            <p:nvGrpSpPr>
              <p:cNvPr id="575" name="Group 574">
                <a:extLst>
                  <a:ext uri="{FF2B5EF4-FFF2-40B4-BE49-F238E27FC236}">
                    <a16:creationId xmlns:a16="http://schemas.microsoft.com/office/drawing/2014/main" id="{9D554174-BA0C-45CB-BF3D-04A779C573DE}"/>
                  </a:ext>
                </a:extLst>
              </p:cNvPr>
              <p:cNvGrpSpPr/>
              <p:nvPr/>
            </p:nvGrpSpPr>
            <p:grpSpPr>
              <a:xfrm>
                <a:off x="1638300" y="1209675"/>
                <a:ext cx="1943100" cy="247650"/>
                <a:chOff x="1638300" y="1209675"/>
                <a:chExt cx="1943100" cy="247650"/>
              </a:xfrm>
            </p:grpSpPr>
            <p:grpSp>
              <p:nvGrpSpPr>
                <p:cNvPr id="597" name="Group 596">
                  <a:extLst>
                    <a:ext uri="{FF2B5EF4-FFF2-40B4-BE49-F238E27FC236}">
                      <a16:creationId xmlns:a16="http://schemas.microsoft.com/office/drawing/2014/main" id="{F6376FEC-6DD1-4C82-96DB-8CFE7818262D}"/>
                    </a:ext>
                  </a:extLst>
                </p:cNvPr>
                <p:cNvGrpSpPr/>
                <p:nvPr/>
              </p:nvGrpSpPr>
              <p:grpSpPr>
                <a:xfrm>
                  <a:off x="1638300" y="1209675"/>
                  <a:ext cx="647700" cy="247650"/>
                  <a:chOff x="1638300" y="1209675"/>
                  <a:chExt cx="647700" cy="247650"/>
                </a:xfrm>
              </p:grpSpPr>
              <p:sp>
                <p:nvSpPr>
                  <p:cNvPr id="604" name="Rectangle 603">
                    <a:extLst>
                      <a:ext uri="{FF2B5EF4-FFF2-40B4-BE49-F238E27FC236}">
                        <a16:creationId xmlns:a16="http://schemas.microsoft.com/office/drawing/2014/main" id="{A7FADD12-CB21-4E72-BCD2-8BF9DA88873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98441304-1A56-4771-83EB-290C53516C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8" name="Group 597">
                  <a:extLst>
                    <a:ext uri="{FF2B5EF4-FFF2-40B4-BE49-F238E27FC236}">
                      <a16:creationId xmlns:a16="http://schemas.microsoft.com/office/drawing/2014/main" id="{017865FC-1EF7-48C4-AD14-ECCD446045BC}"/>
                    </a:ext>
                  </a:extLst>
                </p:cNvPr>
                <p:cNvGrpSpPr/>
                <p:nvPr/>
              </p:nvGrpSpPr>
              <p:grpSpPr>
                <a:xfrm>
                  <a:off x="2286000" y="1209675"/>
                  <a:ext cx="647700" cy="247650"/>
                  <a:chOff x="1638300" y="1209675"/>
                  <a:chExt cx="647700" cy="247650"/>
                </a:xfrm>
              </p:grpSpPr>
              <p:sp>
                <p:nvSpPr>
                  <p:cNvPr id="602" name="Rectangle 601">
                    <a:extLst>
                      <a:ext uri="{FF2B5EF4-FFF2-40B4-BE49-F238E27FC236}">
                        <a16:creationId xmlns:a16="http://schemas.microsoft.com/office/drawing/2014/main" id="{DB3BE5EB-D966-4B6E-8855-1B54FEAFBD6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a:extLst>
                      <a:ext uri="{FF2B5EF4-FFF2-40B4-BE49-F238E27FC236}">
                        <a16:creationId xmlns:a16="http://schemas.microsoft.com/office/drawing/2014/main" id="{60D93A53-3226-4999-AF21-94219A21A81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9" name="Group 598">
                  <a:extLst>
                    <a:ext uri="{FF2B5EF4-FFF2-40B4-BE49-F238E27FC236}">
                      <a16:creationId xmlns:a16="http://schemas.microsoft.com/office/drawing/2014/main" id="{A302CD72-A250-4FE2-B6DF-C7222A97E783}"/>
                    </a:ext>
                  </a:extLst>
                </p:cNvPr>
                <p:cNvGrpSpPr/>
                <p:nvPr/>
              </p:nvGrpSpPr>
              <p:grpSpPr>
                <a:xfrm>
                  <a:off x="2933700" y="1209675"/>
                  <a:ext cx="647700" cy="247650"/>
                  <a:chOff x="1638300" y="1209675"/>
                  <a:chExt cx="647700" cy="247650"/>
                </a:xfrm>
              </p:grpSpPr>
              <p:sp>
                <p:nvSpPr>
                  <p:cNvPr id="600" name="Rectangle 599">
                    <a:extLst>
                      <a:ext uri="{FF2B5EF4-FFF2-40B4-BE49-F238E27FC236}">
                        <a16:creationId xmlns:a16="http://schemas.microsoft.com/office/drawing/2014/main" id="{34DBBD80-4ED9-497B-A67F-6360E7EBDE8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a:extLst>
                      <a:ext uri="{FF2B5EF4-FFF2-40B4-BE49-F238E27FC236}">
                        <a16:creationId xmlns:a16="http://schemas.microsoft.com/office/drawing/2014/main" id="{599984E9-1803-4048-8175-8FDB5229374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6" name="Group 575">
                <a:extLst>
                  <a:ext uri="{FF2B5EF4-FFF2-40B4-BE49-F238E27FC236}">
                    <a16:creationId xmlns:a16="http://schemas.microsoft.com/office/drawing/2014/main" id="{E21CA150-5BE2-4E9D-A42E-5D76E2EB8479}"/>
                  </a:ext>
                </a:extLst>
              </p:cNvPr>
              <p:cNvGrpSpPr/>
              <p:nvPr/>
            </p:nvGrpSpPr>
            <p:grpSpPr>
              <a:xfrm>
                <a:off x="3581400" y="1209675"/>
                <a:ext cx="1943100" cy="247650"/>
                <a:chOff x="1638300" y="1209675"/>
                <a:chExt cx="1943100" cy="247650"/>
              </a:xfrm>
            </p:grpSpPr>
            <p:grpSp>
              <p:nvGrpSpPr>
                <p:cNvPr id="588" name="Group 587">
                  <a:extLst>
                    <a:ext uri="{FF2B5EF4-FFF2-40B4-BE49-F238E27FC236}">
                      <a16:creationId xmlns:a16="http://schemas.microsoft.com/office/drawing/2014/main" id="{52DFD29B-B474-443C-AC30-8AD20F4C9897}"/>
                    </a:ext>
                  </a:extLst>
                </p:cNvPr>
                <p:cNvGrpSpPr/>
                <p:nvPr/>
              </p:nvGrpSpPr>
              <p:grpSpPr>
                <a:xfrm>
                  <a:off x="1638300" y="1209675"/>
                  <a:ext cx="647700" cy="247650"/>
                  <a:chOff x="1638300" y="1209675"/>
                  <a:chExt cx="647700" cy="247650"/>
                </a:xfrm>
              </p:grpSpPr>
              <p:sp>
                <p:nvSpPr>
                  <p:cNvPr id="595" name="Rectangle 594">
                    <a:extLst>
                      <a:ext uri="{FF2B5EF4-FFF2-40B4-BE49-F238E27FC236}">
                        <a16:creationId xmlns:a16="http://schemas.microsoft.com/office/drawing/2014/main" id="{E61771D3-1EBC-4249-B2B2-24A857FC4C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595">
                    <a:extLst>
                      <a:ext uri="{FF2B5EF4-FFF2-40B4-BE49-F238E27FC236}">
                        <a16:creationId xmlns:a16="http://schemas.microsoft.com/office/drawing/2014/main" id="{27CE6DE5-8B9F-4419-AC57-746C62F2F8A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9" name="Group 588">
                  <a:extLst>
                    <a:ext uri="{FF2B5EF4-FFF2-40B4-BE49-F238E27FC236}">
                      <a16:creationId xmlns:a16="http://schemas.microsoft.com/office/drawing/2014/main" id="{59AAD966-12DC-4BBB-A844-75CB1405AC5D}"/>
                    </a:ext>
                  </a:extLst>
                </p:cNvPr>
                <p:cNvGrpSpPr/>
                <p:nvPr/>
              </p:nvGrpSpPr>
              <p:grpSpPr>
                <a:xfrm>
                  <a:off x="2286000" y="1209675"/>
                  <a:ext cx="647700" cy="247650"/>
                  <a:chOff x="1638300" y="1209675"/>
                  <a:chExt cx="647700" cy="247650"/>
                </a:xfrm>
              </p:grpSpPr>
              <p:sp>
                <p:nvSpPr>
                  <p:cNvPr id="593" name="Rectangle 592">
                    <a:extLst>
                      <a:ext uri="{FF2B5EF4-FFF2-40B4-BE49-F238E27FC236}">
                        <a16:creationId xmlns:a16="http://schemas.microsoft.com/office/drawing/2014/main" id="{90738F79-A318-4C64-AECD-6A39553844E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593">
                    <a:extLst>
                      <a:ext uri="{FF2B5EF4-FFF2-40B4-BE49-F238E27FC236}">
                        <a16:creationId xmlns:a16="http://schemas.microsoft.com/office/drawing/2014/main" id="{43D7C0E4-6B2A-4282-982B-934DE55924B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0" name="Group 589">
                  <a:extLst>
                    <a:ext uri="{FF2B5EF4-FFF2-40B4-BE49-F238E27FC236}">
                      <a16:creationId xmlns:a16="http://schemas.microsoft.com/office/drawing/2014/main" id="{2A9C1774-AA67-4D0D-804D-2D8698E31A32}"/>
                    </a:ext>
                  </a:extLst>
                </p:cNvPr>
                <p:cNvGrpSpPr/>
                <p:nvPr/>
              </p:nvGrpSpPr>
              <p:grpSpPr>
                <a:xfrm>
                  <a:off x="2933700" y="1209675"/>
                  <a:ext cx="647700" cy="247650"/>
                  <a:chOff x="1638300" y="1209675"/>
                  <a:chExt cx="647700" cy="247650"/>
                </a:xfrm>
              </p:grpSpPr>
              <p:sp>
                <p:nvSpPr>
                  <p:cNvPr id="591" name="Rectangle 590">
                    <a:extLst>
                      <a:ext uri="{FF2B5EF4-FFF2-40B4-BE49-F238E27FC236}">
                        <a16:creationId xmlns:a16="http://schemas.microsoft.com/office/drawing/2014/main" id="{11DE378C-66E2-46CF-A22F-5220052BB6E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a:extLst>
                      <a:ext uri="{FF2B5EF4-FFF2-40B4-BE49-F238E27FC236}">
                        <a16:creationId xmlns:a16="http://schemas.microsoft.com/office/drawing/2014/main" id="{473D14A5-A162-40B7-AD19-8A6C9F28191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7" name="Group 576">
                <a:extLst>
                  <a:ext uri="{FF2B5EF4-FFF2-40B4-BE49-F238E27FC236}">
                    <a16:creationId xmlns:a16="http://schemas.microsoft.com/office/drawing/2014/main" id="{2E950A7C-ACCF-41FB-9AC3-B0044DC12D16}"/>
                  </a:ext>
                </a:extLst>
              </p:cNvPr>
              <p:cNvGrpSpPr/>
              <p:nvPr/>
            </p:nvGrpSpPr>
            <p:grpSpPr>
              <a:xfrm>
                <a:off x="6845300" y="1209675"/>
                <a:ext cx="1943100" cy="247650"/>
                <a:chOff x="1638300" y="1209675"/>
                <a:chExt cx="1943100" cy="247650"/>
              </a:xfrm>
            </p:grpSpPr>
            <p:grpSp>
              <p:nvGrpSpPr>
                <p:cNvPr id="579" name="Group 578">
                  <a:extLst>
                    <a:ext uri="{FF2B5EF4-FFF2-40B4-BE49-F238E27FC236}">
                      <a16:creationId xmlns:a16="http://schemas.microsoft.com/office/drawing/2014/main" id="{14C37331-EC36-4FD3-81C6-DC63B51135A3}"/>
                    </a:ext>
                  </a:extLst>
                </p:cNvPr>
                <p:cNvGrpSpPr/>
                <p:nvPr/>
              </p:nvGrpSpPr>
              <p:grpSpPr>
                <a:xfrm>
                  <a:off x="1638300" y="1209675"/>
                  <a:ext cx="647700" cy="247650"/>
                  <a:chOff x="1638300" y="1209675"/>
                  <a:chExt cx="647700" cy="247650"/>
                </a:xfrm>
              </p:grpSpPr>
              <p:sp>
                <p:nvSpPr>
                  <p:cNvPr id="586" name="Rectangle 585">
                    <a:extLst>
                      <a:ext uri="{FF2B5EF4-FFF2-40B4-BE49-F238E27FC236}">
                        <a16:creationId xmlns:a16="http://schemas.microsoft.com/office/drawing/2014/main" id="{93B62685-3014-492C-94EE-4D11365AEFA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a:extLst>
                      <a:ext uri="{FF2B5EF4-FFF2-40B4-BE49-F238E27FC236}">
                        <a16:creationId xmlns:a16="http://schemas.microsoft.com/office/drawing/2014/main" id="{5BF36C77-2CE2-4181-9113-234A4EFD875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0" name="Group 579">
                  <a:extLst>
                    <a:ext uri="{FF2B5EF4-FFF2-40B4-BE49-F238E27FC236}">
                      <a16:creationId xmlns:a16="http://schemas.microsoft.com/office/drawing/2014/main" id="{B782BA17-9EB3-4752-B2F1-169D47AD0A86}"/>
                    </a:ext>
                  </a:extLst>
                </p:cNvPr>
                <p:cNvGrpSpPr/>
                <p:nvPr/>
              </p:nvGrpSpPr>
              <p:grpSpPr>
                <a:xfrm>
                  <a:off x="2286000" y="1209675"/>
                  <a:ext cx="647700" cy="247650"/>
                  <a:chOff x="1638300" y="1209675"/>
                  <a:chExt cx="647700" cy="247650"/>
                </a:xfrm>
              </p:grpSpPr>
              <p:sp>
                <p:nvSpPr>
                  <p:cNvPr id="584" name="Rectangle 583">
                    <a:extLst>
                      <a:ext uri="{FF2B5EF4-FFF2-40B4-BE49-F238E27FC236}">
                        <a16:creationId xmlns:a16="http://schemas.microsoft.com/office/drawing/2014/main" id="{9664EA6A-8AC0-42A5-AE3C-CBC3D93F2B5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a:extLst>
                      <a:ext uri="{FF2B5EF4-FFF2-40B4-BE49-F238E27FC236}">
                        <a16:creationId xmlns:a16="http://schemas.microsoft.com/office/drawing/2014/main" id="{D47F6C6B-53C3-4FFA-B45C-4F42F5FC1E7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1" name="Group 580">
                  <a:extLst>
                    <a:ext uri="{FF2B5EF4-FFF2-40B4-BE49-F238E27FC236}">
                      <a16:creationId xmlns:a16="http://schemas.microsoft.com/office/drawing/2014/main" id="{7A24C0A6-59DF-4687-B12C-44F2F9DAF89F}"/>
                    </a:ext>
                  </a:extLst>
                </p:cNvPr>
                <p:cNvGrpSpPr/>
                <p:nvPr/>
              </p:nvGrpSpPr>
              <p:grpSpPr>
                <a:xfrm>
                  <a:off x="2933700" y="1209675"/>
                  <a:ext cx="647700" cy="247650"/>
                  <a:chOff x="1638300" y="1209675"/>
                  <a:chExt cx="647700" cy="247650"/>
                </a:xfrm>
              </p:grpSpPr>
              <p:sp>
                <p:nvSpPr>
                  <p:cNvPr id="582" name="Rectangle 581">
                    <a:extLst>
                      <a:ext uri="{FF2B5EF4-FFF2-40B4-BE49-F238E27FC236}">
                        <a16:creationId xmlns:a16="http://schemas.microsoft.com/office/drawing/2014/main" id="{8FFE619D-1811-4E5C-BFFB-A256A87E5B6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a:extLst>
                      <a:ext uri="{FF2B5EF4-FFF2-40B4-BE49-F238E27FC236}">
                        <a16:creationId xmlns:a16="http://schemas.microsoft.com/office/drawing/2014/main" id="{35858CF6-2884-4AE9-ABC0-DD705472950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78" name="TextBox 577">
                <a:extLst>
                  <a:ext uri="{FF2B5EF4-FFF2-40B4-BE49-F238E27FC236}">
                    <a16:creationId xmlns:a16="http://schemas.microsoft.com/office/drawing/2014/main" id="{CE16BF23-92EF-43F1-8A83-A5F1B86FE039}"/>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cxnSp>
          <p:nvCxnSpPr>
            <p:cNvPr id="606" name="Straight Arrow Connector 605">
              <a:extLst>
                <a:ext uri="{FF2B5EF4-FFF2-40B4-BE49-F238E27FC236}">
                  <a16:creationId xmlns:a16="http://schemas.microsoft.com/office/drawing/2014/main" id="{C4E6AB03-C8A6-46BB-9D74-1DCFFD3DC5CC}"/>
                </a:ext>
              </a:extLst>
            </p:cNvPr>
            <p:cNvCxnSpPr>
              <a:cxnSpLocks/>
            </p:cNvCxnSpPr>
            <p:nvPr/>
          </p:nvCxnSpPr>
          <p:spPr>
            <a:xfrm>
              <a:off x="8563462" y="1546538"/>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7" name="Left Brace 606">
              <a:extLst>
                <a:ext uri="{FF2B5EF4-FFF2-40B4-BE49-F238E27FC236}">
                  <a16:creationId xmlns:a16="http://schemas.microsoft.com/office/drawing/2014/main" id="{6F09AB75-E045-487A-B6E1-9039C2EF833C}"/>
                </a:ext>
              </a:extLst>
            </p:cNvPr>
            <p:cNvSpPr/>
            <p:nvPr/>
          </p:nvSpPr>
          <p:spPr>
            <a:xfrm rot="16200000">
              <a:off x="4420525" y="436423"/>
              <a:ext cx="172933" cy="34408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8" name="Left Brace 607">
              <a:extLst>
                <a:ext uri="{FF2B5EF4-FFF2-40B4-BE49-F238E27FC236}">
                  <a16:creationId xmlns:a16="http://schemas.microsoft.com/office/drawing/2014/main" id="{53ADDC7F-8E77-40F1-A78A-44B97EF5C3E3}"/>
                </a:ext>
              </a:extLst>
            </p:cNvPr>
            <p:cNvSpPr/>
            <p:nvPr/>
          </p:nvSpPr>
          <p:spPr>
            <a:xfrm rot="16200000">
              <a:off x="10240848" y="422600"/>
              <a:ext cx="136247" cy="3348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9" name="Left Brace 608">
              <a:extLst>
                <a:ext uri="{FF2B5EF4-FFF2-40B4-BE49-F238E27FC236}">
                  <a16:creationId xmlns:a16="http://schemas.microsoft.com/office/drawing/2014/main" id="{2A092466-C87C-4299-A665-720A19768EE3}"/>
                </a:ext>
              </a:extLst>
            </p:cNvPr>
            <p:cNvSpPr/>
            <p:nvPr/>
          </p:nvSpPr>
          <p:spPr>
            <a:xfrm rot="16200000">
              <a:off x="7817892" y="1491415"/>
              <a:ext cx="226437" cy="12348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1" name="Left Brace 610">
              <a:extLst>
                <a:ext uri="{FF2B5EF4-FFF2-40B4-BE49-F238E27FC236}">
                  <a16:creationId xmlns:a16="http://schemas.microsoft.com/office/drawing/2014/main" id="{308B84CA-3D85-449F-9FAA-9F6D7926F8C4}"/>
                </a:ext>
              </a:extLst>
            </p:cNvPr>
            <p:cNvSpPr/>
            <p:nvPr/>
          </p:nvSpPr>
          <p:spPr>
            <a:xfrm rot="16200000" flipH="1">
              <a:off x="4575654" y="2003537"/>
              <a:ext cx="193515" cy="12626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9" name="Connector: Curved 358">
              <a:extLst>
                <a:ext uri="{FF2B5EF4-FFF2-40B4-BE49-F238E27FC236}">
                  <a16:creationId xmlns:a16="http://schemas.microsoft.com/office/drawing/2014/main" id="{7960A4BC-DCB5-407C-B73C-C43048387CEB}"/>
                </a:ext>
              </a:extLst>
            </p:cNvPr>
            <p:cNvCxnSpPr>
              <a:cxnSpLocks/>
              <a:stCxn id="608" idx="1"/>
              <a:endCxn id="613" idx="1"/>
            </p:cNvCxnSpPr>
            <p:nvPr/>
          </p:nvCxnSpPr>
          <p:spPr>
            <a:xfrm rot="5400000">
              <a:off x="8503489" y="675939"/>
              <a:ext cx="316232" cy="3294735"/>
            </a:xfrm>
            <a:prstGeom prst="curvedConnector5">
              <a:avLst>
                <a:gd name="adj1" fmla="val 72289"/>
                <a:gd name="adj2" fmla="val 49316"/>
                <a:gd name="adj3" fmla="val 27711"/>
              </a:avLst>
            </a:prstGeom>
            <a:ln>
              <a:tailEnd type="triangle"/>
            </a:ln>
          </p:spPr>
          <p:style>
            <a:lnRef idx="1">
              <a:schemeClr val="accent1"/>
            </a:lnRef>
            <a:fillRef idx="0">
              <a:schemeClr val="accent1"/>
            </a:fillRef>
            <a:effectRef idx="0">
              <a:schemeClr val="accent1"/>
            </a:effectRef>
            <a:fontRef idx="minor">
              <a:schemeClr val="tx1"/>
            </a:fontRef>
          </p:style>
        </p:cxnSp>
        <p:sp>
          <p:nvSpPr>
            <p:cNvPr id="613" name="Left Brace 612">
              <a:extLst>
                <a:ext uri="{FF2B5EF4-FFF2-40B4-BE49-F238E27FC236}">
                  <a16:creationId xmlns:a16="http://schemas.microsoft.com/office/drawing/2014/main" id="{951AFF48-562C-4C49-A893-7A310C26F02B}"/>
                </a:ext>
              </a:extLst>
            </p:cNvPr>
            <p:cNvSpPr/>
            <p:nvPr/>
          </p:nvSpPr>
          <p:spPr>
            <a:xfrm rot="16200000" flipH="1">
              <a:off x="6901018" y="979684"/>
              <a:ext cx="226437" cy="3229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or: Curved 18">
              <a:extLst>
                <a:ext uri="{FF2B5EF4-FFF2-40B4-BE49-F238E27FC236}">
                  <a16:creationId xmlns:a16="http://schemas.microsoft.com/office/drawing/2014/main" id="{AC132B7C-CC19-443E-BEAC-85F2F39E7B8F}"/>
                </a:ext>
              </a:extLst>
            </p:cNvPr>
            <p:cNvCxnSpPr>
              <a:cxnSpLocks/>
              <a:stCxn id="21" idx="1"/>
              <a:endCxn id="611" idx="1"/>
            </p:cNvCxnSpPr>
            <p:nvPr/>
          </p:nvCxnSpPr>
          <p:spPr>
            <a:xfrm rot="16200000" flipH="1">
              <a:off x="3246634" y="1112351"/>
              <a:ext cx="312596" cy="2538959"/>
            </a:xfrm>
            <a:prstGeom prst="curvedConnector5">
              <a:avLst>
                <a:gd name="adj1" fmla="val 73130"/>
                <a:gd name="adj2" fmla="val 49797"/>
                <a:gd name="adj3" fmla="val 26870"/>
              </a:avLst>
            </a:prstGeom>
            <a:ln>
              <a:tailEnd type="triangle"/>
            </a:ln>
          </p:spPr>
          <p:style>
            <a:lnRef idx="1">
              <a:schemeClr val="accent1"/>
            </a:lnRef>
            <a:fillRef idx="0">
              <a:schemeClr val="accent1"/>
            </a:fillRef>
            <a:effectRef idx="0">
              <a:schemeClr val="accent1"/>
            </a:effectRef>
            <a:fontRef idx="minor">
              <a:schemeClr val="tx1"/>
            </a:fontRef>
          </p:style>
        </p:cxnSp>
        <p:sp>
          <p:nvSpPr>
            <p:cNvPr id="610" name="TextBox 609">
              <a:extLst>
                <a:ext uri="{FF2B5EF4-FFF2-40B4-BE49-F238E27FC236}">
                  <a16:creationId xmlns:a16="http://schemas.microsoft.com/office/drawing/2014/main" id="{B873D0B4-B2D1-42BF-831F-FE2794CC455D}"/>
                </a:ext>
              </a:extLst>
            </p:cNvPr>
            <p:cNvSpPr txBox="1"/>
            <p:nvPr/>
          </p:nvSpPr>
          <p:spPr>
            <a:xfrm>
              <a:off x="864124" y="2664709"/>
              <a:ext cx="3183436" cy="369332"/>
            </a:xfrm>
            <a:prstGeom prst="rect">
              <a:avLst/>
            </a:prstGeom>
            <a:noFill/>
          </p:spPr>
          <p:txBody>
            <a:bodyPr wrap="none" rtlCol="0">
              <a:spAutoFit/>
            </a:bodyPr>
            <a:lstStyle/>
            <a:p>
              <a:r>
                <a:rPr lang="en-US" dirty="0"/>
                <a:t>Child 1: move it to the third row</a:t>
              </a:r>
            </a:p>
          </p:txBody>
        </p:sp>
      </p:grpSp>
      <p:grpSp>
        <p:nvGrpSpPr>
          <p:cNvPr id="614" name="Group 613">
            <a:extLst>
              <a:ext uri="{FF2B5EF4-FFF2-40B4-BE49-F238E27FC236}">
                <a16:creationId xmlns:a16="http://schemas.microsoft.com/office/drawing/2014/main" id="{1D9537F1-3064-40AE-81F4-1A2E4B207A68}"/>
              </a:ext>
            </a:extLst>
          </p:cNvPr>
          <p:cNvGrpSpPr/>
          <p:nvPr/>
        </p:nvGrpSpPr>
        <p:grpSpPr>
          <a:xfrm>
            <a:off x="518007" y="3582171"/>
            <a:ext cx="11341409" cy="1702669"/>
            <a:chOff x="642029" y="1331749"/>
            <a:chExt cx="11341409" cy="1702669"/>
          </a:xfrm>
        </p:grpSpPr>
        <p:grpSp>
          <p:nvGrpSpPr>
            <p:cNvPr id="615" name="Group 614">
              <a:extLst>
                <a:ext uri="{FF2B5EF4-FFF2-40B4-BE49-F238E27FC236}">
                  <a16:creationId xmlns:a16="http://schemas.microsoft.com/office/drawing/2014/main" id="{9A35FBED-A07A-4E60-A48B-5C102382F2B8}"/>
                </a:ext>
              </a:extLst>
            </p:cNvPr>
            <p:cNvGrpSpPr/>
            <p:nvPr/>
          </p:nvGrpSpPr>
          <p:grpSpPr>
            <a:xfrm>
              <a:off x="1516991" y="1626267"/>
              <a:ext cx="4671720" cy="369332"/>
              <a:chOff x="1638300" y="1087993"/>
              <a:chExt cx="7150100" cy="369332"/>
            </a:xfrm>
          </p:grpSpPr>
          <p:grpSp>
            <p:nvGrpSpPr>
              <p:cNvPr id="694" name="Group 693">
                <a:extLst>
                  <a:ext uri="{FF2B5EF4-FFF2-40B4-BE49-F238E27FC236}">
                    <a16:creationId xmlns:a16="http://schemas.microsoft.com/office/drawing/2014/main" id="{E6BB2F1C-B538-4F95-978D-11F852FDE92F}"/>
                  </a:ext>
                </a:extLst>
              </p:cNvPr>
              <p:cNvGrpSpPr/>
              <p:nvPr/>
            </p:nvGrpSpPr>
            <p:grpSpPr>
              <a:xfrm>
                <a:off x="1638300" y="1209675"/>
                <a:ext cx="1943100" cy="247650"/>
                <a:chOff x="1638300" y="1209675"/>
                <a:chExt cx="1943100" cy="247650"/>
              </a:xfrm>
            </p:grpSpPr>
            <p:grpSp>
              <p:nvGrpSpPr>
                <p:cNvPr id="716" name="Group 715">
                  <a:extLst>
                    <a:ext uri="{FF2B5EF4-FFF2-40B4-BE49-F238E27FC236}">
                      <a16:creationId xmlns:a16="http://schemas.microsoft.com/office/drawing/2014/main" id="{459E527D-D75E-4219-896A-0960DC964842}"/>
                    </a:ext>
                  </a:extLst>
                </p:cNvPr>
                <p:cNvGrpSpPr/>
                <p:nvPr/>
              </p:nvGrpSpPr>
              <p:grpSpPr>
                <a:xfrm>
                  <a:off x="1638300" y="1209675"/>
                  <a:ext cx="647700" cy="247650"/>
                  <a:chOff x="1638300" y="1209675"/>
                  <a:chExt cx="647700" cy="247650"/>
                </a:xfrm>
              </p:grpSpPr>
              <p:sp>
                <p:nvSpPr>
                  <p:cNvPr id="723" name="Rectangle 722">
                    <a:extLst>
                      <a:ext uri="{FF2B5EF4-FFF2-40B4-BE49-F238E27FC236}">
                        <a16:creationId xmlns:a16="http://schemas.microsoft.com/office/drawing/2014/main" id="{4AECC1BA-D375-4A77-90BA-0ED6C64FE59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a:extLst>
                      <a:ext uri="{FF2B5EF4-FFF2-40B4-BE49-F238E27FC236}">
                        <a16:creationId xmlns:a16="http://schemas.microsoft.com/office/drawing/2014/main" id="{EFACD5BD-D3E8-4070-BE52-63D90E8AD0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7" name="Group 716">
                  <a:extLst>
                    <a:ext uri="{FF2B5EF4-FFF2-40B4-BE49-F238E27FC236}">
                      <a16:creationId xmlns:a16="http://schemas.microsoft.com/office/drawing/2014/main" id="{A7150BFE-AF6C-4095-9EF1-103FC71B7B74}"/>
                    </a:ext>
                  </a:extLst>
                </p:cNvPr>
                <p:cNvGrpSpPr/>
                <p:nvPr/>
              </p:nvGrpSpPr>
              <p:grpSpPr>
                <a:xfrm>
                  <a:off x="2286000" y="1209675"/>
                  <a:ext cx="647700" cy="247650"/>
                  <a:chOff x="1638300" y="1209675"/>
                  <a:chExt cx="647700" cy="247650"/>
                </a:xfrm>
              </p:grpSpPr>
              <p:sp>
                <p:nvSpPr>
                  <p:cNvPr id="721" name="Rectangle 720">
                    <a:extLst>
                      <a:ext uri="{FF2B5EF4-FFF2-40B4-BE49-F238E27FC236}">
                        <a16:creationId xmlns:a16="http://schemas.microsoft.com/office/drawing/2014/main" id="{A320CC82-C268-4332-BE5B-0E521A03F76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721">
                    <a:extLst>
                      <a:ext uri="{FF2B5EF4-FFF2-40B4-BE49-F238E27FC236}">
                        <a16:creationId xmlns:a16="http://schemas.microsoft.com/office/drawing/2014/main" id="{FDE2DAFA-AA9C-4F54-8288-E078DB1297C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8" name="Group 717">
                  <a:extLst>
                    <a:ext uri="{FF2B5EF4-FFF2-40B4-BE49-F238E27FC236}">
                      <a16:creationId xmlns:a16="http://schemas.microsoft.com/office/drawing/2014/main" id="{612F22C3-5A0B-4AC0-80EB-6095A6C884D2}"/>
                    </a:ext>
                  </a:extLst>
                </p:cNvPr>
                <p:cNvGrpSpPr/>
                <p:nvPr/>
              </p:nvGrpSpPr>
              <p:grpSpPr>
                <a:xfrm>
                  <a:off x="2933700" y="1209675"/>
                  <a:ext cx="647700" cy="247650"/>
                  <a:chOff x="1638300" y="1209675"/>
                  <a:chExt cx="647700" cy="247650"/>
                </a:xfrm>
              </p:grpSpPr>
              <p:sp>
                <p:nvSpPr>
                  <p:cNvPr id="719" name="Rectangle 718">
                    <a:extLst>
                      <a:ext uri="{FF2B5EF4-FFF2-40B4-BE49-F238E27FC236}">
                        <a16:creationId xmlns:a16="http://schemas.microsoft.com/office/drawing/2014/main" id="{DFC907ED-EDBE-4B1F-B16A-4BE40BB7D0F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a:extLst>
                      <a:ext uri="{FF2B5EF4-FFF2-40B4-BE49-F238E27FC236}">
                        <a16:creationId xmlns:a16="http://schemas.microsoft.com/office/drawing/2014/main" id="{5BBDE6DA-FD87-42D2-B707-E43C4AD638A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5" name="Group 694">
                <a:extLst>
                  <a:ext uri="{FF2B5EF4-FFF2-40B4-BE49-F238E27FC236}">
                    <a16:creationId xmlns:a16="http://schemas.microsoft.com/office/drawing/2014/main" id="{72675119-609E-44CE-A273-8DC6F9020875}"/>
                  </a:ext>
                </a:extLst>
              </p:cNvPr>
              <p:cNvGrpSpPr/>
              <p:nvPr/>
            </p:nvGrpSpPr>
            <p:grpSpPr>
              <a:xfrm>
                <a:off x="3581400" y="1209675"/>
                <a:ext cx="1943100" cy="247650"/>
                <a:chOff x="1638300" y="1209675"/>
                <a:chExt cx="1943100" cy="247650"/>
              </a:xfrm>
            </p:grpSpPr>
            <p:grpSp>
              <p:nvGrpSpPr>
                <p:cNvPr id="707" name="Group 706">
                  <a:extLst>
                    <a:ext uri="{FF2B5EF4-FFF2-40B4-BE49-F238E27FC236}">
                      <a16:creationId xmlns:a16="http://schemas.microsoft.com/office/drawing/2014/main" id="{F5422AAA-4421-4EAD-9794-F8731B74E4D9}"/>
                    </a:ext>
                  </a:extLst>
                </p:cNvPr>
                <p:cNvGrpSpPr/>
                <p:nvPr/>
              </p:nvGrpSpPr>
              <p:grpSpPr>
                <a:xfrm>
                  <a:off x="1638300" y="1209675"/>
                  <a:ext cx="647700" cy="247650"/>
                  <a:chOff x="1638300" y="1209675"/>
                  <a:chExt cx="647700" cy="247650"/>
                </a:xfrm>
              </p:grpSpPr>
              <p:sp>
                <p:nvSpPr>
                  <p:cNvPr id="714" name="Rectangle 713">
                    <a:extLst>
                      <a:ext uri="{FF2B5EF4-FFF2-40B4-BE49-F238E27FC236}">
                        <a16:creationId xmlns:a16="http://schemas.microsoft.com/office/drawing/2014/main" id="{F409FB80-FD6D-471E-9F30-4A198B119C0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714">
                    <a:extLst>
                      <a:ext uri="{FF2B5EF4-FFF2-40B4-BE49-F238E27FC236}">
                        <a16:creationId xmlns:a16="http://schemas.microsoft.com/office/drawing/2014/main" id="{C444E9A7-F62A-4A5A-BE08-2202710A44E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8" name="Group 707">
                  <a:extLst>
                    <a:ext uri="{FF2B5EF4-FFF2-40B4-BE49-F238E27FC236}">
                      <a16:creationId xmlns:a16="http://schemas.microsoft.com/office/drawing/2014/main" id="{48F1FB97-44D7-4E8D-9127-8C905ADD2A66}"/>
                    </a:ext>
                  </a:extLst>
                </p:cNvPr>
                <p:cNvGrpSpPr/>
                <p:nvPr/>
              </p:nvGrpSpPr>
              <p:grpSpPr>
                <a:xfrm>
                  <a:off x="2286000" y="1209675"/>
                  <a:ext cx="647700" cy="247650"/>
                  <a:chOff x="1638300" y="1209675"/>
                  <a:chExt cx="647700" cy="247650"/>
                </a:xfrm>
              </p:grpSpPr>
              <p:sp>
                <p:nvSpPr>
                  <p:cNvPr id="712" name="Rectangle 711">
                    <a:extLst>
                      <a:ext uri="{FF2B5EF4-FFF2-40B4-BE49-F238E27FC236}">
                        <a16:creationId xmlns:a16="http://schemas.microsoft.com/office/drawing/2014/main" id="{19ADE3E2-9BCF-46AE-A975-9266640C2F2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a:extLst>
                      <a:ext uri="{FF2B5EF4-FFF2-40B4-BE49-F238E27FC236}">
                        <a16:creationId xmlns:a16="http://schemas.microsoft.com/office/drawing/2014/main" id="{A3DD1CF7-C218-46C4-ACAD-941921F3922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9" name="Group 708">
                  <a:extLst>
                    <a:ext uri="{FF2B5EF4-FFF2-40B4-BE49-F238E27FC236}">
                      <a16:creationId xmlns:a16="http://schemas.microsoft.com/office/drawing/2014/main" id="{80D3C16E-F347-43A5-BECA-8485E8D030ED}"/>
                    </a:ext>
                  </a:extLst>
                </p:cNvPr>
                <p:cNvGrpSpPr/>
                <p:nvPr/>
              </p:nvGrpSpPr>
              <p:grpSpPr>
                <a:xfrm>
                  <a:off x="2933700" y="1209675"/>
                  <a:ext cx="647700" cy="247650"/>
                  <a:chOff x="1638300" y="1209675"/>
                  <a:chExt cx="647700" cy="247650"/>
                </a:xfrm>
              </p:grpSpPr>
              <p:sp>
                <p:nvSpPr>
                  <p:cNvPr id="710" name="Rectangle 709">
                    <a:extLst>
                      <a:ext uri="{FF2B5EF4-FFF2-40B4-BE49-F238E27FC236}">
                        <a16:creationId xmlns:a16="http://schemas.microsoft.com/office/drawing/2014/main" id="{43A34740-34EB-474E-A1B1-4F65D6871D0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a:extLst>
                      <a:ext uri="{FF2B5EF4-FFF2-40B4-BE49-F238E27FC236}">
                        <a16:creationId xmlns:a16="http://schemas.microsoft.com/office/drawing/2014/main" id="{B9C5964D-6D10-4ACD-BCBE-5B485D3B7AB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6" name="Group 695">
                <a:extLst>
                  <a:ext uri="{FF2B5EF4-FFF2-40B4-BE49-F238E27FC236}">
                    <a16:creationId xmlns:a16="http://schemas.microsoft.com/office/drawing/2014/main" id="{295F2A4A-1E0A-4CD5-ACF9-700305694173}"/>
                  </a:ext>
                </a:extLst>
              </p:cNvPr>
              <p:cNvGrpSpPr/>
              <p:nvPr/>
            </p:nvGrpSpPr>
            <p:grpSpPr>
              <a:xfrm>
                <a:off x="6845300" y="1209675"/>
                <a:ext cx="1943100" cy="247650"/>
                <a:chOff x="1638300" y="1209675"/>
                <a:chExt cx="1943100" cy="247650"/>
              </a:xfrm>
            </p:grpSpPr>
            <p:grpSp>
              <p:nvGrpSpPr>
                <p:cNvPr id="698" name="Group 697">
                  <a:extLst>
                    <a:ext uri="{FF2B5EF4-FFF2-40B4-BE49-F238E27FC236}">
                      <a16:creationId xmlns:a16="http://schemas.microsoft.com/office/drawing/2014/main" id="{3576A195-C929-4F74-80A7-F893C84C5476}"/>
                    </a:ext>
                  </a:extLst>
                </p:cNvPr>
                <p:cNvGrpSpPr/>
                <p:nvPr/>
              </p:nvGrpSpPr>
              <p:grpSpPr>
                <a:xfrm>
                  <a:off x="1638300" y="1209675"/>
                  <a:ext cx="647700" cy="247650"/>
                  <a:chOff x="1638300" y="1209675"/>
                  <a:chExt cx="647700" cy="247650"/>
                </a:xfrm>
              </p:grpSpPr>
              <p:sp>
                <p:nvSpPr>
                  <p:cNvPr id="705" name="Rectangle 704">
                    <a:extLst>
                      <a:ext uri="{FF2B5EF4-FFF2-40B4-BE49-F238E27FC236}">
                        <a16:creationId xmlns:a16="http://schemas.microsoft.com/office/drawing/2014/main" id="{003E23EA-3164-4F86-ADF2-FA8E4256D7E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705">
                    <a:extLst>
                      <a:ext uri="{FF2B5EF4-FFF2-40B4-BE49-F238E27FC236}">
                        <a16:creationId xmlns:a16="http://schemas.microsoft.com/office/drawing/2014/main" id="{EEB36A7B-C27E-4AE2-B68E-E4D43FFE970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9" name="Group 698">
                  <a:extLst>
                    <a:ext uri="{FF2B5EF4-FFF2-40B4-BE49-F238E27FC236}">
                      <a16:creationId xmlns:a16="http://schemas.microsoft.com/office/drawing/2014/main" id="{BEBF3AA7-6BE8-444E-979A-7C7E3B8D0707}"/>
                    </a:ext>
                  </a:extLst>
                </p:cNvPr>
                <p:cNvGrpSpPr/>
                <p:nvPr/>
              </p:nvGrpSpPr>
              <p:grpSpPr>
                <a:xfrm>
                  <a:off x="2286000" y="1209675"/>
                  <a:ext cx="647700" cy="247650"/>
                  <a:chOff x="1638300" y="1209675"/>
                  <a:chExt cx="647700" cy="247650"/>
                </a:xfrm>
              </p:grpSpPr>
              <p:sp>
                <p:nvSpPr>
                  <p:cNvPr id="703" name="Rectangle 702">
                    <a:extLst>
                      <a:ext uri="{FF2B5EF4-FFF2-40B4-BE49-F238E27FC236}">
                        <a16:creationId xmlns:a16="http://schemas.microsoft.com/office/drawing/2014/main" id="{D6998971-0DEF-47D4-BCDC-32C3DBF592A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703">
                    <a:extLst>
                      <a:ext uri="{FF2B5EF4-FFF2-40B4-BE49-F238E27FC236}">
                        <a16:creationId xmlns:a16="http://schemas.microsoft.com/office/drawing/2014/main" id="{4A81321D-7140-4024-A9FB-B2384E3D5AF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0" name="Group 699">
                  <a:extLst>
                    <a:ext uri="{FF2B5EF4-FFF2-40B4-BE49-F238E27FC236}">
                      <a16:creationId xmlns:a16="http://schemas.microsoft.com/office/drawing/2014/main" id="{E6ACD658-4070-412A-8885-FD6B9B1175EB}"/>
                    </a:ext>
                  </a:extLst>
                </p:cNvPr>
                <p:cNvGrpSpPr/>
                <p:nvPr/>
              </p:nvGrpSpPr>
              <p:grpSpPr>
                <a:xfrm>
                  <a:off x="2933700" y="1209675"/>
                  <a:ext cx="647700" cy="247650"/>
                  <a:chOff x="1638300" y="1209675"/>
                  <a:chExt cx="647700" cy="247650"/>
                </a:xfrm>
              </p:grpSpPr>
              <p:sp>
                <p:nvSpPr>
                  <p:cNvPr id="701" name="Rectangle 700">
                    <a:extLst>
                      <a:ext uri="{FF2B5EF4-FFF2-40B4-BE49-F238E27FC236}">
                        <a16:creationId xmlns:a16="http://schemas.microsoft.com/office/drawing/2014/main" id="{C82751B2-8695-4EDE-99F7-FBF903E53D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1BE269E9-2608-4FF9-A431-A73A69ADB52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7" name="TextBox 696">
                <a:extLst>
                  <a:ext uri="{FF2B5EF4-FFF2-40B4-BE49-F238E27FC236}">
                    <a16:creationId xmlns:a16="http://schemas.microsoft.com/office/drawing/2014/main" id="{7098D0AB-A102-4985-845B-8E5A9F4E8815}"/>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grpSp>
          <p:nvGrpSpPr>
            <p:cNvPr id="616" name="Group 615">
              <a:extLst>
                <a:ext uri="{FF2B5EF4-FFF2-40B4-BE49-F238E27FC236}">
                  <a16:creationId xmlns:a16="http://schemas.microsoft.com/office/drawing/2014/main" id="{1955DD79-8C9D-46A1-8749-863354D709F7}"/>
                </a:ext>
              </a:extLst>
            </p:cNvPr>
            <p:cNvGrpSpPr/>
            <p:nvPr/>
          </p:nvGrpSpPr>
          <p:grpSpPr>
            <a:xfrm>
              <a:off x="7297895" y="1608748"/>
              <a:ext cx="4671720" cy="369332"/>
              <a:chOff x="1638300" y="1087993"/>
              <a:chExt cx="7150100" cy="369332"/>
            </a:xfrm>
          </p:grpSpPr>
          <p:grpSp>
            <p:nvGrpSpPr>
              <p:cNvPr id="663" name="Group 662">
                <a:extLst>
                  <a:ext uri="{FF2B5EF4-FFF2-40B4-BE49-F238E27FC236}">
                    <a16:creationId xmlns:a16="http://schemas.microsoft.com/office/drawing/2014/main" id="{A4283FC5-3440-45B5-9A27-A32DDC51F34F}"/>
                  </a:ext>
                </a:extLst>
              </p:cNvPr>
              <p:cNvGrpSpPr/>
              <p:nvPr/>
            </p:nvGrpSpPr>
            <p:grpSpPr>
              <a:xfrm>
                <a:off x="1638300" y="1209675"/>
                <a:ext cx="1943100" cy="247650"/>
                <a:chOff x="1638300" y="1209675"/>
                <a:chExt cx="1943100" cy="247650"/>
              </a:xfrm>
            </p:grpSpPr>
            <p:grpSp>
              <p:nvGrpSpPr>
                <p:cNvPr id="685" name="Group 684">
                  <a:extLst>
                    <a:ext uri="{FF2B5EF4-FFF2-40B4-BE49-F238E27FC236}">
                      <a16:creationId xmlns:a16="http://schemas.microsoft.com/office/drawing/2014/main" id="{8CC570B8-4428-4EEE-9140-54DB676016D3}"/>
                    </a:ext>
                  </a:extLst>
                </p:cNvPr>
                <p:cNvGrpSpPr/>
                <p:nvPr/>
              </p:nvGrpSpPr>
              <p:grpSpPr>
                <a:xfrm>
                  <a:off x="1638300" y="1209675"/>
                  <a:ext cx="647700" cy="247650"/>
                  <a:chOff x="1638300" y="1209675"/>
                  <a:chExt cx="647700" cy="247650"/>
                </a:xfrm>
              </p:grpSpPr>
              <p:sp>
                <p:nvSpPr>
                  <p:cNvPr id="692" name="Rectangle 691">
                    <a:extLst>
                      <a:ext uri="{FF2B5EF4-FFF2-40B4-BE49-F238E27FC236}">
                        <a16:creationId xmlns:a16="http://schemas.microsoft.com/office/drawing/2014/main" id="{BA1C8109-D0E9-4471-BE38-4ACE296D2E7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692">
                    <a:extLst>
                      <a:ext uri="{FF2B5EF4-FFF2-40B4-BE49-F238E27FC236}">
                        <a16:creationId xmlns:a16="http://schemas.microsoft.com/office/drawing/2014/main" id="{833C90D8-1235-4B14-89E5-69A5B2A4E52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6" name="Group 685">
                  <a:extLst>
                    <a:ext uri="{FF2B5EF4-FFF2-40B4-BE49-F238E27FC236}">
                      <a16:creationId xmlns:a16="http://schemas.microsoft.com/office/drawing/2014/main" id="{409AC31D-98C6-434F-9BC4-08C6588207AB}"/>
                    </a:ext>
                  </a:extLst>
                </p:cNvPr>
                <p:cNvGrpSpPr/>
                <p:nvPr/>
              </p:nvGrpSpPr>
              <p:grpSpPr>
                <a:xfrm>
                  <a:off x="2286000" y="1209675"/>
                  <a:ext cx="647700" cy="247650"/>
                  <a:chOff x="1638300" y="1209675"/>
                  <a:chExt cx="647700" cy="247650"/>
                </a:xfrm>
              </p:grpSpPr>
              <p:sp>
                <p:nvSpPr>
                  <p:cNvPr id="690" name="Rectangle 689">
                    <a:extLst>
                      <a:ext uri="{FF2B5EF4-FFF2-40B4-BE49-F238E27FC236}">
                        <a16:creationId xmlns:a16="http://schemas.microsoft.com/office/drawing/2014/main" id="{8B2E77DD-06BA-4EA2-AE78-C3891339C2B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690">
                    <a:extLst>
                      <a:ext uri="{FF2B5EF4-FFF2-40B4-BE49-F238E27FC236}">
                        <a16:creationId xmlns:a16="http://schemas.microsoft.com/office/drawing/2014/main" id="{D98A4470-6C7E-4C60-8F5F-472B5C53114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7" name="Group 686">
                  <a:extLst>
                    <a:ext uri="{FF2B5EF4-FFF2-40B4-BE49-F238E27FC236}">
                      <a16:creationId xmlns:a16="http://schemas.microsoft.com/office/drawing/2014/main" id="{94F37258-0836-4AD4-8B64-464903FB52CD}"/>
                    </a:ext>
                  </a:extLst>
                </p:cNvPr>
                <p:cNvGrpSpPr/>
                <p:nvPr/>
              </p:nvGrpSpPr>
              <p:grpSpPr>
                <a:xfrm>
                  <a:off x="2933700" y="1209675"/>
                  <a:ext cx="647700" cy="247650"/>
                  <a:chOff x="1638300" y="1209675"/>
                  <a:chExt cx="647700" cy="247650"/>
                </a:xfrm>
              </p:grpSpPr>
              <p:sp>
                <p:nvSpPr>
                  <p:cNvPr id="688" name="Rectangle 687">
                    <a:extLst>
                      <a:ext uri="{FF2B5EF4-FFF2-40B4-BE49-F238E27FC236}">
                        <a16:creationId xmlns:a16="http://schemas.microsoft.com/office/drawing/2014/main" id="{EB9B7ABC-260E-46CF-9187-9A39CBE13A7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688">
                    <a:extLst>
                      <a:ext uri="{FF2B5EF4-FFF2-40B4-BE49-F238E27FC236}">
                        <a16:creationId xmlns:a16="http://schemas.microsoft.com/office/drawing/2014/main" id="{2FBC868D-F815-48E5-A14A-2E136BB3E48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4" name="Group 663">
                <a:extLst>
                  <a:ext uri="{FF2B5EF4-FFF2-40B4-BE49-F238E27FC236}">
                    <a16:creationId xmlns:a16="http://schemas.microsoft.com/office/drawing/2014/main" id="{AF9789D0-D6A1-4F3A-92A6-5038A7F7D554}"/>
                  </a:ext>
                </a:extLst>
              </p:cNvPr>
              <p:cNvGrpSpPr/>
              <p:nvPr/>
            </p:nvGrpSpPr>
            <p:grpSpPr>
              <a:xfrm>
                <a:off x="3581400" y="1209675"/>
                <a:ext cx="1943100" cy="247650"/>
                <a:chOff x="1638300" y="1209675"/>
                <a:chExt cx="1943100" cy="247650"/>
              </a:xfrm>
            </p:grpSpPr>
            <p:grpSp>
              <p:nvGrpSpPr>
                <p:cNvPr id="676" name="Group 675">
                  <a:extLst>
                    <a:ext uri="{FF2B5EF4-FFF2-40B4-BE49-F238E27FC236}">
                      <a16:creationId xmlns:a16="http://schemas.microsoft.com/office/drawing/2014/main" id="{FA058F36-B160-4864-BCAC-68A4DF1E3B1D}"/>
                    </a:ext>
                  </a:extLst>
                </p:cNvPr>
                <p:cNvGrpSpPr/>
                <p:nvPr/>
              </p:nvGrpSpPr>
              <p:grpSpPr>
                <a:xfrm>
                  <a:off x="1638300" y="1209675"/>
                  <a:ext cx="647700" cy="247650"/>
                  <a:chOff x="1638300" y="1209675"/>
                  <a:chExt cx="647700" cy="247650"/>
                </a:xfrm>
              </p:grpSpPr>
              <p:sp>
                <p:nvSpPr>
                  <p:cNvPr id="683" name="Rectangle 682">
                    <a:extLst>
                      <a:ext uri="{FF2B5EF4-FFF2-40B4-BE49-F238E27FC236}">
                        <a16:creationId xmlns:a16="http://schemas.microsoft.com/office/drawing/2014/main" id="{B3B2A2DA-E421-494C-AF1E-9967E91D87C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683">
                    <a:extLst>
                      <a:ext uri="{FF2B5EF4-FFF2-40B4-BE49-F238E27FC236}">
                        <a16:creationId xmlns:a16="http://schemas.microsoft.com/office/drawing/2014/main" id="{2F9CE526-B185-4EB6-992F-A78AEBCF96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7" name="Group 676">
                  <a:extLst>
                    <a:ext uri="{FF2B5EF4-FFF2-40B4-BE49-F238E27FC236}">
                      <a16:creationId xmlns:a16="http://schemas.microsoft.com/office/drawing/2014/main" id="{32D54BF7-4924-40AC-99C0-D15F7F267169}"/>
                    </a:ext>
                  </a:extLst>
                </p:cNvPr>
                <p:cNvGrpSpPr/>
                <p:nvPr/>
              </p:nvGrpSpPr>
              <p:grpSpPr>
                <a:xfrm>
                  <a:off x="2286000" y="1209675"/>
                  <a:ext cx="647700" cy="247650"/>
                  <a:chOff x="1638300" y="1209675"/>
                  <a:chExt cx="647700" cy="247650"/>
                </a:xfrm>
              </p:grpSpPr>
              <p:sp>
                <p:nvSpPr>
                  <p:cNvPr id="681" name="Rectangle 680">
                    <a:extLst>
                      <a:ext uri="{FF2B5EF4-FFF2-40B4-BE49-F238E27FC236}">
                        <a16:creationId xmlns:a16="http://schemas.microsoft.com/office/drawing/2014/main" id="{D377D1DA-AD1E-47FA-B5C5-0309EAA5958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a:extLst>
                      <a:ext uri="{FF2B5EF4-FFF2-40B4-BE49-F238E27FC236}">
                        <a16:creationId xmlns:a16="http://schemas.microsoft.com/office/drawing/2014/main" id="{3EF46EF8-305A-4739-9752-64EF3069149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8" name="Group 677">
                  <a:extLst>
                    <a:ext uri="{FF2B5EF4-FFF2-40B4-BE49-F238E27FC236}">
                      <a16:creationId xmlns:a16="http://schemas.microsoft.com/office/drawing/2014/main" id="{B02562A6-C8B0-4979-AE25-2881D8D125D6}"/>
                    </a:ext>
                  </a:extLst>
                </p:cNvPr>
                <p:cNvGrpSpPr/>
                <p:nvPr/>
              </p:nvGrpSpPr>
              <p:grpSpPr>
                <a:xfrm>
                  <a:off x="2933700" y="1209675"/>
                  <a:ext cx="647700" cy="247650"/>
                  <a:chOff x="1638300" y="1209675"/>
                  <a:chExt cx="647700" cy="247650"/>
                </a:xfrm>
              </p:grpSpPr>
              <p:sp>
                <p:nvSpPr>
                  <p:cNvPr id="679" name="Rectangle 678">
                    <a:extLst>
                      <a:ext uri="{FF2B5EF4-FFF2-40B4-BE49-F238E27FC236}">
                        <a16:creationId xmlns:a16="http://schemas.microsoft.com/office/drawing/2014/main" id="{D427809D-B9AA-4EE1-8624-EDC5AC7B5A3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a:extLst>
                      <a:ext uri="{FF2B5EF4-FFF2-40B4-BE49-F238E27FC236}">
                        <a16:creationId xmlns:a16="http://schemas.microsoft.com/office/drawing/2014/main" id="{B4BB8857-2698-4DCA-9C02-DC7222AD5A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5" name="Group 664">
                <a:extLst>
                  <a:ext uri="{FF2B5EF4-FFF2-40B4-BE49-F238E27FC236}">
                    <a16:creationId xmlns:a16="http://schemas.microsoft.com/office/drawing/2014/main" id="{AAA1C0B7-7B1D-4ED6-BF6A-06949A2811BB}"/>
                  </a:ext>
                </a:extLst>
              </p:cNvPr>
              <p:cNvGrpSpPr/>
              <p:nvPr/>
            </p:nvGrpSpPr>
            <p:grpSpPr>
              <a:xfrm>
                <a:off x="6845300" y="1209675"/>
                <a:ext cx="1943100" cy="247650"/>
                <a:chOff x="1638300" y="1209675"/>
                <a:chExt cx="1943100" cy="247650"/>
              </a:xfrm>
            </p:grpSpPr>
            <p:grpSp>
              <p:nvGrpSpPr>
                <p:cNvPr id="667" name="Group 666">
                  <a:extLst>
                    <a:ext uri="{FF2B5EF4-FFF2-40B4-BE49-F238E27FC236}">
                      <a16:creationId xmlns:a16="http://schemas.microsoft.com/office/drawing/2014/main" id="{D178967A-99A2-41CC-8821-86DA8ED0B6A2}"/>
                    </a:ext>
                  </a:extLst>
                </p:cNvPr>
                <p:cNvGrpSpPr/>
                <p:nvPr/>
              </p:nvGrpSpPr>
              <p:grpSpPr>
                <a:xfrm>
                  <a:off x="1638300" y="1209675"/>
                  <a:ext cx="647700" cy="247650"/>
                  <a:chOff x="1638300" y="1209675"/>
                  <a:chExt cx="647700" cy="247650"/>
                </a:xfrm>
              </p:grpSpPr>
              <p:sp>
                <p:nvSpPr>
                  <p:cNvPr id="674" name="Rectangle 673">
                    <a:extLst>
                      <a:ext uri="{FF2B5EF4-FFF2-40B4-BE49-F238E27FC236}">
                        <a16:creationId xmlns:a16="http://schemas.microsoft.com/office/drawing/2014/main" id="{E41D23A7-AC7D-40E9-9301-FF30258C568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674">
                    <a:extLst>
                      <a:ext uri="{FF2B5EF4-FFF2-40B4-BE49-F238E27FC236}">
                        <a16:creationId xmlns:a16="http://schemas.microsoft.com/office/drawing/2014/main" id="{2A428C65-4ABE-442A-B138-C110A85B942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8" name="Group 667">
                  <a:extLst>
                    <a:ext uri="{FF2B5EF4-FFF2-40B4-BE49-F238E27FC236}">
                      <a16:creationId xmlns:a16="http://schemas.microsoft.com/office/drawing/2014/main" id="{C8DBFA55-AA77-424C-8114-5CC3108E87A5}"/>
                    </a:ext>
                  </a:extLst>
                </p:cNvPr>
                <p:cNvGrpSpPr/>
                <p:nvPr/>
              </p:nvGrpSpPr>
              <p:grpSpPr>
                <a:xfrm>
                  <a:off x="2286000" y="1209675"/>
                  <a:ext cx="647700" cy="247650"/>
                  <a:chOff x="1638300" y="1209675"/>
                  <a:chExt cx="647700" cy="247650"/>
                </a:xfrm>
              </p:grpSpPr>
              <p:sp>
                <p:nvSpPr>
                  <p:cNvPr id="672" name="Rectangle 671">
                    <a:extLst>
                      <a:ext uri="{FF2B5EF4-FFF2-40B4-BE49-F238E27FC236}">
                        <a16:creationId xmlns:a16="http://schemas.microsoft.com/office/drawing/2014/main" id="{A5897B0A-9CD6-4F1E-9A2D-26498725ADB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a:extLst>
                      <a:ext uri="{FF2B5EF4-FFF2-40B4-BE49-F238E27FC236}">
                        <a16:creationId xmlns:a16="http://schemas.microsoft.com/office/drawing/2014/main" id="{DB417DA3-995D-48B3-A2CE-67B242DBDC9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9" name="Group 668">
                  <a:extLst>
                    <a:ext uri="{FF2B5EF4-FFF2-40B4-BE49-F238E27FC236}">
                      <a16:creationId xmlns:a16="http://schemas.microsoft.com/office/drawing/2014/main" id="{006B03EE-75AF-455F-A742-C4A52933991E}"/>
                    </a:ext>
                  </a:extLst>
                </p:cNvPr>
                <p:cNvGrpSpPr/>
                <p:nvPr/>
              </p:nvGrpSpPr>
              <p:grpSpPr>
                <a:xfrm>
                  <a:off x="2933700" y="1209675"/>
                  <a:ext cx="647700" cy="247650"/>
                  <a:chOff x="1638300" y="1209675"/>
                  <a:chExt cx="647700" cy="247650"/>
                </a:xfrm>
              </p:grpSpPr>
              <p:sp>
                <p:nvSpPr>
                  <p:cNvPr id="670" name="Rectangle 669">
                    <a:extLst>
                      <a:ext uri="{FF2B5EF4-FFF2-40B4-BE49-F238E27FC236}">
                        <a16:creationId xmlns:a16="http://schemas.microsoft.com/office/drawing/2014/main" id="{6C865BCE-DA6F-4C37-957A-B64026090EC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670">
                    <a:extLst>
                      <a:ext uri="{FF2B5EF4-FFF2-40B4-BE49-F238E27FC236}">
                        <a16:creationId xmlns:a16="http://schemas.microsoft.com/office/drawing/2014/main" id="{92B91CF6-A615-405F-8745-E0650F555A1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66" name="TextBox 665">
                <a:extLst>
                  <a:ext uri="{FF2B5EF4-FFF2-40B4-BE49-F238E27FC236}">
                    <a16:creationId xmlns:a16="http://schemas.microsoft.com/office/drawing/2014/main" id="{406AC903-5DE2-4010-B3BD-A80FF50B0B4E}"/>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sp>
          <p:nvSpPr>
            <p:cNvPr id="617" name="TextBox 616">
              <a:extLst>
                <a:ext uri="{FF2B5EF4-FFF2-40B4-BE49-F238E27FC236}">
                  <a16:creationId xmlns:a16="http://schemas.microsoft.com/office/drawing/2014/main" id="{0ADC30C2-0774-4359-BB9F-3F55682EE1BE}"/>
                </a:ext>
              </a:extLst>
            </p:cNvPr>
            <p:cNvSpPr txBox="1"/>
            <p:nvPr/>
          </p:nvSpPr>
          <p:spPr>
            <a:xfrm>
              <a:off x="642029" y="1470248"/>
              <a:ext cx="877933" cy="646331"/>
            </a:xfrm>
            <a:prstGeom prst="rect">
              <a:avLst/>
            </a:prstGeom>
            <a:noFill/>
          </p:spPr>
          <p:txBody>
            <a:bodyPr wrap="none" rtlCol="0">
              <a:spAutoFit/>
            </a:bodyPr>
            <a:lstStyle/>
            <a:p>
              <a:r>
                <a:rPr lang="en-US" dirty="0"/>
                <a:t>Mom</a:t>
              </a:r>
            </a:p>
            <a:p>
              <a:r>
                <a:rPr lang="en-US" dirty="0"/>
                <a:t>Row 10</a:t>
              </a:r>
            </a:p>
          </p:txBody>
        </p:sp>
        <p:sp>
          <p:nvSpPr>
            <p:cNvPr id="618" name="TextBox 617">
              <a:extLst>
                <a:ext uri="{FF2B5EF4-FFF2-40B4-BE49-F238E27FC236}">
                  <a16:creationId xmlns:a16="http://schemas.microsoft.com/office/drawing/2014/main" id="{8DFF722F-62F7-4807-B690-11E725BECA81}"/>
                </a:ext>
              </a:extLst>
            </p:cNvPr>
            <p:cNvSpPr txBox="1"/>
            <p:nvPr/>
          </p:nvSpPr>
          <p:spPr>
            <a:xfrm>
              <a:off x="6434913" y="1470248"/>
              <a:ext cx="877933" cy="646331"/>
            </a:xfrm>
            <a:prstGeom prst="rect">
              <a:avLst/>
            </a:prstGeom>
            <a:noFill/>
          </p:spPr>
          <p:txBody>
            <a:bodyPr wrap="none" rtlCol="0">
              <a:spAutoFit/>
            </a:bodyPr>
            <a:lstStyle/>
            <a:p>
              <a:r>
                <a:rPr lang="en-US" dirty="0"/>
                <a:t>Dad</a:t>
              </a:r>
            </a:p>
            <a:p>
              <a:r>
                <a:rPr lang="en-US" dirty="0"/>
                <a:t>Row 16</a:t>
              </a:r>
            </a:p>
          </p:txBody>
        </p:sp>
        <p:sp>
          <p:nvSpPr>
            <p:cNvPr id="619" name="Left Brace 618">
              <a:extLst>
                <a:ext uri="{FF2B5EF4-FFF2-40B4-BE49-F238E27FC236}">
                  <a16:creationId xmlns:a16="http://schemas.microsoft.com/office/drawing/2014/main" id="{AF2C1988-335B-4D79-8636-6D8F00CED975}"/>
                </a:ext>
              </a:extLst>
            </p:cNvPr>
            <p:cNvSpPr/>
            <p:nvPr/>
          </p:nvSpPr>
          <p:spPr>
            <a:xfrm rot="16200000">
              <a:off x="2046985" y="1564822"/>
              <a:ext cx="172934" cy="11484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0" name="Straight Arrow Connector 619">
              <a:extLst>
                <a:ext uri="{FF2B5EF4-FFF2-40B4-BE49-F238E27FC236}">
                  <a16:creationId xmlns:a16="http://schemas.microsoft.com/office/drawing/2014/main" id="{E2E4A393-62AA-4330-B8B5-6EA78BF77A18}"/>
                </a:ext>
              </a:extLst>
            </p:cNvPr>
            <p:cNvCxnSpPr>
              <a:cxnSpLocks/>
            </p:cNvCxnSpPr>
            <p:nvPr/>
          </p:nvCxnSpPr>
          <p:spPr>
            <a:xfrm>
              <a:off x="2786570" y="1337503"/>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1" name="Group 620">
              <a:extLst>
                <a:ext uri="{FF2B5EF4-FFF2-40B4-BE49-F238E27FC236}">
                  <a16:creationId xmlns:a16="http://schemas.microsoft.com/office/drawing/2014/main" id="{25D6BFA8-CC54-4BFF-B5A7-F0A3CB697D6A}"/>
                </a:ext>
              </a:extLst>
            </p:cNvPr>
            <p:cNvGrpSpPr/>
            <p:nvPr/>
          </p:nvGrpSpPr>
          <p:grpSpPr>
            <a:xfrm>
              <a:off x="4023903" y="2637528"/>
              <a:ext cx="4671720" cy="369332"/>
              <a:chOff x="1638300" y="1087993"/>
              <a:chExt cx="7150100" cy="369332"/>
            </a:xfrm>
          </p:grpSpPr>
          <p:grpSp>
            <p:nvGrpSpPr>
              <p:cNvPr id="632" name="Group 631">
                <a:extLst>
                  <a:ext uri="{FF2B5EF4-FFF2-40B4-BE49-F238E27FC236}">
                    <a16:creationId xmlns:a16="http://schemas.microsoft.com/office/drawing/2014/main" id="{6DE8DD7C-45E1-4CCA-A855-5105A50A7B9A}"/>
                  </a:ext>
                </a:extLst>
              </p:cNvPr>
              <p:cNvGrpSpPr/>
              <p:nvPr/>
            </p:nvGrpSpPr>
            <p:grpSpPr>
              <a:xfrm>
                <a:off x="1638300" y="1209675"/>
                <a:ext cx="1943100" cy="247650"/>
                <a:chOff x="1638300" y="1209675"/>
                <a:chExt cx="1943100" cy="247650"/>
              </a:xfrm>
            </p:grpSpPr>
            <p:grpSp>
              <p:nvGrpSpPr>
                <p:cNvPr id="654" name="Group 653">
                  <a:extLst>
                    <a:ext uri="{FF2B5EF4-FFF2-40B4-BE49-F238E27FC236}">
                      <a16:creationId xmlns:a16="http://schemas.microsoft.com/office/drawing/2014/main" id="{3227459F-9620-44B4-8751-CEFA7EA8D879}"/>
                    </a:ext>
                  </a:extLst>
                </p:cNvPr>
                <p:cNvGrpSpPr/>
                <p:nvPr/>
              </p:nvGrpSpPr>
              <p:grpSpPr>
                <a:xfrm>
                  <a:off x="1638300" y="1209675"/>
                  <a:ext cx="647700" cy="247650"/>
                  <a:chOff x="1638300" y="1209675"/>
                  <a:chExt cx="647700" cy="247650"/>
                </a:xfrm>
              </p:grpSpPr>
              <p:sp>
                <p:nvSpPr>
                  <p:cNvPr id="661" name="Rectangle 660">
                    <a:extLst>
                      <a:ext uri="{FF2B5EF4-FFF2-40B4-BE49-F238E27FC236}">
                        <a16:creationId xmlns:a16="http://schemas.microsoft.com/office/drawing/2014/main" id="{872B531B-0E4B-470C-82DB-A707F4F2289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661">
                    <a:extLst>
                      <a:ext uri="{FF2B5EF4-FFF2-40B4-BE49-F238E27FC236}">
                        <a16:creationId xmlns:a16="http://schemas.microsoft.com/office/drawing/2014/main" id="{F216089D-3803-4E8C-9B11-8A2280891B8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5" name="Group 654">
                  <a:extLst>
                    <a:ext uri="{FF2B5EF4-FFF2-40B4-BE49-F238E27FC236}">
                      <a16:creationId xmlns:a16="http://schemas.microsoft.com/office/drawing/2014/main" id="{C6204AEB-6700-42DC-A7AD-2A4B3F4CD68D}"/>
                    </a:ext>
                  </a:extLst>
                </p:cNvPr>
                <p:cNvGrpSpPr/>
                <p:nvPr/>
              </p:nvGrpSpPr>
              <p:grpSpPr>
                <a:xfrm>
                  <a:off x="2286000" y="1209675"/>
                  <a:ext cx="647700" cy="247650"/>
                  <a:chOff x="1638300" y="1209675"/>
                  <a:chExt cx="647700" cy="247650"/>
                </a:xfrm>
              </p:grpSpPr>
              <p:sp>
                <p:nvSpPr>
                  <p:cNvPr id="659" name="Rectangle 658">
                    <a:extLst>
                      <a:ext uri="{FF2B5EF4-FFF2-40B4-BE49-F238E27FC236}">
                        <a16:creationId xmlns:a16="http://schemas.microsoft.com/office/drawing/2014/main" id="{C0A90EFF-BB05-4C44-9EFE-4A3BB72DA9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a:extLst>
                      <a:ext uri="{FF2B5EF4-FFF2-40B4-BE49-F238E27FC236}">
                        <a16:creationId xmlns:a16="http://schemas.microsoft.com/office/drawing/2014/main" id="{C9C6703E-9A9C-4286-93E8-172E5AC6927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6" name="Group 655">
                  <a:extLst>
                    <a:ext uri="{FF2B5EF4-FFF2-40B4-BE49-F238E27FC236}">
                      <a16:creationId xmlns:a16="http://schemas.microsoft.com/office/drawing/2014/main" id="{8A10F627-71F0-49C9-8E96-0C9DC0E03898}"/>
                    </a:ext>
                  </a:extLst>
                </p:cNvPr>
                <p:cNvGrpSpPr/>
                <p:nvPr/>
              </p:nvGrpSpPr>
              <p:grpSpPr>
                <a:xfrm>
                  <a:off x="2933700" y="1209675"/>
                  <a:ext cx="647700" cy="247650"/>
                  <a:chOff x="1638300" y="1209675"/>
                  <a:chExt cx="647700" cy="247650"/>
                </a:xfrm>
              </p:grpSpPr>
              <p:sp>
                <p:nvSpPr>
                  <p:cNvPr id="657" name="Rectangle 656">
                    <a:extLst>
                      <a:ext uri="{FF2B5EF4-FFF2-40B4-BE49-F238E27FC236}">
                        <a16:creationId xmlns:a16="http://schemas.microsoft.com/office/drawing/2014/main" id="{9CA65D4C-2928-4504-94ED-DF7F68B8263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01E07031-F209-4158-82BD-8092E6E902C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3" name="Group 632">
                <a:extLst>
                  <a:ext uri="{FF2B5EF4-FFF2-40B4-BE49-F238E27FC236}">
                    <a16:creationId xmlns:a16="http://schemas.microsoft.com/office/drawing/2014/main" id="{72AF3DF7-3781-42D0-820D-F2E4A4387EFC}"/>
                  </a:ext>
                </a:extLst>
              </p:cNvPr>
              <p:cNvGrpSpPr/>
              <p:nvPr/>
            </p:nvGrpSpPr>
            <p:grpSpPr>
              <a:xfrm>
                <a:off x="3581400" y="1209675"/>
                <a:ext cx="1943100" cy="247650"/>
                <a:chOff x="1638300" y="1209675"/>
                <a:chExt cx="1943100" cy="247650"/>
              </a:xfrm>
            </p:grpSpPr>
            <p:grpSp>
              <p:nvGrpSpPr>
                <p:cNvPr id="645" name="Group 644">
                  <a:extLst>
                    <a:ext uri="{FF2B5EF4-FFF2-40B4-BE49-F238E27FC236}">
                      <a16:creationId xmlns:a16="http://schemas.microsoft.com/office/drawing/2014/main" id="{2CC5D1BC-755B-46DB-9FF4-4E23A7701ABF}"/>
                    </a:ext>
                  </a:extLst>
                </p:cNvPr>
                <p:cNvGrpSpPr/>
                <p:nvPr/>
              </p:nvGrpSpPr>
              <p:grpSpPr>
                <a:xfrm>
                  <a:off x="1638300" y="1209675"/>
                  <a:ext cx="647700" cy="247650"/>
                  <a:chOff x="1638300" y="1209675"/>
                  <a:chExt cx="647700" cy="247650"/>
                </a:xfrm>
              </p:grpSpPr>
              <p:sp>
                <p:nvSpPr>
                  <p:cNvPr id="652" name="Rectangle 651">
                    <a:extLst>
                      <a:ext uri="{FF2B5EF4-FFF2-40B4-BE49-F238E27FC236}">
                        <a16:creationId xmlns:a16="http://schemas.microsoft.com/office/drawing/2014/main" id="{CFBA5A7F-12E6-41E0-BFD1-3BFC9C45083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Rectangle 652">
                    <a:extLst>
                      <a:ext uri="{FF2B5EF4-FFF2-40B4-BE49-F238E27FC236}">
                        <a16:creationId xmlns:a16="http://schemas.microsoft.com/office/drawing/2014/main" id="{8B4E7748-36E2-4F88-9F8B-91E1091AE5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6" name="Group 645">
                  <a:extLst>
                    <a:ext uri="{FF2B5EF4-FFF2-40B4-BE49-F238E27FC236}">
                      <a16:creationId xmlns:a16="http://schemas.microsoft.com/office/drawing/2014/main" id="{F34C3B1B-7426-4703-94D3-0409C51EC6C9}"/>
                    </a:ext>
                  </a:extLst>
                </p:cNvPr>
                <p:cNvGrpSpPr/>
                <p:nvPr/>
              </p:nvGrpSpPr>
              <p:grpSpPr>
                <a:xfrm>
                  <a:off x="2286000" y="1209675"/>
                  <a:ext cx="647700" cy="247650"/>
                  <a:chOff x="1638300" y="1209675"/>
                  <a:chExt cx="647700" cy="247650"/>
                </a:xfrm>
              </p:grpSpPr>
              <p:sp>
                <p:nvSpPr>
                  <p:cNvPr id="650" name="Rectangle 649">
                    <a:extLst>
                      <a:ext uri="{FF2B5EF4-FFF2-40B4-BE49-F238E27FC236}">
                        <a16:creationId xmlns:a16="http://schemas.microsoft.com/office/drawing/2014/main" id="{5AEA641C-3D61-4F48-BB62-F6D7743EF1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650">
                    <a:extLst>
                      <a:ext uri="{FF2B5EF4-FFF2-40B4-BE49-F238E27FC236}">
                        <a16:creationId xmlns:a16="http://schemas.microsoft.com/office/drawing/2014/main" id="{0C8222CD-1121-43EB-831E-ADE189071CE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7" name="Group 646">
                  <a:extLst>
                    <a:ext uri="{FF2B5EF4-FFF2-40B4-BE49-F238E27FC236}">
                      <a16:creationId xmlns:a16="http://schemas.microsoft.com/office/drawing/2014/main" id="{66C33DD5-F847-4A40-9232-881D52839D2C}"/>
                    </a:ext>
                  </a:extLst>
                </p:cNvPr>
                <p:cNvGrpSpPr/>
                <p:nvPr/>
              </p:nvGrpSpPr>
              <p:grpSpPr>
                <a:xfrm>
                  <a:off x="2933700" y="1209675"/>
                  <a:ext cx="647700" cy="247650"/>
                  <a:chOff x="1638300" y="1209675"/>
                  <a:chExt cx="647700" cy="247650"/>
                </a:xfrm>
              </p:grpSpPr>
              <p:sp>
                <p:nvSpPr>
                  <p:cNvPr id="648" name="Rectangle 647">
                    <a:extLst>
                      <a:ext uri="{FF2B5EF4-FFF2-40B4-BE49-F238E27FC236}">
                        <a16:creationId xmlns:a16="http://schemas.microsoft.com/office/drawing/2014/main" id="{DCBD0CD8-2849-4F34-AD08-2B07D9F5D80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a:extLst>
                      <a:ext uri="{FF2B5EF4-FFF2-40B4-BE49-F238E27FC236}">
                        <a16:creationId xmlns:a16="http://schemas.microsoft.com/office/drawing/2014/main" id="{FB1ABFE4-27CB-43C1-9735-BC8B43A31D8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4" name="Group 633">
                <a:extLst>
                  <a:ext uri="{FF2B5EF4-FFF2-40B4-BE49-F238E27FC236}">
                    <a16:creationId xmlns:a16="http://schemas.microsoft.com/office/drawing/2014/main" id="{FF14B175-0C8D-428A-B489-FCA26967956A}"/>
                  </a:ext>
                </a:extLst>
              </p:cNvPr>
              <p:cNvGrpSpPr/>
              <p:nvPr/>
            </p:nvGrpSpPr>
            <p:grpSpPr>
              <a:xfrm>
                <a:off x="6845300" y="1209675"/>
                <a:ext cx="1943100" cy="247650"/>
                <a:chOff x="1638300" y="1209675"/>
                <a:chExt cx="1943100" cy="247650"/>
              </a:xfrm>
            </p:grpSpPr>
            <p:grpSp>
              <p:nvGrpSpPr>
                <p:cNvPr id="636" name="Group 635">
                  <a:extLst>
                    <a:ext uri="{FF2B5EF4-FFF2-40B4-BE49-F238E27FC236}">
                      <a16:creationId xmlns:a16="http://schemas.microsoft.com/office/drawing/2014/main" id="{9E5A96CC-E963-48E3-A58E-B5B8DD6FFD53}"/>
                    </a:ext>
                  </a:extLst>
                </p:cNvPr>
                <p:cNvGrpSpPr/>
                <p:nvPr/>
              </p:nvGrpSpPr>
              <p:grpSpPr>
                <a:xfrm>
                  <a:off x="1638300" y="1209675"/>
                  <a:ext cx="647700" cy="247650"/>
                  <a:chOff x="1638300" y="1209675"/>
                  <a:chExt cx="647700" cy="247650"/>
                </a:xfrm>
              </p:grpSpPr>
              <p:sp>
                <p:nvSpPr>
                  <p:cNvPr id="643" name="Rectangle 642">
                    <a:extLst>
                      <a:ext uri="{FF2B5EF4-FFF2-40B4-BE49-F238E27FC236}">
                        <a16:creationId xmlns:a16="http://schemas.microsoft.com/office/drawing/2014/main" id="{83C29013-E5A9-4F57-B1F1-A9C427ED11B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Rectangle 643">
                    <a:extLst>
                      <a:ext uri="{FF2B5EF4-FFF2-40B4-BE49-F238E27FC236}">
                        <a16:creationId xmlns:a16="http://schemas.microsoft.com/office/drawing/2014/main" id="{D00D7FCF-F26E-4B45-93D3-D2D52D3F5CD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7" name="Group 636">
                  <a:extLst>
                    <a:ext uri="{FF2B5EF4-FFF2-40B4-BE49-F238E27FC236}">
                      <a16:creationId xmlns:a16="http://schemas.microsoft.com/office/drawing/2014/main" id="{62824962-9219-481A-AD0A-C63C4105500F}"/>
                    </a:ext>
                  </a:extLst>
                </p:cNvPr>
                <p:cNvGrpSpPr/>
                <p:nvPr/>
              </p:nvGrpSpPr>
              <p:grpSpPr>
                <a:xfrm>
                  <a:off x="2286000" y="1209675"/>
                  <a:ext cx="647700" cy="247650"/>
                  <a:chOff x="1638300" y="1209675"/>
                  <a:chExt cx="647700" cy="247650"/>
                </a:xfrm>
              </p:grpSpPr>
              <p:sp>
                <p:nvSpPr>
                  <p:cNvPr id="641" name="Rectangle 640">
                    <a:extLst>
                      <a:ext uri="{FF2B5EF4-FFF2-40B4-BE49-F238E27FC236}">
                        <a16:creationId xmlns:a16="http://schemas.microsoft.com/office/drawing/2014/main" id="{8985B86B-8629-4D7C-AF01-FE01E83009C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641">
                    <a:extLst>
                      <a:ext uri="{FF2B5EF4-FFF2-40B4-BE49-F238E27FC236}">
                        <a16:creationId xmlns:a16="http://schemas.microsoft.com/office/drawing/2014/main" id="{CA06A08A-63DC-462C-92AE-328D8689F88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8" name="Group 637">
                  <a:extLst>
                    <a:ext uri="{FF2B5EF4-FFF2-40B4-BE49-F238E27FC236}">
                      <a16:creationId xmlns:a16="http://schemas.microsoft.com/office/drawing/2014/main" id="{93D434AE-A942-4E79-BC00-E5533640FC0F}"/>
                    </a:ext>
                  </a:extLst>
                </p:cNvPr>
                <p:cNvGrpSpPr/>
                <p:nvPr/>
              </p:nvGrpSpPr>
              <p:grpSpPr>
                <a:xfrm>
                  <a:off x="2933700" y="1209675"/>
                  <a:ext cx="647700" cy="247650"/>
                  <a:chOff x="1638300" y="1209675"/>
                  <a:chExt cx="647700" cy="247650"/>
                </a:xfrm>
              </p:grpSpPr>
              <p:sp>
                <p:nvSpPr>
                  <p:cNvPr id="639" name="Rectangle 638">
                    <a:extLst>
                      <a:ext uri="{FF2B5EF4-FFF2-40B4-BE49-F238E27FC236}">
                        <a16:creationId xmlns:a16="http://schemas.microsoft.com/office/drawing/2014/main" id="{58745F3C-F042-42C6-A1F8-ECD6D7BA3F8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639">
                    <a:extLst>
                      <a:ext uri="{FF2B5EF4-FFF2-40B4-BE49-F238E27FC236}">
                        <a16:creationId xmlns:a16="http://schemas.microsoft.com/office/drawing/2014/main" id="{389F78C5-1A4B-4DE1-B906-AC0D276B7E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35" name="TextBox 634">
                <a:extLst>
                  <a:ext uri="{FF2B5EF4-FFF2-40B4-BE49-F238E27FC236}">
                    <a16:creationId xmlns:a16="http://schemas.microsoft.com/office/drawing/2014/main" id="{A99F7866-3E0D-4F62-AE4C-81B6428AFC8F}"/>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cxnSp>
          <p:nvCxnSpPr>
            <p:cNvPr id="622" name="Straight Arrow Connector 621">
              <a:extLst>
                <a:ext uri="{FF2B5EF4-FFF2-40B4-BE49-F238E27FC236}">
                  <a16:creationId xmlns:a16="http://schemas.microsoft.com/office/drawing/2014/main" id="{F803F80C-930D-487D-A4A1-B1D94013BDD2}"/>
                </a:ext>
              </a:extLst>
            </p:cNvPr>
            <p:cNvCxnSpPr>
              <a:cxnSpLocks/>
            </p:cNvCxnSpPr>
            <p:nvPr/>
          </p:nvCxnSpPr>
          <p:spPr>
            <a:xfrm>
              <a:off x="8558963" y="1331749"/>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4" name="Left Brace 623">
              <a:extLst>
                <a:ext uri="{FF2B5EF4-FFF2-40B4-BE49-F238E27FC236}">
                  <a16:creationId xmlns:a16="http://schemas.microsoft.com/office/drawing/2014/main" id="{03776377-E66D-47B2-BF33-BC4931F68E7D}"/>
                </a:ext>
              </a:extLst>
            </p:cNvPr>
            <p:cNvSpPr/>
            <p:nvPr/>
          </p:nvSpPr>
          <p:spPr>
            <a:xfrm rot="16200000">
              <a:off x="4420525" y="436423"/>
              <a:ext cx="172933" cy="34408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5" name="Left Brace 624">
              <a:extLst>
                <a:ext uri="{FF2B5EF4-FFF2-40B4-BE49-F238E27FC236}">
                  <a16:creationId xmlns:a16="http://schemas.microsoft.com/office/drawing/2014/main" id="{F50044C4-DADA-441B-888F-6218958EC0CD}"/>
                </a:ext>
              </a:extLst>
            </p:cNvPr>
            <p:cNvSpPr/>
            <p:nvPr/>
          </p:nvSpPr>
          <p:spPr>
            <a:xfrm rot="16200000">
              <a:off x="10240848" y="422600"/>
              <a:ext cx="136247" cy="3348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6" name="Left Brace 625">
              <a:extLst>
                <a:ext uri="{FF2B5EF4-FFF2-40B4-BE49-F238E27FC236}">
                  <a16:creationId xmlns:a16="http://schemas.microsoft.com/office/drawing/2014/main" id="{4DDD3929-5E37-4983-8C48-15C923BD0366}"/>
                </a:ext>
              </a:extLst>
            </p:cNvPr>
            <p:cNvSpPr/>
            <p:nvPr/>
          </p:nvSpPr>
          <p:spPr>
            <a:xfrm rot="16200000">
              <a:off x="7817892" y="1491415"/>
              <a:ext cx="226437" cy="12348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7" name="Left Brace 626">
              <a:extLst>
                <a:ext uri="{FF2B5EF4-FFF2-40B4-BE49-F238E27FC236}">
                  <a16:creationId xmlns:a16="http://schemas.microsoft.com/office/drawing/2014/main" id="{6C204B95-90A0-4776-895C-92300E55790C}"/>
                </a:ext>
              </a:extLst>
            </p:cNvPr>
            <p:cNvSpPr/>
            <p:nvPr/>
          </p:nvSpPr>
          <p:spPr>
            <a:xfrm rot="16200000" flipH="1">
              <a:off x="4575654" y="2003537"/>
              <a:ext cx="193515" cy="12626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9" name="Left Brace 628">
              <a:extLst>
                <a:ext uri="{FF2B5EF4-FFF2-40B4-BE49-F238E27FC236}">
                  <a16:creationId xmlns:a16="http://schemas.microsoft.com/office/drawing/2014/main" id="{4E240212-B5AD-41F9-8873-0E487F4E9958}"/>
                </a:ext>
              </a:extLst>
            </p:cNvPr>
            <p:cNvSpPr/>
            <p:nvPr/>
          </p:nvSpPr>
          <p:spPr>
            <a:xfrm rot="16200000" flipH="1">
              <a:off x="6901018" y="979684"/>
              <a:ext cx="226437" cy="3229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1" name="TextBox 630">
              <a:extLst>
                <a:ext uri="{FF2B5EF4-FFF2-40B4-BE49-F238E27FC236}">
                  <a16:creationId xmlns:a16="http://schemas.microsoft.com/office/drawing/2014/main" id="{ED4DAB80-3DC3-4C41-984B-4AF63952D764}"/>
                </a:ext>
              </a:extLst>
            </p:cNvPr>
            <p:cNvSpPr txBox="1"/>
            <p:nvPr/>
          </p:nvSpPr>
          <p:spPr>
            <a:xfrm>
              <a:off x="702736" y="2665086"/>
              <a:ext cx="3321166" cy="369332"/>
            </a:xfrm>
            <a:prstGeom prst="rect">
              <a:avLst/>
            </a:prstGeom>
            <a:noFill/>
          </p:spPr>
          <p:txBody>
            <a:bodyPr wrap="none" rtlCol="0">
              <a:spAutoFit/>
            </a:bodyPr>
            <a:lstStyle/>
            <a:p>
              <a:r>
                <a:rPr lang="en-US" dirty="0"/>
                <a:t>Child 2: move it to the fourth row</a:t>
              </a:r>
            </a:p>
          </p:txBody>
        </p:sp>
      </p:grpSp>
      <p:cxnSp>
        <p:nvCxnSpPr>
          <p:cNvPr id="117" name="Connector: Curved 116">
            <a:extLst>
              <a:ext uri="{FF2B5EF4-FFF2-40B4-BE49-F238E27FC236}">
                <a16:creationId xmlns:a16="http://schemas.microsoft.com/office/drawing/2014/main" id="{09D30139-5C81-4FFF-8388-C0BAC60769F1}"/>
              </a:ext>
            </a:extLst>
          </p:cNvPr>
          <p:cNvCxnSpPr>
            <a:stCxn id="626" idx="1"/>
            <a:endCxn id="627" idx="1"/>
          </p:cNvCxnSpPr>
          <p:nvPr/>
        </p:nvCxnSpPr>
        <p:spPr>
          <a:xfrm rot="5400000">
            <a:off x="6019694" y="3001155"/>
            <a:ext cx="316093" cy="3258699"/>
          </a:xfrm>
          <a:prstGeom prst="curvedConnector5">
            <a:avLst>
              <a:gd name="adj1" fmla="val 72320"/>
              <a:gd name="adj2" fmla="val 50253"/>
              <a:gd name="adj3" fmla="val 2768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217DF2FD-353E-4601-AE9A-86D00DBF643C}"/>
              </a:ext>
            </a:extLst>
          </p:cNvPr>
          <p:cNvCxnSpPr>
            <a:stCxn id="624" idx="1"/>
            <a:endCxn id="629" idx="1"/>
          </p:cNvCxnSpPr>
          <p:nvPr/>
        </p:nvCxnSpPr>
        <p:spPr>
          <a:xfrm rot="16200000" flipH="1">
            <a:off x="5517537" y="3359165"/>
            <a:ext cx="238111" cy="2507245"/>
          </a:xfrm>
          <a:prstGeom prst="curvedConnector5">
            <a:avLst>
              <a:gd name="adj1" fmla="val 96006"/>
              <a:gd name="adj2" fmla="val 49466"/>
              <a:gd name="adj3" fmla="val 399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65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Box 471">
            <a:extLst>
              <a:ext uri="{FF2B5EF4-FFF2-40B4-BE49-F238E27FC236}">
                <a16:creationId xmlns:a16="http://schemas.microsoft.com/office/drawing/2014/main" id="{96E893CB-498E-422A-8ED8-DE36D88C8B82}"/>
              </a:ext>
            </a:extLst>
          </p:cNvPr>
          <p:cNvSpPr txBox="1"/>
          <p:nvPr/>
        </p:nvSpPr>
        <p:spPr>
          <a:xfrm>
            <a:off x="424778" y="470624"/>
            <a:ext cx="10581093" cy="923330"/>
          </a:xfrm>
          <a:prstGeom prst="rect">
            <a:avLst/>
          </a:prstGeom>
          <a:noFill/>
        </p:spPr>
        <p:txBody>
          <a:bodyPr wrap="square" rtlCol="0">
            <a:spAutoFit/>
          </a:bodyPr>
          <a:lstStyle/>
          <a:p>
            <a:r>
              <a:rPr lang="en-US" dirty="0"/>
              <a:t>Pick up the third and fourth best rows and create couple of children with 1 point, or 2 points or more cross-overs or three points cross cover, or more. For example you may pick row 10 and 16 and create the following that is an example of 1 point cross over</a:t>
            </a:r>
          </a:p>
        </p:txBody>
      </p:sp>
      <p:sp>
        <p:nvSpPr>
          <p:cNvPr id="572" name="TextBox 571">
            <a:extLst>
              <a:ext uri="{FF2B5EF4-FFF2-40B4-BE49-F238E27FC236}">
                <a16:creationId xmlns:a16="http://schemas.microsoft.com/office/drawing/2014/main" id="{7A20A503-09F2-4014-A7B0-0A8FC73A5814}"/>
              </a:ext>
            </a:extLst>
          </p:cNvPr>
          <p:cNvSpPr txBox="1"/>
          <p:nvPr/>
        </p:nvSpPr>
        <p:spPr>
          <a:xfrm>
            <a:off x="3991095" y="156715"/>
            <a:ext cx="3897670" cy="369332"/>
          </a:xfrm>
          <a:prstGeom prst="rect">
            <a:avLst/>
          </a:prstGeom>
          <a:noFill/>
        </p:spPr>
        <p:txBody>
          <a:bodyPr wrap="none" rtlCol="0">
            <a:spAutoFit/>
          </a:bodyPr>
          <a:lstStyle/>
          <a:p>
            <a:r>
              <a:rPr lang="en-US" b="1" dirty="0">
                <a:solidFill>
                  <a:srgbClr val="FF0000"/>
                </a:solidFill>
              </a:rPr>
              <a:t>Making children for the other 48 rows</a:t>
            </a:r>
          </a:p>
        </p:txBody>
      </p:sp>
      <p:grpSp>
        <p:nvGrpSpPr>
          <p:cNvPr id="48" name="Group 47">
            <a:extLst>
              <a:ext uri="{FF2B5EF4-FFF2-40B4-BE49-F238E27FC236}">
                <a16:creationId xmlns:a16="http://schemas.microsoft.com/office/drawing/2014/main" id="{FE027742-4AF3-4A41-9C8C-D9ABE29F4687}"/>
              </a:ext>
            </a:extLst>
          </p:cNvPr>
          <p:cNvGrpSpPr/>
          <p:nvPr/>
        </p:nvGrpSpPr>
        <p:grpSpPr>
          <a:xfrm>
            <a:off x="531830" y="1688771"/>
            <a:ext cx="11327586" cy="1563793"/>
            <a:chOff x="642029" y="1470248"/>
            <a:chExt cx="11327586" cy="1563793"/>
          </a:xfrm>
        </p:grpSpPr>
        <p:grpSp>
          <p:nvGrpSpPr>
            <p:cNvPr id="473" name="Group 472">
              <a:extLst>
                <a:ext uri="{FF2B5EF4-FFF2-40B4-BE49-F238E27FC236}">
                  <a16:creationId xmlns:a16="http://schemas.microsoft.com/office/drawing/2014/main" id="{505658CA-EE82-4606-A0AB-F9C74F29296A}"/>
                </a:ext>
              </a:extLst>
            </p:cNvPr>
            <p:cNvGrpSpPr/>
            <p:nvPr/>
          </p:nvGrpSpPr>
          <p:grpSpPr>
            <a:xfrm>
              <a:off x="1516991" y="1626267"/>
              <a:ext cx="4671720" cy="369332"/>
              <a:chOff x="1638300" y="1087993"/>
              <a:chExt cx="7150100" cy="369332"/>
            </a:xfrm>
          </p:grpSpPr>
          <p:grpSp>
            <p:nvGrpSpPr>
              <p:cNvPr id="474" name="Group 473">
                <a:extLst>
                  <a:ext uri="{FF2B5EF4-FFF2-40B4-BE49-F238E27FC236}">
                    <a16:creationId xmlns:a16="http://schemas.microsoft.com/office/drawing/2014/main" id="{9FEFD820-F6E1-4533-8819-BA189A48C0B7}"/>
                  </a:ext>
                </a:extLst>
              </p:cNvPr>
              <p:cNvGrpSpPr/>
              <p:nvPr/>
            </p:nvGrpSpPr>
            <p:grpSpPr>
              <a:xfrm>
                <a:off x="1638300" y="1209675"/>
                <a:ext cx="1943100" cy="247650"/>
                <a:chOff x="1638300" y="1209675"/>
                <a:chExt cx="1943100" cy="247650"/>
              </a:xfrm>
            </p:grpSpPr>
            <p:grpSp>
              <p:nvGrpSpPr>
                <p:cNvPr id="496" name="Group 495">
                  <a:extLst>
                    <a:ext uri="{FF2B5EF4-FFF2-40B4-BE49-F238E27FC236}">
                      <a16:creationId xmlns:a16="http://schemas.microsoft.com/office/drawing/2014/main" id="{DCC0D9EF-7FF5-47DB-9739-AA4211D25514}"/>
                    </a:ext>
                  </a:extLst>
                </p:cNvPr>
                <p:cNvGrpSpPr/>
                <p:nvPr/>
              </p:nvGrpSpPr>
              <p:grpSpPr>
                <a:xfrm>
                  <a:off x="1638300" y="1209675"/>
                  <a:ext cx="647700" cy="247650"/>
                  <a:chOff x="1638300" y="1209675"/>
                  <a:chExt cx="647700" cy="247650"/>
                </a:xfrm>
              </p:grpSpPr>
              <p:sp>
                <p:nvSpPr>
                  <p:cNvPr id="503" name="Rectangle 502">
                    <a:extLst>
                      <a:ext uri="{FF2B5EF4-FFF2-40B4-BE49-F238E27FC236}">
                        <a16:creationId xmlns:a16="http://schemas.microsoft.com/office/drawing/2014/main" id="{68E9CA82-84A5-4EB8-9C78-36D0BC7E7D5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BF045F5F-8BAD-4A58-BC6D-41BA05EE993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7" name="Group 496">
                  <a:extLst>
                    <a:ext uri="{FF2B5EF4-FFF2-40B4-BE49-F238E27FC236}">
                      <a16:creationId xmlns:a16="http://schemas.microsoft.com/office/drawing/2014/main" id="{47B5A059-25FE-40A4-9E7E-960686517AB5}"/>
                    </a:ext>
                  </a:extLst>
                </p:cNvPr>
                <p:cNvGrpSpPr/>
                <p:nvPr/>
              </p:nvGrpSpPr>
              <p:grpSpPr>
                <a:xfrm>
                  <a:off x="2286000" y="1209675"/>
                  <a:ext cx="647700" cy="247650"/>
                  <a:chOff x="1638300" y="1209675"/>
                  <a:chExt cx="647700" cy="247650"/>
                </a:xfrm>
              </p:grpSpPr>
              <p:sp>
                <p:nvSpPr>
                  <p:cNvPr id="501" name="Rectangle 500">
                    <a:extLst>
                      <a:ext uri="{FF2B5EF4-FFF2-40B4-BE49-F238E27FC236}">
                        <a16:creationId xmlns:a16="http://schemas.microsoft.com/office/drawing/2014/main" id="{5FE5A00F-6225-48DB-8FD6-F698C228E25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D9E5C02B-07D5-4FE1-937B-BFF0590701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8" name="Group 497">
                  <a:extLst>
                    <a:ext uri="{FF2B5EF4-FFF2-40B4-BE49-F238E27FC236}">
                      <a16:creationId xmlns:a16="http://schemas.microsoft.com/office/drawing/2014/main" id="{4B57387D-F0D7-44EB-8C22-32E18C5EDAAC}"/>
                    </a:ext>
                  </a:extLst>
                </p:cNvPr>
                <p:cNvGrpSpPr/>
                <p:nvPr/>
              </p:nvGrpSpPr>
              <p:grpSpPr>
                <a:xfrm>
                  <a:off x="2933700" y="1209675"/>
                  <a:ext cx="647700" cy="247650"/>
                  <a:chOff x="1638300" y="1209675"/>
                  <a:chExt cx="647700" cy="247650"/>
                </a:xfrm>
              </p:grpSpPr>
              <p:sp>
                <p:nvSpPr>
                  <p:cNvPr id="499" name="Rectangle 498">
                    <a:extLst>
                      <a:ext uri="{FF2B5EF4-FFF2-40B4-BE49-F238E27FC236}">
                        <a16:creationId xmlns:a16="http://schemas.microsoft.com/office/drawing/2014/main" id="{FA0894C9-727D-4E84-9AAC-9D1CFE884D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352812DB-7589-4CB5-8C64-D84400D6A06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5" name="Group 474">
                <a:extLst>
                  <a:ext uri="{FF2B5EF4-FFF2-40B4-BE49-F238E27FC236}">
                    <a16:creationId xmlns:a16="http://schemas.microsoft.com/office/drawing/2014/main" id="{74F9ADAB-8890-488E-BD3D-52240D4F1F24}"/>
                  </a:ext>
                </a:extLst>
              </p:cNvPr>
              <p:cNvGrpSpPr/>
              <p:nvPr/>
            </p:nvGrpSpPr>
            <p:grpSpPr>
              <a:xfrm>
                <a:off x="3581400" y="1209675"/>
                <a:ext cx="1943100" cy="247650"/>
                <a:chOff x="1638300" y="1209675"/>
                <a:chExt cx="1943100" cy="247650"/>
              </a:xfrm>
            </p:grpSpPr>
            <p:grpSp>
              <p:nvGrpSpPr>
                <p:cNvPr id="487" name="Group 486">
                  <a:extLst>
                    <a:ext uri="{FF2B5EF4-FFF2-40B4-BE49-F238E27FC236}">
                      <a16:creationId xmlns:a16="http://schemas.microsoft.com/office/drawing/2014/main" id="{7014BB07-427D-4254-9EB3-F1C367E64091}"/>
                    </a:ext>
                  </a:extLst>
                </p:cNvPr>
                <p:cNvGrpSpPr/>
                <p:nvPr/>
              </p:nvGrpSpPr>
              <p:grpSpPr>
                <a:xfrm>
                  <a:off x="1638300" y="1209675"/>
                  <a:ext cx="647700" cy="247650"/>
                  <a:chOff x="1638300" y="1209675"/>
                  <a:chExt cx="647700" cy="247650"/>
                </a:xfrm>
              </p:grpSpPr>
              <p:sp>
                <p:nvSpPr>
                  <p:cNvPr id="494" name="Rectangle 493">
                    <a:extLst>
                      <a:ext uri="{FF2B5EF4-FFF2-40B4-BE49-F238E27FC236}">
                        <a16:creationId xmlns:a16="http://schemas.microsoft.com/office/drawing/2014/main" id="{E9C8C368-E16D-4A2A-997B-F3AF650A6C4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E8B802BE-68F2-4332-B0B2-413745EC0F6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8" name="Group 487">
                  <a:extLst>
                    <a:ext uri="{FF2B5EF4-FFF2-40B4-BE49-F238E27FC236}">
                      <a16:creationId xmlns:a16="http://schemas.microsoft.com/office/drawing/2014/main" id="{1C854E4D-6BB1-4853-9F75-574C97746452}"/>
                    </a:ext>
                  </a:extLst>
                </p:cNvPr>
                <p:cNvGrpSpPr/>
                <p:nvPr/>
              </p:nvGrpSpPr>
              <p:grpSpPr>
                <a:xfrm>
                  <a:off x="2286000" y="1209675"/>
                  <a:ext cx="647700" cy="247650"/>
                  <a:chOff x="1638300" y="1209675"/>
                  <a:chExt cx="647700" cy="247650"/>
                </a:xfrm>
              </p:grpSpPr>
              <p:sp>
                <p:nvSpPr>
                  <p:cNvPr id="492" name="Rectangle 491">
                    <a:extLst>
                      <a:ext uri="{FF2B5EF4-FFF2-40B4-BE49-F238E27FC236}">
                        <a16:creationId xmlns:a16="http://schemas.microsoft.com/office/drawing/2014/main" id="{7DAEB352-62B4-4B30-8C8E-F36072932C0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A918D17E-1818-43D2-96DD-91817BFDD22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9" name="Group 488">
                  <a:extLst>
                    <a:ext uri="{FF2B5EF4-FFF2-40B4-BE49-F238E27FC236}">
                      <a16:creationId xmlns:a16="http://schemas.microsoft.com/office/drawing/2014/main" id="{498286BB-8785-465A-A84A-0DEBF60C21A9}"/>
                    </a:ext>
                  </a:extLst>
                </p:cNvPr>
                <p:cNvGrpSpPr/>
                <p:nvPr/>
              </p:nvGrpSpPr>
              <p:grpSpPr>
                <a:xfrm>
                  <a:off x="2933700" y="1209675"/>
                  <a:ext cx="647700" cy="247650"/>
                  <a:chOff x="1638300" y="1209675"/>
                  <a:chExt cx="647700" cy="247650"/>
                </a:xfrm>
              </p:grpSpPr>
              <p:sp>
                <p:nvSpPr>
                  <p:cNvPr id="490" name="Rectangle 489">
                    <a:extLst>
                      <a:ext uri="{FF2B5EF4-FFF2-40B4-BE49-F238E27FC236}">
                        <a16:creationId xmlns:a16="http://schemas.microsoft.com/office/drawing/2014/main" id="{B3E0EA69-1FC0-4839-9EE0-A1257C21B10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9A157E40-70B8-4F08-BE4B-F1BEA3AAD98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6" name="Group 475">
                <a:extLst>
                  <a:ext uri="{FF2B5EF4-FFF2-40B4-BE49-F238E27FC236}">
                    <a16:creationId xmlns:a16="http://schemas.microsoft.com/office/drawing/2014/main" id="{D9BEAE2D-FBB8-4BE4-BFF5-0FD93885F62B}"/>
                  </a:ext>
                </a:extLst>
              </p:cNvPr>
              <p:cNvGrpSpPr/>
              <p:nvPr/>
            </p:nvGrpSpPr>
            <p:grpSpPr>
              <a:xfrm>
                <a:off x="6845300" y="1209675"/>
                <a:ext cx="1943100" cy="247650"/>
                <a:chOff x="1638300" y="1209675"/>
                <a:chExt cx="1943100" cy="247650"/>
              </a:xfrm>
            </p:grpSpPr>
            <p:grpSp>
              <p:nvGrpSpPr>
                <p:cNvPr id="478" name="Group 477">
                  <a:extLst>
                    <a:ext uri="{FF2B5EF4-FFF2-40B4-BE49-F238E27FC236}">
                      <a16:creationId xmlns:a16="http://schemas.microsoft.com/office/drawing/2014/main" id="{7988BA2E-4313-4FD1-809F-C4E24B51C727}"/>
                    </a:ext>
                  </a:extLst>
                </p:cNvPr>
                <p:cNvGrpSpPr/>
                <p:nvPr/>
              </p:nvGrpSpPr>
              <p:grpSpPr>
                <a:xfrm>
                  <a:off x="1638300" y="1209675"/>
                  <a:ext cx="647700" cy="247650"/>
                  <a:chOff x="1638300" y="1209675"/>
                  <a:chExt cx="647700" cy="247650"/>
                </a:xfrm>
              </p:grpSpPr>
              <p:sp>
                <p:nvSpPr>
                  <p:cNvPr id="485" name="Rectangle 484">
                    <a:extLst>
                      <a:ext uri="{FF2B5EF4-FFF2-40B4-BE49-F238E27FC236}">
                        <a16:creationId xmlns:a16="http://schemas.microsoft.com/office/drawing/2014/main" id="{EB18F65B-51FE-4121-9452-0B84E0E3080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974CF78F-8E40-4F21-BDBF-4387552B7A7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58288A94-AD2F-458B-9FEA-AF34EF782374}"/>
                    </a:ext>
                  </a:extLst>
                </p:cNvPr>
                <p:cNvGrpSpPr/>
                <p:nvPr/>
              </p:nvGrpSpPr>
              <p:grpSpPr>
                <a:xfrm>
                  <a:off x="2286000" y="1209675"/>
                  <a:ext cx="647700" cy="247650"/>
                  <a:chOff x="1638300" y="1209675"/>
                  <a:chExt cx="647700" cy="247650"/>
                </a:xfrm>
              </p:grpSpPr>
              <p:sp>
                <p:nvSpPr>
                  <p:cNvPr id="483" name="Rectangle 482">
                    <a:extLst>
                      <a:ext uri="{FF2B5EF4-FFF2-40B4-BE49-F238E27FC236}">
                        <a16:creationId xmlns:a16="http://schemas.microsoft.com/office/drawing/2014/main" id="{9D242989-7F05-4D56-9275-0E6340792B0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5CC3B000-04DC-4626-A05C-0CB12CFDA89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0" name="Group 479">
                  <a:extLst>
                    <a:ext uri="{FF2B5EF4-FFF2-40B4-BE49-F238E27FC236}">
                      <a16:creationId xmlns:a16="http://schemas.microsoft.com/office/drawing/2014/main" id="{81B6C189-A446-44B8-9D68-66F44FFA8A3F}"/>
                    </a:ext>
                  </a:extLst>
                </p:cNvPr>
                <p:cNvGrpSpPr/>
                <p:nvPr/>
              </p:nvGrpSpPr>
              <p:grpSpPr>
                <a:xfrm>
                  <a:off x="2933700" y="1209675"/>
                  <a:ext cx="647700" cy="247650"/>
                  <a:chOff x="1638300" y="1209675"/>
                  <a:chExt cx="647700" cy="247650"/>
                </a:xfrm>
              </p:grpSpPr>
              <p:sp>
                <p:nvSpPr>
                  <p:cNvPr id="481" name="Rectangle 480">
                    <a:extLst>
                      <a:ext uri="{FF2B5EF4-FFF2-40B4-BE49-F238E27FC236}">
                        <a16:creationId xmlns:a16="http://schemas.microsoft.com/office/drawing/2014/main" id="{3740FD84-2C16-4B85-A53F-380101893E5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B7114158-54DB-4BEA-8053-7E9DA40BC68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7" name="TextBox 476">
                <a:extLst>
                  <a:ext uri="{FF2B5EF4-FFF2-40B4-BE49-F238E27FC236}">
                    <a16:creationId xmlns:a16="http://schemas.microsoft.com/office/drawing/2014/main" id="{E082EE2D-6DD4-4552-B7BA-C2FF973841A0}"/>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grpSp>
          <p:nvGrpSpPr>
            <p:cNvPr id="539" name="Group 538">
              <a:extLst>
                <a:ext uri="{FF2B5EF4-FFF2-40B4-BE49-F238E27FC236}">
                  <a16:creationId xmlns:a16="http://schemas.microsoft.com/office/drawing/2014/main" id="{4C40E62F-FA72-4E52-89B4-826134EA4E19}"/>
                </a:ext>
              </a:extLst>
            </p:cNvPr>
            <p:cNvGrpSpPr/>
            <p:nvPr/>
          </p:nvGrpSpPr>
          <p:grpSpPr>
            <a:xfrm>
              <a:off x="7297895" y="1608748"/>
              <a:ext cx="4671720" cy="369332"/>
              <a:chOff x="1638300" y="1087993"/>
              <a:chExt cx="7150100" cy="369332"/>
            </a:xfrm>
          </p:grpSpPr>
          <p:grpSp>
            <p:nvGrpSpPr>
              <p:cNvPr id="540" name="Group 539">
                <a:extLst>
                  <a:ext uri="{FF2B5EF4-FFF2-40B4-BE49-F238E27FC236}">
                    <a16:creationId xmlns:a16="http://schemas.microsoft.com/office/drawing/2014/main" id="{0A807488-2D67-44BD-838C-215DD3B970E4}"/>
                  </a:ext>
                </a:extLst>
              </p:cNvPr>
              <p:cNvGrpSpPr/>
              <p:nvPr/>
            </p:nvGrpSpPr>
            <p:grpSpPr>
              <a:xfrm>
                <a:off x="1638300" y="1209675"/>
                <a:ext cx="1943100" cy="247650"/>
                <a:chOff x="1638300" y="1209675"/>
                <a:chExt cx="1943100" cy="247650"/>
              </a:xfrm>
            </p:grpSpPr>
            <p:grpSp>
              <p:nvGrpSpPr>
                <p:cNvPr id="562" name="Group 561">
                  <a:extLst>
                    <a:ext uri="{FF2B5EF4-FFF2-40B4-BE49-F238E27FC236}">
                      <a16:creationId xmlns:a16="http://schemas.microsoft.com/office/drawing/2014/main" id="{E7224964-770F-4EAA-BA28-CAAF8F7886D8}"/>
                    </a:ext>
                  </a:extLst>
                </p:cNvPr>
                <p:cNvGrpSpPr/>
                <p:nvPr/>
              </p:nvGrpSpPr>
              <p:grpSpPr>
                <a:xfrm>
                  <a:off x="1638300" y="1209675"/>
                  <a:ext cx="647700" cy="247650"/>
                  <a:chOff x="1638300" y="1209675"/>
                  <a:chExt cx="647700" cy="247650"/>
                </a:xfrm>
              </p:grpSpPr>
              <p:sp>
                <p:nvSpPr>
                  <p:cNvPr id="569" name="Rectangle 568">
                    <a:extLst>
                      <a:ext uri="{FF2B5EF4-FFF2-40B4-BE49-F238E27FC236}">
                        <a16:creationId xmlns:a16="http://schemas.microsoft.com/office/drawing/2014/main" id="{7293A5E5-C18A-44B3-91B9-68783F3B01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9F6F1B01-9B53-40CC-8548-E502CDE7F3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3" name="Group 562">
                  <a:extLst>
                    <a:ext uri="{FF2B5EF4-FFF2-40B4-BE49-F238E27FC236}">
                      <a16:creationId xmlns:a16="http://schemas.microsoft.com/office/drawing/2014/main" id="{0EC6A777-7565-4C06-A5B5-E0BD29B9A8AD}"/>
                    </a:ext>
                  </a:extLst>
                </p:cNvPr>
                <p:cNvGrpSpPr/>
                <p:nvPr/>
              </p:nvGrpSpPr>
              <p:grpSpPr>
                <a:xfrm>
                  <a:off x="2286000" y="1209675"/>
                  <a:ext cx="647700" cy="247650"/>
                  <a:chOff x="1638300" y="1209675"/>
                  <a:chExt cx="647700" cy="247650"/>
                </a:xfrm>
              </p:grpSpPr>
              <p:sp>
                <p:nvSpPr>
                  <p:cNvPr id="567" name="Rectangle 566">
                    <a:extLst>
                      <a:ext uri="{FF2B5EF4-FFF2-40B4-BE49-F238E27FC236}">
                        <a16:creationId xmlns:a16="http://schemas.microsoft.com/office/drawing/2014/main" id="{A193078F-F4CC-453D-8043-66143C54068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4030103B-AC39-409E-9C8F-29CCC02F61E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4" name="Group 563">
                  <a:extLst>
                    <a:ext uri="{FF2B5EF4-FFF2-40B4-BE49-F238E27FC236}">
                      <a16:creationId xmlns:a16="http://schemas.microsoft.com/office/drawing/2014/main" id="{6BC313EA-0FE8-4D0F-A581-E79E27CBE0AD}"/>
                    </a:ext>
                  </a:extLst>
                </p:cNvPr>
                <p:cNvGrpSpPr/>
                <p:nvPr/>
              </p:nvGrpSpPr>
              <p:grpSpPr>
                <a:xfrm>
                  <a:off x="2933700" y="1209675"/>
                  <a:ext cx="647700" cy="247650"/>
                  <a:chOff x="1638300" y="1209675"/>
                  <a:chExt cx="647700" cy="247650"/>
                </a:xfrm>
              </p:grpSpPr>
              <p:sp>
                <p:nvSpPr>
                  <p:cNvPr id="565" name="Rectangle 564">
                    <a:extLst>
                      <a:ext uri="{FF2B5EF4-FFF2-40B4-BE49-F238E27FC236}">
                        <a16:creationId xmlns:a16="http://schemas.microsoft.com/office/drawing/2014/main" id="{B48C6BDE-E482-4B33-92CC-863C9ABD795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a:extLst>
                      <a:ext uri="{FF2B5EF4-FFF2-40B4-BE49-F238E27FC236}">
                        <a16:creationId xmlns:a16="http://schemas.microsoft.com/office/drawing/2014/main" id="{26896C0E-1606-43A5-B547-BBC0F7F3E02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1" name="Group 540">
                <a:extLst>
                  <a:ext uri="{FF2B5EF4-FFF2-40B4-BE49-F238E27FC236}">
                    <a16:creationId xmlns:a16="http://schemas.microsoft.com/office/drawing/2014/main" id="{BEF28501-20FE-4503-8EFC-FF3E97ACEDB0}"/>
                  </a:ext>
                </a:extLst>
              </p:cNvPr>
              <p:cNvGrpSpPr/>
              <p:nvPr/>
            </p:nvGrpSpPr>
            <p:grpSpPr>
              <a:xfrm>
                <a:off x="3581400" y="1209675"/>
                <a:ext cx="1943100" cy="247650"/>
                <a:chOff x="1638300" y="1209675"/>
                <a:chExt cx="1943100" cy="247650"/>
              </a:xfrm>
            </p:grpSpPr>
            <p:grpSp>
              <p:nvGrpSpPr>
                <p:cNvPr id="553" name="Group 552">
                  <a:extLst>
                    <a:ext uri="{FF2B5EF4-FFF2-40B4-BE49-F238E27FC236}">
                      <a16:creationId xmlns:a16="http://schemas.microsoft.com/office/drawing/2014/main" id="{CE3DB04A-D507-4444-8714-E841D5BF7301}"/>
                    </a:ext>
                  </a:extLst>
                </p:cNvPr>
                <p:cNvGrpSpPr/>
                <p:nvPr/>
              </p:nvGrpSpPr>
              <p:grpSpPr>
                <a:xfrm>
                  <a:off x="1638300" y="1209675"/>
                  <a:ext cx="647700" cy="247650"/>
                  <a:chOff x="1638300" y="1209675"/>
                  <a:chExt cx="647700" cy="247650"/>
                </a:xfrm>
              </p:grpSpPr>
              <p:sp>
                <p:nvSpPr>
                  <p:cNvPr id="560" name="Rectangle 559">
                    <a:extLst>
                      <a:ext uri="{FF2B5EF4-FFF2-40B4-BE49-F238E27FC236}">
                        <a16:creationId xmlns:a16="http://schemas.microsoft.com/office/drawing/2014/main" id="{ABB12967-9908-4EC3-9E48-5D0DBABE768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a:extLst>
                      <a:ext uri="{FF2B5EF4-FFF2-40B4-BE49-F238E27FC236}">
                        <a16:creationId xmlns:a16="http://schemas.microsoft.com/office/drawing/2014/main" id="{F5667188-0C7A-467F-87DE-A62653E173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4" name="Group 553">
                  <a:extLst>
                    <a:ext uri="{FF2B5EF4-FFF2-40B4-BE49-F238E27FC236}">
                      <a16:creationId xmlns:a16="http://schemas.microsoft.com/office/drawing/2014/main" id="{3411F3B6-DFCD-4FB3-A5AD-F42F6A8A22C4}"/>
                    </a:ext>
                  </a:extLst>
                </p:cNvPr>
                <p:cNvGrpSpPr/>
                <p:nvPr/>
              </p:nvGrpSpPr>
              <p:grpSpPr>
                <a:xfrm>
                  <a:off x="2286000" y="1209675"/>
                  <a:ext cx="647700" cy="247650"/>
                  <a:chOff x="1638300" y="1209675"/>
                  <a:chExt cx="647700" cy="247650"/>
                </a:xfrm>
              </p:grpSpPr>
              <p:sp>
                <p:nvSpPr>
                  <p:cNvPr id="558" name="Rectangle 557">
                    <a:extLst>
                      <a:ext uri="{FF2B5EF4-FFF2-40B4-BE49-F238E27FC236}">
                        <a16:creationId xmlns:a16="http://schemas.microsoft.com/office/drawing/2014/main" id="{702498A9-4798-4E24-80CE-6E7B26BDAA0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635A6B03-D36F-4359-90F9-285F0B0F1BF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5" name="Group 554">
                  <a:extLst>
                    <a:ext uri="{FF2B5EF4-FFF2-40B4-BE49-F238E27FC236}">
                      <a16:creationId xmlns:a16="http://schemas.microsoft.com/office/drawing/2014/main" id="{A9372D2A-31E1-4415-A02C-4BA8E3F2876C}"/>
                    </a:ext>
                  </a:extLst>
                </p:cNvPr>
                <p:cNvGrpSpPr/>
                <p:nvPr/>
              </p:nvGrpSpPr>
              <p:grpSpPr>
                <a:xfrm>
                  <a:off x="2933700" y="1209675"/>
                  <a:ext cx="647700" cy="247650"/>
                  <a:chOff x="1638300" y="1209675"/>
                  <a:chExt cx="647700" cy="247650"/>
                </a:xfrm>
              </p:grpSpPr>
              <p:sp>
                <p:nvSpPr>
                  <p:cNvPr id="556" name="Rectangle 555">
                    <a:extLst>
                      <a:ext uri="{FF2B5EF4-FFF2-40B4-BE49-F238E27FC236}">
                        <a16:creationId xmlns:a16="http://schemas.microsoft.com/office/drawing/2014/main" id="{B1C77449-7288-4BA1-A1A6-FC3094BB9DD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417475AF-9BC8-42B7-B234-7C3ED2D4F84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2" name="Group 541">
                <a:extLst>
                  <a:ext uri="{FF2B5EF4-FFF2-40B4-BE49-F238E27FC236}">
                    <a16:creationId xmlns:a16="http://schemas.microsoft.com/office/drawing/2014/main" id="{17DCEC4F-9EDD-4543-AEFB-5EFDA4BA0344}"/>
                  </a:ext>
                </a:extLst>
              </p:cNvPr>
              <p:cNvGrpSpPr/>
              <p:nvPr/>
            </p:nvGrpSpPr>
            <p:grpSpPr>
              <a:xfrm>
                <a:off x="6845300" y="1209675"/>
                <a:ext cx="1943100" cy="247650"/>
                <a:chOff x="1638300" y="1209675"/>
                <a:chExt cx="1943100" cy="247650"/>
              </a:xfrm>
            </p:grpSpPr>
            <p:grpSp>
              <p:nvGrpSpPr>
                <p:cNvPr id="544" name="Group 543">
                  <a:extLst>
                    <a:ext uri="{FF2B5EF4-FFF2-40B4-BE49-F238E27FC236}">
                      <a16:creationId xmlns:a16="http://schemas.microsoft.com/office/drawing/2014/main" id="{996FFDE3-5DB2-4BD2-98E3-A1DD61FC3CB9}"/>
                    </a:ext>
                  </a:extLst>
                </p:cNvPr>
                <p:cNvGrpSpPr/>
                <p:nvPr/>
              </p:nvGrpSpPr>
              <p:grpSpPr>
                <a:xfrm>
                  <a:off x="1638300" y="1209675"/>
                  <a:ext cx="647700" cy="247650"/>
                  <a:chOff x="1638300" y="1209675"/>
                  <a:chExt cx="647700" cy="247650"/>
                </a:xfrm>
              </p:grpSpPr>
              <p:sp>
                <p:nvSpPr>
                  <p:cNvPr id="551" name="Rectangle 550">
                    <a:extLst>
                      <a:ext uri="{FF2B5EF4-FFF2-40B4-BE49-F238E27FC236}">
                        <a16:creationId xmlns:a16="http://schemas.microsoft.com/office/drawing/2014/main" id="{6E0032CA-5D2C-411E-899B-59B3CA9A50F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A1D014BC-1977-406F-AC24-D1336E5ED4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5" name="Group 544">
                  <a:extLst>
                    <a:ext uri="{FF2B5EF4-FFF2-40B4-BE49-F238E27FC236}">
                      <a16:creationId xmlns:a16="http://schemas.microsoft.com/office/drawing/2014/main" id="{B52B5E2C-CF39-4910-9F5B-700253DC44CC}"/>
                    </a:ext>
                  </a:extLst>
                </p:cNvPr>
                <p:cNvGrpSpPr/>
                <p:nvPr/>
              </p:nvGrpSpPr>
              <p:grpSpPr>
                <a:xfrm>
                  <a:off x="2286000" y="1209675"/>
                  <a:ext cx="647700" cy="247650"/>
                  <a:chOff x="1638300" y="1209675"/>
                  <a:chExt cx="647700" cy="247650"/>
                </a:xfrm>
              </p:grpSpPr>
              <p:sp>
                <p:nvSpPr>
                  <p:cNvPr id="549" name="Rectangle 548">
                    <a:extLst>
                      <a:ext uri="{FF2B5EF4-FFF2-40B4-BE49-F238E27FC236}">
                        <a16:creationId xmlns:a16="http://schemas.microsoft.com/office/drawing/2014/main" id="{C1D5796B-074D-4E1D-9A03-6D803743D9A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5545521C-2C7A-498F-8F08-3B39BF75F31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6" name="Group 545">
                  <a:extLst>
                    <a:ext uri="{FF2B5EF4-FFF2-40B4-BE49-F238E27FC236}">
                      <a16:creationId xmlns:a16="http://schemas.microsoft.com/office/drawing/2014/main" id="{37BC83D6-C5B1-4E4A-B0D3-9975E5EE8750}"/>
                    </a:ext>
                  </a:extLst>
                </p:cNvPr>
                <p:cNvGrpSpPr/>
                <p:nvPr/>
              </p:nvGrpSpPr>
              <p:grpSpPr>
                <a:xfrm>
                  <a:off x="2933700" y="1209675"/>
                  <a:ext cx="647700" cy="247650"/>
                  <a:chOff x="1638300" y="1209675"/>
                  <a:chExt cx="647700" cy="247650"/>
                </a:xfrm>
              </p:grpSpPr>
              <p:sp>
                <p:nvSpPr>
                  <p:cNvPr id="547" name="Rectangle 546">
                    <a:extLst>
                      <a:ext uri="{FF2B5EF4-FFF2-40B4-BE49-F238E27FC236}">
                        <a16:creationId xmlns:a16="http://schemas.microsoft.com/office/drawing/2014/main" id="{7917D247-92CC-40CC-A720-E9FAA67707D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8E41AB3A-A399-42E3-9A7F-1601F1D4163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43" name="TextBox 542">
                <a:extLst>
                  <a:ext uri="{FF2B5EF4-FFF2-40B4-BE49-F238E27FC236}">
                    <a16:creationId xmlns:a16="http://schemas.microsoft.com/office/drawing/2014/main" id="{C623D817-79EA-4895-A4C8-703CA46308BA}"/>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sp>
          <p:nvSpPr>
            <p:cNvPr id="20" name="TextBox 19">
              <a:extLst>
                <a:ext uri="{FF2B5EF4-FFF2-40B4-BE49-F238E27FC236}">
                  <a16:creationId xmlns:a16="http://schemas.microsoft.com/office/drawing/2014/main" id="{FC9625D0-494E-42BE-AC49-A39C4E7D2803}"/>
                </a:ext>
              </a:extLst>
            </p:cNvPr>
            <p:cNvSpPr txBox="1"/>
            <p:nvPr/>
          </p:nvSpPr>
          <p:spPr>
            <a:xfrm>
              <a:off x="642029" y="1470248"/>
              <a:ext cx="877933" cy="646331"/>
            </a:xfrm>
            <a:prstGeom prst="rect">
              <a:avLst/>
            </a:prstGeom>
            <a:noFill/>
          </p:spPr>
          <p:txBody>
            <a:bodyPr wrap="none" rtlCol="0">
              <a:spAutoFit/>
            </a:bodyPr>
            <a:lstStyle/>
            <a:p>
              <a:r>
                <a:rPr lang="en-US" dirty="0"/>
                <a:t>Mom</a:t>
              </a:r>
            </a:p>
            <a:p>
              <a:r>
                <a:rPr lang="en-US" dirty="0"/>
                <a:t>Row 10</a:t>
              </a:r>
            </a:p>
          </p:txBody>
        </p:sp>
        <p:sp>
          <p:nvSpPr>
            <p:cNvPr id="571" name="TextBox 570">
              <a:extLst>
                <a:ext uri="{FF2B5EF4-FFF2-40B4-BE49-F238E27FC236}">
                  <a16:creationId xmlns:a16="http://schemas.microsoft.com/office/drawing/2014/main" id="{AC5E569D-C049-42DF-B998-33203D34430C}"/>
                </a:ext>
              </a:extLst>
            </p:cNvPr>
            <p:cNvSpPr txBox="1"/>
            <p:nvPr/>
          </p:nvSpPr>
          <p:spPr>
            <a:xfrm>
              <a:off x="6434913" y="1470248"/>
              <a:ext cx="877933" cy="646331"/>
            </a:xfrm>
            <a:prstGeom prst="rect">
              <a:avLst/>
            </a:prstGeom>
            <a:noFill/>
          </p:spPr>
          <p:txBody>
            <a:bodyPr wrap="none" rtlCol="0">
              <a:spAutoFit/>
            </a:bodyPr>
            <a:lstStyle/>
            <a:p>
              <a:r>
                <a:rPr lang="en-US" dirty="0"/>
                <a:t>Dad</a:t>
              </a:r>
            </a:p>
            <a:p>
              <a:r>
                <a:rPr lang="en-US" dirty="0"/>
                <a:t>Row 16</a:t>
              </a:r>
            </a:p>
          </p:txBody>
        </p:sp>
        <p:sp>
          <p:nvSpPr>
            <p:cNvPr id="21" name="Left Brace 20">
              <a:extLst>
                <a:ext uri="{FF2B5EF4-FFF2-40B4-BE49-F238E27FC236}">
                  <a16:creationId xmlns:a16="http://schemas.microsoft.com/office/drawing/2014/main" id="{0907F4D0-7372-4FBD-BB37-88E409ACF3DD}"/>
                </a:ext>
              </a:extLst>
            </p:cNvPr>
            <p:cNvSpPr/>
            <p:nvPr/>
          </p:nvSpPr>
          <p:spPr>
            <a:xfrm rot="16200000">
              <a:off x="2506410" y="1105398"/>
              <a:ext cx="169436" cy="20638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3" name="Straight Arrow Connector 572">
              <a:extLst>
                <a:ext uri="{FF2B5EF4-FFF2-40B4-BE49-F238E27FC236}">
                  <a16:creationId xmlns:a16="http://schemas.microsoft.com/office/drawing/2014/main" id="{38FEA862-2952-47EB-87AA-DB9E967D0574}"/>
                </a:ext>
              </a:extLst>
            </p:cNvPr>
            <p:cNvCxnSpPr>
              <a:cxnSpLocks/>
            </p:cNvCxnSpPr>
            <p:nvPr/>
          </p:nvCxnSpPr>
          <p:spPr>
            <a:xfrm>
              <a:off x="3623045" y="1551811"/>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4" name="Group 573">
              <a:extLst>
                <a:ext uri="{FF2B5EF4-FFF2-40B4-BE49-F238E27FC236}">
                  <a16:creationId xmlns:a16="http://schemas.microsoft.com/office/drawing/2014/main" id="{4D2C8F6D-8C59-4BCB-BE63-A3DA291D2D9F}"/>
                </a:ext>
              </a:extLst>
            </p:cNvPr>
            <p:cNvGrpSpPr/>
            <p:nvPr/>
          </p:nvGrpSpPr>
          <p:grpSpPr>
            <a:xfrm>
              <a:off x="4023903" y="2637528"/>
              <a:ext cx="4671720" cy="369332"/>
              <a:chOff x="1638300" y="1087993"/>
              <a:chExt cx="7150100" cy="369332"/>
            </a:xfrm>
          </p:grpSpPr>
          <p:grpSp>
            <p:nvGrpSpPr>
              <p:cNvPr id="575" name="Group 574">
                <a:extLst>
                  <a:ext uri="{FF2B5EF4-FFF2-40B4-BE49-F238E27FC236}">
                    <a16:creationId xmlns:a16="http://schemas.microsoft.com/office/drawing/2014/main" id="{9D554174-BA0C-45CB-BF3D-04A779C573DE}"/>
                  </a:ext>
                </a:extLst>
              </p:cNvPr>
              <p:cNvGrpSpPr/>
              <p:nvPr/>
            </p:nvGrpSpPr>
            <p:grpSpPr>
              <a:xfrm>
                <a:off x="1638300" y="1209675"/>
                <a:ext cx="1943100" cy="247650"/>
                <a:chOff x="1638300" y="1209675"/>
                <a:chExt cx="1943100" cy="247650"/>
              </a:xfrm>
            </p:grpSpPr>
            <p:grpSp>
              <p:nvGrpSpPr>
                <p:cNvPr id="597" name="Group 596">
                  <a:extLst>
                    <a:ext uri="{FF2B5EF4-FFF2-40B4-BE49-F238E27FC236}">
                      <a16:creationId xmlns:a16="http://schemas.microsoft.com/office/drawing/2014/main" id="{F6376FEC-6DD1-4C82-96DB-8CFE7818262D}"/>
                    </a:ext>
                  </a:extLst>
                </p:cNvPr>
                <p:cNvGrpSpPr/>
                <p:nvPr/>
              </p:nvGrpSpPr>
              <p:grpSpPr>
                <a:xfrm>
                  <a:off x="1638300" y="1209675"/>
                  <a:ext cx="647700" cy="247650"/>
                  <a:chOff x="1638300" y="1209675"/>
                  <a:chExt cx="647700" cy="247650"/>
                </a:xfrm>
              </p:grpSpPr>
              <p:sp>
                <p:nvSpPr>
                  <p:cNvPr id="604" name="Rectangle 603">
                    <a:extLst>
                      <a:ext uri="{FF2B5EF4-FFF2-40B4-BE49-F238E27FC236}">
                        <a16:creationId xmlns:a16="http://schemas.microsoft.com/office/drawing/2014/main" id="{A7FADD12-CB21-4E72-BCD2-8BF9DA88873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98441304-1A56-4771-83EB-290C53516C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8" name="Group 597">
                  <a:extLst>
                    <a:ext uri="{FF2B5EF4-FFF2-40B4-BE49-F238E27FC236}">
                      <a16:creationId xmlns:a16="http://schemas.microsoft.com/office/drawing/2014/main" id="{017865FC-1EF7-48C4-AD14-ECCD446045BC}"/>
                    </a:ext>
                  </a:extLst>
                </p:cNvPr>
                <p:cNvGrpSpPr/>
                <p:nvPr/>
              </p:nvGrpSpPr>
              <p:grpSpPr>
                <a:xfrm>
                  <a:off x="2286000" y="1209675"/>
                  <a:ext cx="647700" cy="247650"/>
                  <a:chOff x="1638300" y="1209675"/>
                  <a:chExt cx="647700" cy="247650"/>
                </a:xfrm>
              </p:grpSpPr>
              <p:sp>
                <p:nvSpPr>
                  <p:cNvPr id="602" name="Rectangle 601">
                    <a:extLst>
                      <a:ext uri="{FF2B5EF4-FFF2-40B4-BE49-F238E27FC236}">
                        <a16:creationId xmlns:a16="http://schemas.microsoft.com/office/drawing/2014/main" id="{DB3BE5EB-D966-4B6E-8855-1B54FEAFBD6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a:extLst>
                      <a:ext uri="{FF2B5EF4-FFF2-40B4-BE49-F238E27FC236}">
                        <a16:creationId xmlns:a16="http://schemas.microsoft.com/office/drawing/2014/main" id="{60D93A53-3226-4999-AF21-94219A21A81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9" name="Group 598">
                  <a:extLst>
                    <a:ext uri="{FF2B5EF4-FFF2-40B4-BE49-F238E27FC236}">
                      <a16:creationId xmlns:a16="http://schemas.microsoft.com/office/drawing/2014/main" id="{A302CD72-A250-4FE2-B6DF-C7222A97E783}"/>
                    </a:ext>
                  </a:extLst>
                </p:cNvPr>
                <p:cNvGrpSpPr/>
                <p:nvPr/>
              </p:nvGrpSpPr>
              <p:grpSpPr>
                <a:xfrm>
                  <a:off x="2933700" y="1209675"/>
                  <a:ext cx="647700" cy="247650"/>
                  <a:chOff x="1638300" y="1209675"/>
                  <a:chExt cx="647700" cy="247650"/>
                </a:xfrm>
              </p:grpSpPr>
              <p:sp>
                <p:nvSpPr>
                  <p:cNvPr id="600" name="Rectangle 599">
                    <a:extLst>
                      <a:ext uri="{FF2B5EF4-FFF2-40B4-BE49-F238E27FC236}">
                        <a16:creationId xmlns:a16="http://schemas.microsoft.com/office/drawing/2014/main" id="{34DBBD80-4ED9-497B-A67F-6360E7EBDE8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a:extLst>
                      <a:ext uri="{FF2B5EF4-FFF2-40B4-BE49-F238E27FC236}">
                        <a16:creationId xmlns:a16="http://schemas.microsoft.com/office/drawing/2014/main" id="{599984E9-1803-4048-8175-8FDB5229374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6" name="Group 575">
                <a:extLst>
                  <a:ext uri="{FF2B5EF4-FFF2-40B4-BE49-F238E27FC236}">
                    <a16:creationId xmlns:a16="http://schemas.microsoft.com/office/drawing/2014/main" id="{E21CA150-5BE2-4E9D-A42E-5D76E2EB8479}"/>
                  </a:ext>
                </a:extLst>
              </p:cNvPr>
              <p:cNvGrpSpPr/>
              <p:nvPr/>
            </p:nvGrpSpPr>
            <p:grpSpPr>
              <a:xfrm>
                <a:off x="3581400" y="1209675"/>
                <a:ext cx="1943100" cy="247650"/>
                <a:chOff x="1638300" y="1209675"/>
                <a:chExt cx="1943100" cy="247650"/>
              </a:xfrm>
            </p:grpSpPr>
            <p:grpSp>
              <p:nvGrpSpPr>
                <p:cNvPr id="588" name="Group 587">
                  <a:extLst>
                    <a:ext uri="{FF2B5EF4-FFF2-40B4-BE49-F238E27FC236}">
                      <a16:creationId xmlns:a16="http://schemas.microsoft.com/office/drawing/2014/main" id="{52DFD29B-B474-443C-AC30-8AD20F4C9897}"/>
                    </a:ext>
                  </a:extLst>
                </p:cNvPr>
                <p:cNvGrpSpPr/>
                <p:nvPr/>
              </p:nvGrpSpPr>
              <p:grpSpPr>
                <a:xfrm>
                  <a:off x="1638300" y="1209675"/>
                  <a:ext cx="647700" cy="247650"/>
                  <a:chOff x="1638300" y="1209675"/>
                  <a:chExt cx="647700" cy="247650"/>
                </a:xfrm>
              </p:grpSpPr>
              <p:sp>
                <p:nvSpPr>
                  <p:cNvPr id="595" name="Rectangle 594">
                    <a:extLst>
                      <a:ext uri="{FF2B5EF4-FFF2-40B4-BE49-F238E27FC236}">
                        <a16:creationId xmlns:a16="http://schemas.microsoft.com/office/drawing/2014/main" id="{E61771D3-1EBC-4249-B2B2-24A857FC4C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595">
                    <a:extLst>
                      <a:ext uri="{FF2B5EF4-FFF2-40B4-BE49-F238E27FC236}">
                        <a16:creationId xmlns:a16="http://schemas.microsoft.com/office/drawing/2014/main" id="{27CE6DE5-8B9F-4419-AC57-746C62F2F8A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9" name="Group 588">
                  <a:extLst>
                    <a:ext uri="{FF2B5EF4-FFF2-40B4-BE49-F238E27FC236}">
                      <a16:creationId xmlns:a16="http://schemas.microsoft.com/office/drawing/2014/main" id="{59AAD966-12DC-4BBB-A844-75CB1405AC5D}"/>
                    </a:ext>
                  </a:extLst>
                </p:cNvPr>
                <p:cNvGrpSpPr/>
                <p:nvPr/>
              </p:nvGrpSpPr>
              <p:grpSpPr>
                <a:xfrm>
                  <a:off x="2286000" y="1209675"/>
                  <a:ext cx="647700" cy="247650"/>
                  <a:chOff x="1638300" y="1209675"/>
                  <a:chExt cx="647700" cy="247650"/>
                </a:xfrm>
              </p:grpSpPr>
              <p:sp>
                <p:nvSpPr>
                  <p:cNvPr id="593" name="Rectangle 592">
                    <a:extLst>
                      <a:ext uri="{FF2B5EF4-FFF2-40B4-BE49-F238E27FC236}">
                        <a16:creationId xmlns:a16="http://schemas.microsoft.com/office/drawing/2014/main" id="{90738F79-A318-4C64-AECD-6A39553844E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593">
                    <a:extLst>
                      <a:ext uri="{FF2B5EF4-FFF2-40B4-BE49-F238E27FC236}">
                        <a16:creationId xmlns:a16="http://schemas.microsoft.com/office/drawing/2014/main" id="{43D7C0E4-6B2A-4282-982B-934DE55924B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0" name="Group 589">
                  <a:extLst>
                    <a:ext uri="{FF2B5EF4-FFF2-40B4-BE49-F238E27FC236}">
                      <a16:creationId xmlns:a16="http://schemas.microsoft.com/office/drawing/2014/main" id="{2A9C1774-AA67-4D0D-804D-2D8698E31A32}"/>
                    </a:ext>
                  </a:extLst>
                </p:cNvPr>
                <p:cNvGrpSpPr/>
                <p:nvPr/>
              </p:nvGrpSpPr>
              <p:grpSpPr>
                <a:xfrm>
                  <a:off x="2933700" y="1209675"/>
                  <a:ext cx="647700" cy="247650"/>
                  <a:chOff x="1638300" y="1209675"/>
                  <a:chExt cx="647700" cy="247650"/>
                </a:xfrm>
              </p:grpSpPr>
              <p:sp>
                <p:nvSpPr>
                  <p:cNvPr id="591" name="Rectangle 590">
                    <a:extLst>
                      <a:ext uri="{FF2B5EF4-FFF2-40B4-BE49-F238E27FC236}">
                        <a16:creationId xmlns:a16="http://schemas.microsoft.com/office/drawing/2014/main" id="{11DE378C-66E2-46CF-A22F-5220052BB6E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a:extLst>
                      <a:ext uri="{FF2B5EF4-FFF2-40B4-BE49-F238E27FC236}">
                        <a16:creationId xmlns:a16="http://schemas.microsoft.com/office/drawing/2014/main" id="{473D14A5-A162-40B7-AD19-8A6C9F28191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7" name="Group 576">
                <a:extLst>
                  <a:ext uri="{FF2B5EF4-FFF2-40B4-BE49-F238E27FC236}">
                    <a16:creationId xmlns:a16="http://schemas.microsoft.com/office/drawing/2014/main" id="{2E950A7C-ACCF-41FB-9AC3-B0044DC12D16}"/>
                  </a:ext>
                </a:extLst>
              </p:cNvPr>
              <p:cNvGrpSpPr/>
              <p:nvPr/>
            </p:nvGrpSpPr>
            <p:grpSpPr>
              <a:xfrm>
                <a:off x="6845300" y="1209675"/>
                <a:ext cx="1943100" cy="247650"/>
                <a:chOff x="1638300" y="1209675"/>
                <a:chExt cx="1943100" cy="247650"/>
              </a:xfrm>
            </p:grpSpPr>
            <p:grpSp>
              <p:nvGrpSpPr>
                <p:cNvPr id="579" name="Group 578">
                  <a:extLst>
                    <a:ext uri="{FF2B5EF4-FFF2-40B4-BE49-F238E27FC236}">
                      <a16:creationId xmlns:a16="http://schemas.microsoft.com/office/drawing/2014/main" id="{14C37331-EC36-4FD3-81C6-DC63B51135A3}"/>
                    </a:ext>
                  </a:extLst>
                </p:cNvPr>
                <p:cNvGrpSpPr/>
                <p:nvPr/>
              </p:nvGrpSpPr>
              <p:grpSpPr>
                <a:xfrm>
                  <a:off x="1638300" y="1209675"/>
                  <a:ext cx="647700" cy="247650"/>
                  <a:chOff x="1638300" y="1209675"/>
                  <a:chExt cx="647700" cy="247650"/>
                </a:xfrm>
              </p:grpSpPr>
              <p:sp>
                <p:nvSpPr>
                  <p:cNvPr id="586" name="Rectangle 585">
                    <a:extLst>
                      <a:ext uri="{FF2B5EF4-FFF2-40B4-BE49-F238E27FC236}">
                        <a16:creationId xmlns:a16="http://schemas.microsoft.com/office/drawing/2014/main" id="{93B62685-3014-492C-94EE-4D11365AEFA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a:extLst>
                      <a:ext uri="{FF2B5EF4-FFF2-40B4-BE49-F238E27FC236}">
                        <a16:creationId xmlns:a16="http://schemas.microsoft.com/office/drawing/2014/main" id="{5BF36C77-2CE2-4181-9113-234A4EFD875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0" name="Group 579">
                  <a:extLst>
                    <a:ext uri="{FF2B5EF4-FFF2-40B4-BE49-F238E27FC236}">
                      <a16:creationId xmlns:a16="http://schemas.microsoft.com/office/drawing/2014/main" id="{B782BA17-9EB3-4752-B2F1-169D47AD0A86}"/>
                    </a:ext>
                  </a:extLst>
                </p:cNvPr>
                <p:cNvGrpSpPr/>
                <p:nvPr/>
              </p:nvGrpSpPr>
              <p:grpSpPr>
                <a:xfrm>
                  <a:off x="2286000" y="1209675"/>
                  <a:ext cx="647700" cy="247650"/>
                  <a:chOff x="1638300" y="1209675"/>
                  <a:chExt cx="647700" cy="247650"/>
                </a:xfrm>
              </p:grpSpPr>
              <p:sp>
                <p:nvSpPr>
                  <p:cNvPr id="584" name="Rectangle 583">
                    <a:extLst>
                      <a:ext uri="{FF2B5EF4-FFF2-40B4-BE49-F238E27FC236}">
                        <a16:creationId xmlns:a16="http://schemas.microsoft.com/office/drawing/2014/main" id="{9664EA6A-8AC0-42A5-AE3C-CBC3D93F2B5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a:extLst>
                      <a:ext uri="{FF2B5EF4-FFF2-40B4-BE49-F238E27FC236}">
                        <a16:creationId xmlns:a16="http://schemas.microsoft.com/office/drawing/2014/main" id="{D47F6C6B-53C3-4FFA-B45C-4F42F5FC1E7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1" name="Group 580">
                  <a:extLst>
                    <a:ext uri="{FF2B5EF4-FFF2-40B4-BE49-F238E27FC236}">
                      <a16:creationId xmlns:a16="http://schemas.microsoft.com/office/drawing/2014/main" id="{7A24C0A6-59DF-4687-B12C-44F2F9DAF89F}"/>
                    </a:ext>
                  </a:extLst>
                </p:cNvPr>
                <p:cNvGrpSpPr/>
                <p:nvPr/>
              </p:nvGrpSpPr>
              <p:grpSpPr>
                <a:xfrm>
                  <a:off x="2933700" y="1209675"/>
                  <a:ext cx="647700" cy="247650"/>
                  <a:chOff x="1638300" y="1209675"/>
                  <a:chExt cx="647700" cy="247650"/>
                </a:xfrm>
              </p:grpSpPr>
              <p:sp>
                <p:nvSpPr>
                  <p:cNvPr id="582" name="Rectangle 581">
                    <a:extLst>
                      <a:ext uri="{FF2B5EF4-FFF2-40B4-BE49-F238E27FC236}">
                        <a16:creationId xmlns:a16="http://schemas.microsoft.com/office/drawing/2014/main" id="{8FFE619D-1811-4E5C-BFFB-A256A87E5B6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a:extLst>
                      <a:ext uri="{FF2B5EF4-FFF2-40B4-BE49-F238E27FC236}">
                        <a16:creationId xmlns:a16="http://schemas.microsoft.com/office/drawing/2014/main" id="{35858CF6-2884-4AE9-ABC0-DD705472950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78" name="TextBox 577">
                <a:extLst>
                  <a:ext uri="{FF2B5EF4-FFF2-40B4-BE49-F238E27FC236}">
                    <a16:creationId xmlns:a16="http://schemas.microsoft.com/office/drawing/2014/main" id="{CE16BF23-92EF-43F1-8A83-A5F1B86FE039}"/>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cxnSp>
          <p:nvCxnSpPr>
            <p:cNvPr id="606" name="Straight Arrow Connector 605">
              <a:extLst>
                <a:ext uri="{FF2B5EF4-FFF2-40B4-BE49-F238E27FC236}">
                  <a16:creationId xmlns:a16="http://schemas.microsoft.com/office/drawing/2014/main" id="{C4E6AB03-C8A6-46BB-9D74-1DCFFD3DC5CC}"/>
                </a:ext>
              </a:extLst>
            </p:cNvPr>
            <p:cNvCxnSpPr>
              <a:cxnSpLocks/>
            </p:cNvCxnSpPr>
            <p:nvPr/>
          </p:nvCxnSpPr>
          <p:spPr>
            <a:xfrm>
              <a:off x="10896615" y="1561594"/>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7" name="Left Brace 606">
              <a:extLst>
                <a:ext uri="{FF2B5EF4-FFF2-40B4-BE49-F238E27FC236}">
                  <a16:creationId xmlns:a16="http://schemas.microsoft.com/office/drawing/2014/main" id="{6F09AB75-E045-487A-B6E1-9039C2EF833C}"/>
                </a:ext>
              </a:extLst>
            </p:cNvPr>
            <p:cNvSpPr/>
            <p:nvPr/>
          </p:nvSpPr>
          <p:spPr>
            <a:xfrm rot="16200000">
              <a:off x="4254245" y="1478428"/>
              <a:ext cx="122493" cy="13063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8" name="Left Brace 607">
              <a:extLst>
                <a:ext uri="{FF2B5EF4-FFF2-40B4-BE49-F238E27FC236}">
                  <a16:creationId xmlns:a16="http://schemas.microsoft.com/office/drawing/2014/main" id="{53ADDC7F-8E77-40F1-A78A-44B97EF5C3E3}"/>
                </a:ext>
              </a:extLst>
            </p:cNvPr>
            <p:cNvSpPr/>
            <p:nvPr/>
          </p:nvSpPr>
          <p:spPr>
            <a:xfrm rot="16200000">
              <a:off x="10159969" y="1433053"/>
              <a:ext cx="77820" cy="13086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9" name="Left Brace 608">
              <a:extLst>
                <a:ext uri="{FF2B5EF4-FFF2-40B4-BE49-F238E27FC236}">
                  <a16:creationId xmlns:a16="http://schemas.microsoft.com/office/drawing/2014/main" id="{2A092466-C87C-4299-A665-720A19768EE3}"/>
                </a:ext>
              </a:extLst>
            </p:cNvPr>
            <p:cNvSpPr/>
            <p:nvPr/>
          </p:nvSpPr>
          <p:spPr>
            <a:xfrm rot="16200000">
              <a:off x="8293773" y="1015533"/>
              <a:ext cx="139507" cy="20996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1" name="Left Brace 610">
              <a:extLst>
                <a:ext uri="{FF2B5EF4-FFF2-40B4-BE49-F238E27FC236}">
                  <a16:creationId xmlns:a16="http://schemas.microsoft.com/office/drawing/2014/main" id="{308B84CA-3D85-449F-9FAA-9F6D7926F8C4}"/>
                </a:ext>
              </a:extLst>
            </p:cNvPr>
            <p:cNvSpPr/>
            <p:nvPr/>
          </p:nvSpPr>
          <p:spPr>
            <a:xfrm rot="16200000" flipH="1">
              <a:off x="4981171" y="1598020"/>
              <a:ext cx="204767" cy="20849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9" name="Connector: Curved 358">
              <a:extLst>
                <a:ext uri="{FF2B5EF4-FFF2-40B4-BE49-F238E27FC236}">
                  <a16:creationId xmlns:a16="http://schemas.microsoft.com/office/drawing/2014/main" id="{7960A4BC-DCB5-407C-B73C-C43048387CEB}"/>
                </a:ext>
              </a:extLst>
            </p:cNvPr>
            <p:cNvCxnSpPr>
              <a:cxnSpLocks/>
            </p:cNvCxnSpPr>
            <p:nvPr/>
          </p:nvCxnSpPr>
          <p:spPr>
            <a:xfrm rot="5400000">
              <a:off x="8348136" y="704521"/>
              <a:ext cx="363983" cy="3287185"/>
            </a:xfrm>
            <a:prstGeom prst="curvedConnector5">
              <a:avLst>
                <a:gd name="adj1" fmla="val 62805"/>
                <a:gd name="adj2" fmla="val 48749"/>
                <a:gd name="adj3" fmla="val 37195"/>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3" name="Left Brace 612">
              <a:extLst>
                <a:ext uri="{FF2B5EF4-FFF2-40B4-BE49-F238E27FC236}">
                  <a16:creationId xmlns:a16="http://schemas.microsoft.com/office/drawing/2014/main" id="{951AFF48-562C-4C49-A893-7A310C26F02B}"/>
                </a:ext>
              </a:extLst>
            </p:cNvPr>
            <p:cNvSpPr/>
            <p:nvPr/>
          </p:nvSpPr>
          <p:spPr>
            <a:xfrm rot="16200000" flipH="1">
              <a:off x="6755061" y="1905089"/>
              <a:ext cx="262947" cy="14745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or: Curved 18">
              <a:extLst>
                <a:ext uri="{FF2B5EF4-FFF2-40B4-BE49-F238E27FC236}">
                  <a16:creationId xmlns:a16="http://schemas.microsoft.com/office/drawing/2014/main" id="{AC132B7C-CC19-443E-BEAC-85F2F39E7B8F}"/>
                </a:ext>
              </a:extLst>
            </p:cNvPr>
            <p:cNvCxnSpPr>
              <a:cxnSpLocks/>
              <a:stCxn id="21" idx="1"/>
              <a:endCxn id="611" idx="1"/>
            </p:cNvCxnSpPr>
            <p:nvPr/>
          </p:nvCxnSpPr>
          <p:spPr>
            <a:xfrm rot="16200000" flipH="1">
              <a:off x="3679294" y="1133868"/>
              <a:ext cx="316094" cy="2492427"/>
            </a:xfrm>
            <a:prstGeom prst="curvedConnector5">
              <a:avLst>
                <a:gd name="adj1" fmla="val 72320"/>
                <a:gd name="adj2" fmla="val 49646"/>
                <a:gd name="adj3" fmla="val 27680"/>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10" name="TextBox 609">
              <a:extLst>
                <a:ext uri="{FF2B5EF4-FFF2-40B4-BE49-F238E27FC236}">
                  <a16:creationId xmlns:a16="http://schemas.microsoft.com/office/drawing/2014/main" id="{B873D0B4-B2D1-42BF-831F-FE2794CC455D}"/>
                </a:ext>
              </a:extLst>
            </p:cNvPr>
            <p:cNvSpPr txBox="1"/>
            <p:nvPr/>
          </p:nvSpPr>
          <p:spPr>
            <a:xfrm>
              <a:off x="864124" y="2664709"/>
              <a:ext cx="3125664" cy="369332"/>
            </a:xfrm>
            <a:prstGeom prst="rect">
              <a:avLst/>
            </a:prstGeom>
            <a:noFill/>
          </p:spPr>
          <p:txBody>
            <a:bodyPr wrap="none" rtlCol="0">
              <a:spAutoFit/>
            </a:bodyPr>
            <a:lstStyle/>
            <a:p>
              <a:r>
                <a:rPr lang="en-US" dirty="0"/>
                <a:t>Child 3: move it to the fifth row</a:t>
              </a:r>
            </a:p>
          </p:txBody>
        </p:sp>
      </p:grpSp>
      <p:grpSp>
        <p:nvGrpSpPr>
          <p:cNvPr id="614" name="Group 613">
            <a:extLst>
              <a:ext uri="{FF2B5EF4-FFF2-40B4-BE49-F238E27FC236}">
                <a16:creationId xmlns:a16="http://schemas.microsoft.com/office/drawing/2014/main" id="{1D9537F1-3064-40AE-81F4-1A2E4B207A68}"/>
              </a:ext>
            </a:extLst>
          </p:cNvPr>
          <p:cNvGrpSpPr/>
          <p:nvPr/>
        </p:nvGrpSpPr>
        <p:grpSpPr>
          <a:xfrm>
            <a:off x="570561" y="4547149"/>
            <a:ext cx="11327586" cy="1675111"/>
            <a:chOff x="642029" y="1331749"/>
            <a:chExt cx="11327586" cy="1675111"/>
          </a:xfrm>
        </p:grpSpPr>
        <p:grpSp>
          <p:nvGrpSpPr>
            <p:cNvPr id="615" name="Group 614">
              <a:extLst>
                <a:ext uri="{FF2B5EF4-FFF2-40B4-BE49-F238E27FC236}">
                  <a16:creationId xmlns:a16="http://schemas.microsoft.com/office/drawing/2014/main" id="{9A35FBED-A07A-4E60-A48B-5C102382F2B8}"/>
                </a:ext>
              </a:extLst>
            </p:cNvPr>
            <p:cNvGrpSpPr/>
            <p:nvPr/>
          </p:nvGrpSpPr>
          <p:grpSpPr>
            <a:xfrm>
              <a:off x="1516991" y="1626267"/>
              <a:ext cx="4671720" cy="369332"/>
              <a:chOff x="1638300" y="1087993"/>
              <a:chExt cx="7150100" cy="369332"/>
            </a:xfrm>
          </p:grpSpPr>
          <p:grpSp>
            <p:nvGrpSpPr>
              <p:cNvPr id="694" name="Group 693">
                <a:extLst>
                  <a:ext uri="{FF2B5EF4-FFF2-40B4-BE49-F238E27FC236}">
                    <a16:creationId xmlns:a16="http://schemas.microsoft.com/office/drawing/2014/main" id="{E6BB2F1C-B538-4F95-978D-11F852FDE92F}"/>
                  </a:ext>
                </a:extLst>
              </p:cNvPr>
              <p:cNvGrpSpPr/>
              <p:nvPr/>
            </p:nvGrpSpPr>
            <p:grpSpPr>
              <a:xfrm>
                <a:off x="1638300" y="1209675"/>
                <a:ext cx="1943100" cy="247650"/>
                <a:chOff x="1638300" y="1209675"/>
                <a:chExt cx="1943100" cy="247650"/>
              </a:xfrm>
            </p:grpSpPr>
            <p:grpSp>
              <p:nvGrpSpPr>
                <p:cNvPr id="716" name="Group 715">
                  <a:extLst>
                    <a:ext uri="{FF2B5EF4-FFF2-40B4-BE49-F238E27FC236}">
                      <a16:creationId xmlns:a16="http://schemas.microsoft.com/office/drawing/2014/main" id="{459E527D-D75E-4219-896A-0960DC964842}"/>
                    </a:ext>
                  </a:extLst>
                </p:cNvPr>
                <p:cNvGrpSpPr/>
                <p:nvPr/>
              </p:nvGrpSpPr>
              <p:grpSpPr>
                <a:xfrm>
                  <a:off x="1638300" y="1209675"/>
                  <a:ext cx="647700" cy="247650"/>
                  <a:chOff x="1638300" y="1209675"/>
                  <a:chExt cx="647700" cy="247650"/>
                </a:xfrm>
              </p:grpSpPr>
              <p:sp>
                <p:nvSpPr>
                  <p:cNvPr id="723" name="Rectangle 722">
                    <a:extLst>
                      <a:ext uri="{FF2B5EF4-FFF2-40B4-BE49-F238E27FC236}">
                        <a16:creationId xmlns:a16="http://schemas.microsoft.com/office/drawing/2014/main" id="{4AECC1BA-D375-4A77-90BA-0ED6C64FE59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a:extLst>
                      <a:ext uri="{FF2B5EF4-FFF2-40B4-BE49-F238E27FC236}">
                        <a16:creationId xmlns:a16="http://schemas.microsoft.com/office/drawing/2014/main" id="{EFACD5BD-D3E8-4070-BE52-63D90E8AD0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7" name="Group 716">
                  <a:extLst>
                    <a:ext uri="{FF2B5EF4-FFF2-40B4-BE49-F238E27FC236}">
                      <a16:creationId xmlns:a16="http://schemas.microsoft.com/office/drawing/2014/main" id="{A7150BFE-AF6C-4095-9EF1-103FC71B7B74}"/>
                    </a:ext>
                  </a:extLst>
                </p:cNvPr>
                <p:cNvGrpSpPr/>
                <p:nvPr/>
              </p:nvGrpSpPr>
              <p:grpSpPr>
                <a:xfrm>
                  <a:off x="2286000" y="1209675"/>
                  <a:ext cx="647700" cy="247650"/>
                  <a:chOff x="1638300" y="1209675"/>
                  <a:chExt cx="647700" cy="247650"/>
                </a:xfrm>
              </p:grpSpPr>
              <p:sp>
                <p:nvSpPr>
                  <p:cNvPr id="721" name="Rectangle 720">
                    <a:extLst>
                      <a:ext uri="{FF2B5EF4-FFF2-40B4-BE49-F238E27FC236}">
                        <a16:creationId xmlns:a16="http://schemas.microsoft.com/office/drawing/2014/main" id="{A320CC82-C268-4332-BE5B-0E521A03F76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721">
                    <a:extLst>
                      <a:ext uri="{FF2B5EF4-FFF2-40B4-BE49-F238E27FC236}">
                        <a16:creationId xmlns:a16="http://schemas.microsoft.com/office/drawing/2014/main" id="{FDE2DAFA-AA9C-4F54-8288-E078DB1297C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8" name="Group 717">
                  <a:extLst>
                    <a:ext uri="{FF2B5EF4-FFF2-40B4-BE49-F238E27FC236}">
                      <a16:creationId xmlns:a16="http://schemas.microsoft.com/office/drawing/2014/main" id="{612F22C3-5A0B-4AC0-80EB-6095A6C884D2}"/>
                    </a:ext>
                  </a:extLst>
                </p:cNvPr>
                <p:cNvGrpSpPr/>
                <p:nvPr/>
              </p:nvGrpSpPr>
              <p:grpSpPr>
                <a:xfrm>
                  <a:off x="2933700" y="1209675"/>
                  <a:ext cx="647700" cy="247650"/>
                  <a:chOff x="1638300" y="1209675"/>
                  <a:chExt cx="647700" cy="247650"/>
                </a:xfrm>
              </p:grpSpPr>
              <p:sp>
                <p:nvSpPr>
                  <p:cNvPr id="719" name="Rectangle 718">
                    <a:extLst>
                      <a:ext uri="{FF2B5EF4-FFF2-40B4-BE49-F238E27FC236}">
                        <a16:creationId xmlns:a16="http://schemas.microsoft.com/office/drawing/2014/main" id="{DFC907ED-EDBE-4B1F-B16A-4BE40BB7D0F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a:extLst>
                      <a:ext uri="{FF2B5EF4-FFF2-40B4-BE49-F238E27FC236}">
                        <a16:creationId xmlns:a16="http://schemas.microsoft.com/office/drawing/2014/main" id="{5BBDE6DA-FD87-42D2-B707-E43C4AD638A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5" name="Group 694">
                <a:extLst>
                  <a:ext uri="{FF2B5EF4-FFF2-40B4-BE49-F238E27FC236}">
                    <a16:creationId xmlns:a16="http://schemas.microsoft.com/office/drawing/2014/main" id="{72675119-609E-44CE-A273-8DC6F9020875}"/>
                  </a:ext>
                </a:extLst>
              </p:cNvPr>
              <p:cNvGrpSpPr/>
              <p:nvPr/>
            </p:nvGrpSpPr>
            <p:grpSpPr>
              <a:xfrm>
                <a:off x="3581400" y="1209675"/>
                <a:ext cx="1943100" cy="247650"/>
                <a:chOff x="1638300" y="1209675"/>
                <a:chExt cx="1943100" cy="247650"/>
              </a:xfrm>
            </p:grpSpPr>
            <p:grpSp>
              <p:nvGrpSpPr>
                <p:cNvPr id="707" name="Group 706">
                  <a:extLst>
                    <a:ext uri="{FF2B5EF4-FFF2-40B4-BE49-F238E27FC236}">
                      <a16:creationId xmlns:a16="http://schemas.microsoft.com/office/drawing/2014/main" id="{F5422AAA-4421-4EAD-9794-F8731B74E4D9}"/>
                    </a:ext>
                  </a:extLst>
                </p:cNvPr>
                <p:cNvGrpSpPr/>
                <p:nvPr/>
              </p:nvGrpSpPr>
              <p:grpSpPr>
                <a:xfrm>
                  <a:off x="1638300" y="1209675"/>
                  <a:ext cx="647700" cy="247650"/>
                  <a:chOff x="1638300" y="1209675"/>
                  <a:chExt cx="647700" cy="247650"/>
                </a:xfrm>
              </p:grpSpPr>
              <p:sp>
                <p:nvSpPr>
                  <p:cNvPr id="714" name="Rectangle 713">
                    <a:extLst>
                      <a:ext uri="{FF2B5EF4-FFF2-40B4-BE49-F238E27FC236}">
                        <a16:creationId xmlns:a16="http://schemas.microsoft.com/office/drawing/2014/main" id="{F409FB80-FD6D-471E-9F30-4A198B119C0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714">
                    <a:extLst>
                      <a:ext uri="{FF2B5EF4-FFF2-40B4-BE49-F238E27FC236}">
                        <a16:creationId xmlns:a16="http://schemas.microsoft.com/office/drawing/2014/main" id="{C444E9A7-F62A-4A5A-BE08-2202710A44E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8" name="Group 707">
                  <a:extLst>
                    <a:ext uri="{FF2B5EF4-FFF2-40B4-BE49-F238E27FC236}">
                      <a16:creationId xmlns:a16="http://schemas.microsoft.com/office/drawing/2014/main" id="{48F1FB97-44D7-4E8D-9127-8C905ADD2A66}"/>
                    </a:ext>
                  </a:extLst>
                </p:cNvPr>
                <p:cNvGrpSpPr/>
                <p:nvPr/>
              </p:nvGrpSpPr>
              <p:grpSpPr>
                <a:xfrm>
                  <a:off x="2286000" y="1209675"/>
                  <a:ext cx="647700" cy="247650"/>
                  <a:chOff x="1638300" y="1209675"/>
                  <a:chExt cx="647700" cy="247650"/>
                </a:xfrm>
              </p:grpSpPr>
              <p:sp>
                <p:nvSpPr>
                  <p:cNvPr id="712" name="Rectangle 711">
                    <a:extLst>
                      <a:ext uri="{FF2B5EF4-FFF2-40B4-BE49-F238E27FC236}">
                        <a16:creationId xmlns:a16="http://schemas.microsoft.com/office/drawing/2014/main" id="{19ADE3E2-9BCF-46AE-A975-9266640C2F2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a:extLst>
                      <a:ext uri="{FF2B5EF4-FFF2-40B4-BE49-F238E27FC236}">
                        <a16:creationId xmlns:a16="http://schemas.microsoft.com/office/drawing/2014/main" id="{A3DD1CF7-C218-46C4-ACAD-941921F3922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9" name="Group 708">
                  <a:extLst>
                    <a:ext uri="{FF2B5EF4-FFF2-40B4-BE49-F238E27FC236}">
                      <a16:creationId xmlns:a16="http://schemas.microsoft.com/office/drawing/2014/main" id="{80D3C16E-F347-43A5-BECA-8485E8D030ED}"/>
                    </a:ext>
                  </a:extLst>
                </p:cNvPr>
                <p:cNvGrpSpPr/>
                <p:nvPr/>
              </p:nvGrpSpPr>
              <p:grpSpPr>
                <a:xfrm>
                  <a:off x="2933700" y="1209675"/>
                  <a:ext cx="647700" cy="247650"/>
                  <a:chOff x="1638300" y="1209675"/>
                  <a:chExt cx="647700" cy="247650"/>
                </a:xfrm>
              </p:grpSpPr>
              <p:sp>
                <p:nvSpPr>
                  <p:cNvPr id="710" name="Rectangle 709">
                    <a:extLst>
                      <a:ext uri="{FF2B5EF4-FFF2-40B4-BE49-F238E27FC236}">
                        <a16:creationId xmlns:a16="http://schemas.microsoft.com/office/drawing/2014/main" id="{43A34740-34EB-474E-A1B1-4F65D6871D0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a:extLst>
                      <a:ext uri="{FF2B5EF4-FFF2-40B4-BE49-F238E27FC236}">
                        <a16:creationId xmlns:a16="http://schemas.microsoft.com/office/drawing/2014/main" id="{B9C5964D-6D10-4ACD-BCBE-5B485D3B7AB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6" name="Group 695">
                <a:extLst>
                  <a:ext uri="{FF2B5EF4-FFF2-40B4-BE49-F238E27FC236}">
                    <a16:creationId xmlns:a16="http://schemas.microsoft.com/office/drawing/2014/main" id="{295F2A4A-1E0A-4CD5-ACF9-700305694173}"/>
                  </a:ext>
                </a:extLst>
              </p:cNvPr>
              <p:cNvGrpSpPr/>
              <p:nvPr/>
            </p:nvGrpSpPr>
            <p:grpSpPr>
              <a:xfrm>
                <a:off x="6845300" y="1209675"/>
                <a:ext cx="1943100" cy="247650"/>
                <a:chOff x="1638300" y="1209675"/>
                <a:chExt cx="1943100" cy="247650"/>
              </a:xfrm>
            </p:grpSpPr>
            <p:grpSp>
              <p:nvGrpSpPr>
                <p:cNvPr id="698" name="Group 697">
                  <a:extLst>
                    <a:ext uri="{FF2B5EF4-FFF2-40B4-BE49-F238E27FC236}">
                      <a16:creationId xmlns:a16="http://schemas.microsoft.com/office/drawing/2014/main" id="{3576A195-C929-4F74-80A7-F893C84C5476}"/>
                    </a:ext>
                  </a:extLst>
                </p:cNvPr>
                <p:cNvGrpSpPr/>
                <p:nvPr/>
              </p:nvGrpSpPr>
              <p:grpSpPr>
                <a:xfrm>
                  <a:off x="1638300" y="1209675"/>
                  <a:ext cx="647700" cy="247650"/>
                  <a:chOff x="1638300" y="1209675"/>
                  <a:chExt cx="647700" cy="247650"/>
                </a:xfrm>
              </p:grpSpPr>
              <p:sp>
                <p:nvSpPr>
                  <p:cNvPr id="705" name="Rectangle 704">
                    <a:extLst>
                      <a:ext uri="{FF2B5EF4-FFF2-40B4-BE49-F238E27FC236}">
                        <a16:creationId xmlns:a16="http://schemas.microsoft.com/office/drawing/2014/main" id="{003E23EA-3164-4F86-ADF2-FA8E4256D7E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705">
                    <a:extLst>
                      <a:ext uri="{FF2B5EF4-FFF2-40B4-BE49-F238E27FC236}">
                        <a16:creationId xmlns:a16="http://schemas.microsoft.com/office/drawing/2014/main" id="{EEB36A7B-C27E-4AE2-B68E-E4D43FFE970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9" name="Group 698">
                  <a:extLst>
                    <a:ext uri="{FF2B5EF4-FFF2-40B4-BE49-F238E27FC236}">
                      <a16:creationId xmlns:a16="http://schemas.microsoft.com/office/drawing/2014/main" id="{BEBF3AA7-6BE8-444E-979A-7C7E3B8D0707}"/>
                    </a:ext>
                  </a:extLst>
                </p:cNvPr>
                <p:cNvGrpSpPr/>
                <p:nvPr/>
              </p:nvGrpSpPr>
              <p:grpSpPr>
                <a:xfrm>
                  <a:off x="2286000" y="1209675"/>
                  <a:ext cx="647700" cy="247650"/>
                  <a:chOff x="1638300" y="1209675"/>
                  <a:chExt cx="647700" cy="247650"/>
                </a:xfrm>
              </p:grpSpPr>
              <p:sp>
                <p:nvSpPr>
                  <p:cNvPr id="703" name="Rectangle 702">
                    <a:extLst>
                      <a:ext uri="{FF2B5EF4-FFF2-40B4-BE49-F238E27FC236}">
                        <a16:creationId xmlns:a16="http://schemas.microsoft.com/office/drawing/2014/main" id="{D6998971-0DEF-47D4-BCDC-32C3DBF592A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703">
                    <a:extLst>
                      <a:ext uri="{FF2B5EF4-FFF2-40B4-BE49-F238E27FC236}">
                        <a16:creationId xmlns:a16="http://schemas.microsoft.com/office/drawing/2014/main" id="{4A81321D-7140-4024-A9FB-B2384E3D5AF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0" name="Group 699">
                  <a:extLst>
                    <a:ext uri="{FF2B5EF4-FFF2-40B4-BE49-F238E27FC236}">
                      <a16:creationId xmlns:a16="http://schemas.microsoft.com/office/drawing/2014/main" id="{E6ACD658-4070-412A-8885-FD6B9B1175EB}"/>
                    </a:ext>
                  </a:extLst>
                </p:cNvPr>
                <p:cNvGrpSpPr/>
                <p:nvPr/>
              </p:nvGrpSpPr>
              <p:grpSpPr>
                <a:xfrm>
                  <a:off x="2933700" y="1209675"/>
                  <a:ext cx="647700" cy="247650"/>
                  <a:chOff x="1638300" y="1209675"/>
                  <a:chExt cx="647700" cy="247650"/>
                </a:xfrm>
              </p:grpSpPr>
              <p:sp>
                <p:nvSpPr>
                  <p:cNvPr id="701" name="Rectangle 700">
                    <a:extLst>
                      <a:ext uri="{FF2B5EF4-FFF2-40B4-BE49-F238E27FC236}">
                        <a16:creationId xmlns:a16="http://schemas.microsoft.com/office/drawing/2014/main" id="{C82751B2-8695-4EDE-99F7-FBF903E53D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1BE269E9-2608-4FF9-A431-A73A69ADB52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7" name="TextBox 696">
                <a:extLst>
                  <a:ext uri="{FF2B5EF4-FFF2-40B4-BE49-F238E27FC236}">
                    <a16:creationId xmlns:a16="http://schemas.microsoft.com/office/drawing/2014/main" id="{7098D0AB-A102-4985-845B-8E5A9F4E8815}"/>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grpSp>
          <p:nvGrpSpPr>
            <p:cNvPr id="616" name="Group 615">
              <a:extLst>
                <a:ext uri="{FF2B5EF4-FFF2-40B4-BE49-F238E27FC236}">
                  <a16:creationId xmlns:a16="http://schemas.microsoft.com/office/drawing/2014/main" id="{1955DD79-8C9D-46A1-8749-863354D709F7}"/>
                </a:ext>
              </a:extLst>
            </p:cNvPr>
            <p:cNvGrpSpPr/>
            <p:nvPr/>
          </p:nvGrpSpPr>
          <p:grpSpPr>
            <a:xfrm>
              <a:off x="7297895" y="1608748"/>
              <a:ext cx="4671720" cy="369332"/>
              <a:chOff x="1638300" y="1087993"/>
              <a:chExt cx="7150100" cy="369332"/>
            </a:xfrm>
          </p:grpSpPr>
          <p:grpSp>
            <p:nvGrpSpPr>
              <p:cNvPr id="663" name="Group 662">
                <a:extLst>
                  <a:ext uri="{FF2B5EF4-FFF2-40B4-BE49-F238E27FC236}">
                    <a16:creationId xmlns:a16="http://schemas.microsoft.com/office/drawing/2014/main" id="{A4283FC5-3440-45B5-9A27-A32DDC51F34F}"/>
                  </a:ext>
                </a:extLst>
              </p:cNvPr>
              <p:cNvGrpSpPr/>
              <p:nvPr/>
            </p:nvGrpSpPr>
            <p:grpSpPr>
              <a:xfrm>
                <a:off x="1638300" y="1209675"/>
                <a:ext cx="1943100" cy="247650"/>
                <a:chOff x="1638300" y="1209675"/>
                <a:chExt cx="1943100" cy="247650"/>
              </a:xfrm>
            </p:grpSpPr>
            <p:grpSp>
              <p:nvGrpSpPr>
                <p:cNvPr id="685" name="Group 684">
                  <a:extLst>
                    <a:ext uri="{FF2B5EF4-FFF2-40B4-BE49-F238E27FC236}">
                      <a16:creationId xmlns:a16="http://schemas.microsoft.com/office/drawing/2014/main" id="{8CC570B8-4428-4EEE-9140-54DB676016D3}"/>
                    </a:ext>
                  </a:extLst>
                </p:cNvPr>
                <p:cNvGrpSpPr/>
                <p:nvPr/>
              </p:nvGrpSpPr>
              <p:grpSpPr>
                <a:xfrm>
                  <a:off x="1638300" y="1209675"/>
                  <a:ext cx="647700" cy="247650"/>
                  <a:chOff x="1638300" y="1209675"/>
                  <a:chExt cx="647700" cy="247650"/>
                </a:xfrm>
              </p:grpSpPr>
              <p:sp>
                <p:nvSpPr>
                  <p:cNvPr id="692" name="Rectangle 691">
                    <a:extLst>
                      <a:ext uri="{FF2B5EF4-FFF2-40B4-BE49-F238E27FC236}">
                        <a16:creationId xmlns:a16="http://schemas.microsoft.com/office/drawing/2014/main" id="{BA1C8109-D0E9-4471-BE38-4ACE296D2E7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692">
                    <a:extLst>
                      <a:ext uri="{FF2B5EF4-FFF2-40B4-BE49-F238E27FC236}">
                        <a16:creationId xmlns:a16="http://schemas.microsoft.com/office/drawing/2014/main" id="{833C90D8-1235-4B14-89E5-69A5B2A4E52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6" name="Group 685">
                  <a:extLst>
                    <a:ext uri="{FF2B5EF4-FFF2-40B4-BE49-F238E27FC236}">
                      <a16:creationId xmlns:a16="http://schemas.microsoft.com/office/drawing/2014/main" id="{409AC31D-98C6-434F-9BC4-08C6588207AB}"/>
                    </a:ext>
                  </a:extLst>
                </p:cNvPr>
                <p:cNvGrpSpPr/>
                <p:nvPr/>
              </p:nvGrpSpPr>
              <p:grpSpPr>
                <a:xfrm>
                  <a:off x="2286000" y="1209675"/>
                  <a:ext cx="647700" cy="247650"/>
                  <a:chOff x="1638300" y="1209675"/>
                  <a:chExt cx="647700" cy="247650"/>
                </a:xfrm>
              </p:grpSpPr>
              <p:sp>
                <p:nvSpPr>
                  <p:cNvPr id="690" name="Rectangle 689">
                    <a:extLst>
                      <a:ext uri="{FF2B5EF4-FFF2-40B4-BE49-F238E27FC236}">
                        <a16:creationId xmlns:a16="http://schemas.microsoft.com/office/drawing/2014/main" id="{8B2E77DD-06BA-4EA2-AE78-C3891339C2B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690">
                    <a:extLst>
                      <a:ext uri="{FF2B5EF4-FFF2-40B4-BE49-F238E27FC236}">
                        <a16:creationId xmlns:a16="http://schemas.microsoft.com/office/drawing/2014/main" id="{D98A4470-6C7E-4C60-8F5F-472B5C53114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7" name="Group 686">
                  <a:extLst>
                    <a:ext uri="{FF2B5EF4-FFF2-40B4-BE49-F238E27FC236}">
                      <a16:creationId xmlns:a16="http://schemas.microsoft.com/office/drawing/2014/main" id="{94F37258-0836-4AD4-8B64-464903FB52CD}"/>
                    </a:ext>
                  </a:extLst>
                </p:cNvPr>
                <p:cNvGrpSpPr/>
                <p:nvPr/>
              </p:nvGrpSpPr>
              <p:grpSpPr>
                <a:xfrm>
                  <a:off x="2933700" y="1209675"/>
                  <a:ext cx="647700" cy="247650"/>
                  <a:chOff x="1638300" y="1209675"/>
                  <a:chExt cx="647700" cy="247650"/>
                </a:xfrm>
              </p:grpSpPr>
              <p:sp>
                <p:nvSpPr>
                  <p:cNvPr id="688" name="Rectangle 687">
                    <a:extLst>
                      <a:ext uri="{FF2B5EF4-FFF2-40B4-BE49-F238E27FC236}">
                        <a16:creationId xmlns:a16="http://schemas.microsoft.com/office/drawing/2014/main" id="{EB9B7ABC-260E-46CF-9187-9A39CBE13A7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688">
                    <a:extLst>
                      <a:ext uri="{FF2B5EF4-FFF2-40B4-BE49-F238E27FC236}">
                        <a16:creationId xmlns:a16="http://schemas.microsoft.com/office/drawing/2014/main" id="{2FBC868D-F815-48E5-A14A-2E136BB3E48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4" name="Group 663">
                <a:extLst>
                  <a:ext uri="{FF2B5EF4-FFF2-40B4-BE49-F238E27FC236}">
                    <a16:creationId xmlns:a16="http://schemas.microsoft.com/office/drawing/2014/main" id="{AF9789D0-D6A1-4F3A-92A6-5038A7F7D554}"/>
                  </a:ext>
                </a:extLst>
              </p:cNvPr>
              <p:cNvGrpSpPr/>
              <p:nvPr/>
            </p:nvGrpSpPr>
            <p:grpSpPr>
              <a:xfrm>
                <a:off x="3581400" y="1209675"/>
                <a:ext cx="1943100" cy="247650"/>
                <a:chOff x="1638300" y="1209675"/>
                <a:chExt cx="1943100" cy="247650"/>
              </a:xfrm>
            </p:grpSpPr>
            <p:grpSp>
              <p:nvGrpSpPr>
                <p:cNvPr id="676" name="Group 675">
                  <a:extLst>
                    <a:ext uri="{FF2B5EF4-FFF2-40B4-BE49-F238E27FC236}">
                      <a16:creationId xmlns:a16="http://schemas.microsoft.com/office/drawing/2014/main" id="{FA058F36-B160-4864-BCAC-68A4DF1E3B1D}"/>
                    </a:ext>
                  </a:extLst>
                </p:cNvPr>
                <p:cNvGrpSpPr/>
                <p:nvPr/>
              </p:nvGrpSpPr>
              <p:grpSpPr>
                <a:xfrm>
                  <a:off x="1638300" y="1209675"/>
                  <a:ext cx="647700" cy="247650"/>
                  <a:chOff x="1638300" y="1209675"/>
                  <a:chExt cx="647700" cy="247650"/>
                </a:xfrm>
              </p:grpSpPr>
              <p:sp>
                <p:nvSpPr>
                  <p:cNvPr id="683" name="Rectangle 682">
                    <a:extLst>
                      <a:ext uri="{FF2B5EF4-FFF2-40B4-BE49-F238E27FC236}">
                        <a16:creationId xmlns:a16="http://schemas.microsoft.com/office/drawing/2014/main" id="{B3B2A2DA-E421-494C-AF1E-9967E91D87C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683">
                    <a:extLst>
                      <a:ext uri="{FF2B5EF4-FFF2-40B4-BE49-F238E27FC236}">
                        <a16:creationId xmlns:a16="http://schemas.microsoft.com/office/drawing/2014/main" id="{2F9CE526-B185-4EB6-992F-A78AEBCF96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7" name="Group 676">
                  <a:extLst>
                    <a:ext uri="{FF2B5EF4-FFF2-40B4-BE49-F238E27FC236}">
                      <a16:creationId xmlns:a16="http://schemas.microsoft.com/office/drawing/2014/main" id="{32D54BF7-4924-40AC-99C0-D15F7F267169}"/>
                    </a:ext>
                  </a:extLst>
                </p:cNvPr>
                <p:cNvGrpSpPr/>
                <p:nvPr/>
              </p:nvGrpSpPr>
              <p:grpSpPr>
                <a:xfrm>
                  <a:off x="2286000" y="1209675"/>
                  <a:ext cx="647700" cy="247650"/>
                  <a:chOff x="1638300" y="1209675"/>
                  <a:chExt cx="647700" cy="247650"/>
                </a:xfrm>
              </p:grpSpPr>
              <p:sp>
                <p:nvSpPr>
                  <p:cNvPr id="681" name="Rectangle 680">
                    <a:extLst>
                      <a:ext uri="{FF2B5EF4-FFF2-40B4-BE49-F238E27FC236}">
                        <a16:creationId xmlns:a16="http://schemas.microsoft.com/office/drawing/2014/main" id="{D377D1DA-AD1E-47FA-B5C5-0309EAA5958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a:extLst>
                      <a:ext uri="{FF2B5EF4-FFF2-40B4-BE49-F238E27FC236}">
                        <a16:creationId xmlns:a16="http://schemas.microsoft.com/office/drawing/2014/main" id="{3EF46EF8-305A-4739-9752-64EF3069149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8" name="Group 677">
                  <a:extLst>
                    <a:ext uri="{FF2B5EF4-FFF2-40B4-BE49-F238E27FC236}">
                      <a16:creationId xmlns:a16="http://schemas.microsoft.com/office/drawing/2014/main" id="{B02562A6-C8B0-4979-AE25-2881D8D125D6}"/>
                    </a:ext>
                  </a:extLst>
                </p:cNvPr>
                <p:cNvGrpSpPr/>
                <p:nvPr/>
              </p:nvGrpSpPr>
              <p:grpSpPr>
                <a:xfrm>
                  <a:off x="2933700" y="1209675"/>
                  <a:ext cx="647700" cy="247650"/>
                  <a:chOff x="1638300" y="1209675"/>
                  <a:chExt cx="647700" cy="247650"/>
                </a:xfrm>
              </p:grpSpPr>
              <p:sp>
                <p:nvSpPr>
                  <p:cNvPr id="679" name="Rectangle 678">
                    <a:extLst>
                      <a:ext uri="{FF2B5EF4-FFF2-40B4-BE49-F238E27FC236}">
                        <a16:creationId xmlns:a16="http://schemas.microsoft.com/office/drawing/2014/main" id="{D427809D-B9AA-4EE1-8624-EDC5AC7B5A3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a:extLst>
                      <a:ext uri="{FF2B5EF4-FFF2-40B4-BE49-F238E27FC236}">
                        <a16:creationId xmlns:a16="http://schemas.microsoft.com/office/drawing/2014/main" id="{B4BB8857-2698-4DCA-9C02-DC7222AD5A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5" name="Group 664">
                <a:extLst>
                  <a:ext uri="{FF2B5EF4-FFF2-40B4-BE49-F238E27FC236}">
                    <a16:creationId xmlns:a16="http://schemas.microsoft.com/office/drawing/2014/main" id="{AAA1C0B7-7B1D-4ED6-BF6A-06949A2811BB}"/>
                  </a:ext>
                </a:extLst>
              </p:cNvPr>
              <p:cNvGrpSpPr/>
              <p:nvPr/>
            </p:nvGrpSpPr>
            <p:grpSpPr>
              <a:xfrm>
                <a:off x="6845300" y="1209675"/>
                <a:ext cx="1943100" cy="247650"/>
                <a:chOff x="1638300" y="1209675"/>
                <a:chExt cx="1943100" cy="247650"/>
              </a:xfrm>
            </p:grpSpPr>
            <p:grpSp>
              <p:nvGrpSpPr>
                <p:cNvPr id="667" name="Group 666">
                  <a:extLst>
                    <a:ext uri="{FF2B5EF4-FFF2-40B4-BE49-F238E27FC236}">
                      <a16:creationId xmlns:a16="http://schemas.microsoft.com/office/drawing/2014/main" id="{D178967A-99A2-41CC-8821-86DA8ED0B6A2}"/>
                    </a:ext>
                  </a:extLst>
                </p:cNvPr>
                <p:cNvGrpSpPr/>
                <p:nvPr/>
              </p:nvGrpSpPr>
              <p:grpSpPr>
                <a:xfrm>
                  <a:off x="1638300" y="1209675"/>
                  <a:ext cx="647700" cy="247650"/>
                  <a:chOff x="1638300" y="1209675"/>
                  <a:chExt cx="647700" cy="247650"/>
                </a:xfrm>
              </p:grpSpPr>
              <p:sp>
                <p:nvSpPr>
                  <p:cNvPr id="674" name="Rectangle 673">
                    <a:extLst>
                      <a:ext uri="{FF2B5EF4-FFF2-40B4-BE49-F238E27FC236}">
                        <a16:creationId xmlns:a16="http://schemas.microsoft.com/office/drawing/2014/main" id="{E41D23A7-AC7D-40E9-9301-FF30258C568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674">
                    <a:extLst>
                      <a:ext uri="{FF2B5EF4-FFF2-40B4-BE49-F238E27FC236}">
                        <a16:creationId xmlns:a16="http://schemas.microsoft.com/office/drawing/2014/main" id="{2A428C65-4ABE-442A-B138-C110A85B942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8" name="Group 667">
                  <a:extLst>
                    <a:ext uri="{FF2B5EF4-FFF2-40B4-BE49-F238E27FC236}">
                      <a16:creationId xmlns:a16="http://schemas.microsoft.com/office/drawing/2014/main" id="{C8DBFA55-AA77-424C-8114-5CC3108E87A5}"/>
                    </a:ext>
                  </a:extLst>
                </p:cNvPr>
                <p:cNvGrpSpPr/>
                <p:nvPr/>
              </p:nvGrpSpPr>
              <p:grpSpPr>
                <a:xfrm>
                  <a:off x="2286000" y="1209675"/>
                  <a:ext cx="647700" cy="247650"/>
                  <a:chOff x="1638300" y="1209675"/>
                  <a:chExt cx="647700" cy="247650"/>
                </a:xfrm>
              </p:grpSpPr>
              <p:sp>
                <p:nvSpPr>
                  <p:cNvPr id="672" name="Rectangle 671">
                    <a:extLst>
                      <a:ext uri="{FF2B5EF4-FFF2-40B4-BE49-F238E27FC236}">
                        <a16:creationId xmlns:a16="http://schemas.microsoft.com/office/drawing/2014/main" id="{A5897B0A-9CD6-4F1E-9A2D-26498725ADB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a:extLst>
                      <a:ext uri="{FF2B5EF4-FFF2-40B4-BE49-F238E27FC236}">
                        <a16:creationId xmlns:a16="http://schemas.microsoft.com/office/drawing/2014/main" id="{DB417DA3-995D-48B3-A2CE-67B242DBDC9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9" name="Group 668">
                  <a:extLst>
                    <a:ext uri="{FF2B5EF4-FFF2-40B4-BE49-F238E27FC236}">
                      <a16:creationId xmlns:a16="http://schemas.microsoft.com/office/drawing/2014/main" id="{006B03EE-75AF-455F-A742-C4A52933991E}"/>
                    </a:ext>
                  </a:extLst>
                </p:cNvPr>
                <p:cNvGrpSpPr/>
                <p:nvPr/>
              </p:nvGrpSpPr>
              <p:grpSpPr>
                <a:xfrm>
                  <a:off x="2933700" y="1209675"/>
                  <a:ext cx="647700" cy="247650"/>
                  <a:chOff x="1638300" y="1209675"/>
                  <a:chExt cx="647700" cy="247650"/>
                </a:xfrm>
              </p:grpSpPr>
              <p:sp>
                <p:nvSpPr>
                  <p:cNvPr id="670" name="Rectangle 669">
                    <a:extLst>
                      <a:ext uri="{FF2B5EF4-FFF2-40B4-BE49-F238E27FC236}">
                        <a16:creationId xmlns:a16="http://schemas.microsoft.com/office/drawing/2014/main" id="{6C865BCE-DA6F-4C37-957A-B64026090EC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670">
                    <a:extLst>
                      <a:ext uri="{FF2B5EF4-FFF2-40B4-BE49-F238E27FC236}">
                        <a16:creationId xmlns:a16="http://schemas.microsoft.com/office/drawing/2014/main" id="{92B91CF6-A615-405F-8745-E0650F555A1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66" name="TextBox 665">
                <a:extLst>
                  <a:ext uri="{FF2B5EF4-FFF2-40B4-BE49-F238E27FC236}">
                    <a16:creationId xmlns:a16="http://schemas.microsoft.com/office/drawing/2014/main" id="{406AC903-5DE2-4010-B3BD-A80FF50B0B4E}"/>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sp>
          <p:nvSpPr>
            <p:cNvPr id="617" name="TextBox 616">
              <a:extLst>
                <a:ext uri="{FF2B5EF4-FFF2-40B4-BE49-F238E27FC236}">
                  <a16:creationId xmlns:a16="http://schemas.microsoft.com/office/drawing/2014/main" id="{0ADC30C2-0774-4359-BB9F-3F55682EE1BE}"/>
                </a:ext>
              </a:extLst>
            </p:cNvPr>
            <p:cNvSpPr txBox="1"/>
            <p:nvPr/>
          </p:nvSpPr>
          <p:spPr>
            <a:xfrm>
              <a:off x="642029" y="1470248"/>
              <a:ext cx="877933" cy="646331"/>
            </a:xfrm>
            <a:prstGeom prst="rect">
              <a:avLst/>
            </a:prstGeom>
            <a:noFill/>
          </p:spPr>
          <p:txBody>
            <a:bodyPr wrap="none" rtlCol="0">
              <a:spAutoFit/>
            </a:bodyPr>
            <a:lstStyle/>
            <a:p>
              <a:r>
                <a:rPr lang="en-US" dirty="0"/>
                <a:t>Mom</a:t>
              </a:r>
            </a:p>
            <a:p>
              <a:r>
                <a:rPr lang="en-US" dirty="0"/>
                <a:t>Row 10</a:t>
              </a:r>
            </a:p>
          </p:txBody>
        </p:sp>
        <p:sp>
          <p:nvSpPr>
            <p:cNvPr id="618" name="TextBox 617">
              <a:extLst>
                <a:ext uri="{FF2B5EF4-FFF2-40B4-BE49-F238E27FC236}">
                  <a16:creationId xmlns:a16="http://schemas.microsoft.com/office/drawing/2014/main" id="{8DFF722F-62F7-4807-B690-11E725BECA81}"/>
                </a:ext>
              </a:extLst>
            </p:cNvPr>
            <p:cNvSpPr txBox="1"/>
            <p:nvPr/>
          </p:nvSpPr>
          <p:spPr>
            <a:xfrm>
              <a:off x="6434913" y="1470248"/>
              <a:ext cx="877933" cy="646331"/>
            </a:xfrm>
            <a:prstGeom prst="rect">
              <a:avLst/>
            </a:prstGeom>
            <a:noFill/>
          </p:spPr>
          <p:txBody>
            <a:bodyPr wrap="none" rtlCol="0">
              <a:spAutoFit/>
            </a:bodyPr>
            <a:lstStyle/>
            <a:p>
              <a:r>
                <a:rPr lang="en-US" dirty="0"/>
                <a:t>Dad</a:t>
              </a:r>
            </a:p>
            <a:p>
              <a:r>
                <a:rPr lang="en-US" dirty="0"/>
                <a:t>Row 16</a:t>
              </a:r>
            </a:p>
          </p:txBody>
        </p:sp>
        <p:sp>
          <p:nvSpPr>
            <p:cNvPr id="619" name="Left Brace 618">
              <a:extLst>
                <a:ext uri="{FF2B5EF4-FFF2-40B4-BE49-F238E27FC236}">
                  <a16:creationId xmlns:a16="http://schemas.microsoft.com/office/drawing/2014/main" id="{AF2C1988-335B-4D79-8636-6D8F00CED975}"/>
                </a:ext>
              </a:extLst>
            </p:cNvPr>
            <p:cNvSpPr/>
            <p:nvPr/>
          </p:nvSpPr>
          <p:spPr>
            <a:xfrm rot="16200000">
              <a:off x="2520065" y="1091742"/>
              <a:ext cx="152035" cy="20737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0" name="Straight Arrow Connector 619">
              <a:extLst>
                <a:ext uri="{FF2B5EF4-FFF2-40B4-BE49-F238E27FC236}">
                  <a16:creationId xmlns:a16="http://schemas.microsoft.com/office/drawing/2014/main" id="{E2E4A393-62AA-4330-B8B5-6EA78BF77A18}"/>
                </a:ext>
              </a:extLst>
            </p:cNvPr>
            <p:cNvCxnSpPr>
              <a:cxnSpLocks/>
            </p:cNvCxnSpPr>
            <p:nvPr/>
          </p:nvCxnSpPr>
          <p:spPr>
            <a:xfrm>
              <a:off x="2786570" y="1337503"/>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1" name="Group 620">
              <a:extLst>
                <a:ext uri="{FF2B5EF4-FFF2-40B4-BE49-F238E27FC236}">
                  <a16:creationId xmlns:a16="http://schemas.microsoft.com/office/drawing/2014/main" id="{25D6BFA8-CC54-4BFF-B5A7-F0A3CB697D6A}"/>
                </a:ext>
              </a:extLst>
            </p:cNvPr>
            <p:cNvGrpSpPr/>
            <p:nvPr/>
          </p:nvGrpSpPr>
          <p:grpSpPr>
            <a:xfrm>
              <a:off x="4023903" y="2637528"/>
              <a:ext cx="4671720" cy="369332"/>
              <a:chOff x="1638300" y="1087993"/>
              <a:chExt cx="7150100" cy="369332"/>
            </a:xfrm>
          </p:grpSpPr>
          <p:grpSp>
            <p:nvGrpSpPr>
              <p:cNvPr id="632" name="Group 631">
                <a:extLst>
                  <a:ext uri="{FF2B5EF4-FFF2-40B4-BE49-F238E27FC236}">
                    <a16:creationId xmlns:a16="http://schemas.microsoft.com/office/drawing/2014/main" id="{6DE8DD7C-45E1-4CCA-A855-5105A50A7B9A}"/>
                  </a:ext>
                </a:extLst>
              </p:cNvPr>
              <p:cNvGrpSpPr/>
              <p:nvPr/>
            </p:nvGrpSpPr>
            <p:grpSpPr>
              <a:xfrm>
                <a:off x="1638300" y="1209675"/>
                <a:ext cx="1943100" cy="247650"/>
                <a:chOff x="1638300" y="1209675"/>
                <a:chExt cx="1943100" cy="247650"/>
              </a:xfrm>
            </p:grpSpPr>
            <p:grpSp>
              <p:nvGrpSpPr>
                <p:cNvPr id="654" name="Group 653">
                  <a:extLst>
                    <a:ext uri="{FF2B5EF4-FFF2-40B4-BE49-F238E27FC236}">
                      <a16:creationId xmlns:a16="http://schemas.microsoft.com/office/drawing/2014/main" id="{3227459F-9620-44B4-8751-CEFA7EA8D879}"/>
                    </a:ext>
                  </a:extLst>
                </p:cNvPr>
                <p:cNvGrpSpPr/>
                <p:nvPr/>
              </p:nvGrpSpPr>
              <p:grpSpPr>
                <a:xfrm>
                  <a:off x="1638300" y="1209675"/>
                  <a:ext cx="647700" cy="247650"/>
                  <a:chOff x="1638300" y="1209675"/>
                  <a:chExt cx="647700" cy="247650"/>
                </a:xfrm>
              </p:grpSpPr>
              <p:sp>
                <p:nvSpPr>
                  <p:cNvPr id="661" name="Rectangle 660">
                    <a:extLst>
                      <a:ext uri="{FF2B5EF4-FFF2-40B4-BE49-F238E27FC236}">
                        <a16:creationId xmlns:a16="http://schemas.microsoft.com/office/drawing/2014/main" id="{872B531B-0E4B-470C-82DB-A707F4F2289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661">
                    <a:extLst>
                      <a:ext uri="{FF2B5EF4-FFF2-40B4-BE49-F238E27FC236}">
                        <a16:creationId xmlns:a16="http://schemas.microsoft.com/office/drawing/2014/main" id="{F216089D-3803-4E8C-9B11-8A2280891B8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5" name="Group 654">
                  <a:extLst>
                    <a:ext uri="{FF2B5EF4-FFF2-40B4-BE49-F238E27FC236}">
                      <a16:creationId xmlns:a16="http://schemas.microsoft.com/office/drawing/2014/main" id="{C6204AEB-6700-42DC-A7AD-2A4B3F4CD68D}"/>
                    </a:ext>
                  </a:extLst>
                </p:cNvPr>
                <p:cNvGrpSpPr/>
                <p:nvPr/>
              </p:nvGrpSpPr>
              <p:grpSpPr>
                <a:xfrm>
                  <a:off x="2286000" y="1209675"/>
                  <a:ext cx="647700" cy="247650"/>
                  <a:chOff x="1638300" y="1209675"/>
                  <a:chExt cx="647700" cy="247650"/>
                </a:xfrm>
              </p:grpSpPr>
              <p:sp>
                <p:nvSpPr>
                  <p:cNvPr id="659" name="Rectangle 658">
                    <a:extLst>
                      <a:ext uri="{FF2B5EF4-FFF2-40B4-BE49-F238E27FC236}">
                        <a16:creationId xmlns:a16="http://schemas.microsoft.com/office/drawing/2014/main" id="{C0A90EFF-BB05-4C44-9EFE-4A3BB72DA9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a:extLst>
                      <a:ext uri="{FF2B5EF4-FFF2-40B4-BE49-F238E27FC236}">
                        <a16:creationId xmlns:a16="http://schemas.microsoft.com/office/drawing/2014/main" id="{C9C6703E-9A9C-4286-93E8-172E5AC6927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6" name="Group 655">
                  <a:extLst>
                    <a:ext uri="{FF2B5EF4-FFF2-40B4-BE49-F238E27FC236}">
                      <a16:creationId xmlns:a16="http://schemas.microsoft.com/office/drawing/2014/main" id="{8A10F627-71F0-49C9-8E96-0C9DC0E03898}"/>
                    </a:ext>
                  </a:extLst>
                </p:cNvPr>
                <p:cNvGrpSpPr/>
                <p:nvPr/>
              </p:nvGrpSpPr>
              <p:grpSpPr>
                <a:xfrm>
                  <a:off x="2933700" y="1209675"/>
                  <a:ext cx="647700" cy="247650"/>
                  <a:chOff x="1638300" y="1209675"/>
                  <a:chExt cx="647700" cy="247650"/>
                </a:xfrm>
              </p:grpSpPr>
              <p:sp>
                <p:nvSpPr>
                  <p:cNvPr id="657" name="Rectangle 656">
                    <a:extLst>
                      <a:ext uri="{FF2B5EF4-FFF2-40B4-BE49-F238E27FC236}">
                        <a16:creationId xmlns:a16="http://schemas.microsoft.com/office/drawing/2014/main" id="{9CA65D4C-2928-4504-94ED-DF7F68B8263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01E07031-F209-4158-82BD-8092E6E902C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3" name="Group 632">
                <a:extLst>
                  <a:ext uri="{FF2B5EF4-FFF2-40B4-BE49-F238E27FC236}">
                    <a16:creationId xmlns:a16="http://schemas.microsoft.com/office/drawing/2014/main" id="{72AF3DF7-3781-42D0-820D-F2E4A4387EFC}"/>
                  </a:ext>
                </a:extLst>
              </p:cNvPr>
              <p:cNvGrpSpPr/>
              <p:nvPr/>
            </p:nvGrpSpPr>
            <p:grpSpPr>
              <a:xfrm>
                <a:off x="3581400" y="1209675"/>
                <a:ext cx="1943100" cy="247650"/>
                <a:chOff x="1638300" y="1209675"/>
                <a:chExt cx="1943100" cy="247650"/>
              </a:xfrm>
            </p:grpSpPr>
            <p:grpSp>
              <p:nvGrpSpPr>
                <p:cNvPr id="645" name="Group 644">
                  <a:extLst>
                    <a:ext uri="{FF2B5EF4-FFF2-40B4-BE49-F238E27FC236}">
                      <a16:creationId xmlns:a16="http://schemas.microsoft.com/office/drawing/2014/main" id="{2CC5D1BC-755B-46DB-9FF4-4E23A7701ABF}"/>
                    </a:ext>
                  </a:extLst>
                </p:cNvPr>
                <p:cNvGrpSpPr/>
                <p:nvPr/>
              </p:nvGrpSpPr>
              <p:grpSpPr>
                <a:xfrm>
                  <a:off x="1638300" y="1209675"/>
                  <a:ext cx="647700" cy="247650"/>
                  <a:chOff x="1638300" y="1209675"/>
                  <a:chExt cx="647700" cy="247650"/>
                </a:xfrm>
              </p:grpSpPr>
              <p:sp>
                <p:nvSpPr>
                  <p:cNvPr id="652" name="Rectangle 651">
                    <a:extLst>
                      <a:ext uri="{FF2B5EF4-FFF2-40B4-BE49-F238E27FC236}">
                        <a16:creationId xmlns:a16="http://schemas.microsoft.com/office/drawing/2014/main" id="{CFBA5A7F-12E6-41E0-BFD1-3BFC9C45083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Rectangle 652">
                    <a:extLst>
                      <a:ext uri="{FF2B5EF4-FFF2-40B4-BE49-F238E27FC236}">
                        <a16:creationId xmlns:a16="http://schemas.microsoft.com/office/drawing/2014/main" id="{8B4E7748-36E2-4F88-9F8B-91E1091AE5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6" name="Group 645">
                  <a:extLst>
                    <a:ext uri="{FF2B5EF4-FFF2-40B4-BE49-F238E27FC236}">
                      <a16:creationId xmlns:a16="http://schemas.microsoft.com/office/drawing/2014/main" id="{F34C3B1B-7426-4703-94D3-0409C51EC6C9}"/>
                    </a:ext>
                  </a:extLst>
                </p:cNvPr>
                <p:cNvGrpSpPr/>
                <p:nvPr/>
              </p:nvGrpSpPr>
              <p:grpSpPr>
                <a:xfrm>
                  <a:off x="2286000" y="1209675"/>
                  <a:ext cx="647700" cy="247650"/>
                  <a:chOff x="1638300" y="1209675"/>
                  <a:chExt cx="647700" cy="247650"/>
                </a:xfrm>
              </p:grpSpPr>
              <p:sp>
                <p:nvSpPr>
                  <p:cNvPr id="650" name="Rectangle 649">
                    <a:extLst>
                      <a:ext uri="{FF2B5EF4-FFF2-40B4-BE49-F238E27FC236}">
                        <a16:creationId xmlns:a16="http://schemas.microsoft.com/office/drawing/2014/main" id="{5AEA641C-3D61-4F48-BB62-F6D7743EF1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650">
                    <a:extLst>
                      <a:ext uri="{FF2B5EF4-FFF2-40B4-BE49-F238E27FC236}">
                        <a16:creationId xmlns:a16="http://schemas.microsoft.com/office/drawing/2014/main" id="{0C8222CD-1121-43EB-831E-ADE189071CE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7" name="Group 646">
                  <a:extLst>
                    <a:ext uri="{FF2B5EF4-FFF2-40B4-BE49-F238E27FC236}">
                      <a16:creationId xmlns:a16="http://schemas.microsoft.com/office/drawing/2014/main" id="{66C33DD5-F847-4A40-9232-881D52839D2C}"/>
                    </a:ext>
                  </a:extLst>
                </p:cNvPr>
                <p:cNvGrpSpPr/>
                <p:nvPr/>
              </p:nvGrpSpPr>
              <p:grpSpPr>
                <a:xfrm>
                  <a:off x="2933700" y="1209675"/>
                  <a:ext cx="647700" cy="247650"/>
                  <a:chOff x="1638300" y="1209675"/>
                  <a:chExt cx="647700" cy="247650"/>
                </a:xfrm>
              </p:grpSpPr>
              <p:sp>
                <p:nvSpPr>
                  <p:cNvPr id="648" name="Rectangle 647">
                    <a:extLst>
                      <a:ext uri="{FF2B5EF4-FFF2-40B4-BE49-F238E27FC236}">
                        <a16:creationId xmlns:a16="http://schemas.microsoft.com/office/drawing/2014/main" id="{DCBD0CD8-2849-4F34-AD08-2B07D9F5D80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a:extLst>
                      <a:ext uri="{FF2B5EF4-FFF2-40B4-BE49-F238E27FC236}">
                        <a16:creationId xmlns:a16="http://schemas.microsoft.com/office/drawing/2014/main" id="{FB1ABFE4-27CB-43C1-9735-BC8B43A31D8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4" name="Group 633">
                <a:extLst>
                  <a:ext uri="{FF2B5EF4-FFF2-40B4-BE49-F238E27FC236}">
                    <a16:creationId xmlns:a16="http://schemas.microsoft.com/office/drawing/2014/main" id="{FF14B175-0C8D-428A-B489-FCA26967956A}"/>
                  </a:ext>
                </a:extLst>
              </p:cNvPr>
              <p:cNvGrpSpPr/>
              <p:nvPr/>
            </p:nvGrpSpPr>
            <p:grpSpPr>
              <a:xfrm>
                <a:off x="6845300" y="1209675"/>
                <a:ext cx="1943100" cy="247650"/>
                <a:chOff x="1638300" y="1209675"/>
                <a:chExt cx="1943100" cy="247650"/>
              </a:xfrm>
            </p:grpSpPr>
            <p:grpSp>
              <p:nvGrpSpPr>
                <p:cNvPr id="636" name="Group 635">
                  <a:extLst>
                    <a:ext uri="{FF2B5EF4-FFF2-40B4-BE49-F238E27FC236}">
                      <a16:creationId xmlns:a16="http://schemas.microsoft.com/office/drawing/2014/main" id="{9E5A96CC-E963-48E3-A58E-B5B8DD6FFD53}"/>
                    </a:ext>
                  </a:extLst>
                </p:cNvPr>
                <p:cNvGrpSpPr/>
                <p:nvPr/>
              </p:nvGrpSpPr>
              <p:grpSpPr>
                <a:xfrm>
                  <a:off x="1638300" y="1209675"/>
                  <a:ext cx="647700" cy="247650"/>
                  <a:chOff x="1638300" y="1209675"/>
                  <a:chExt cx="647700" cy="247650"/>
                </a:xfrm>
              </p:grpSpPr>
              <p:sp>
                <p:nvSpPr>
                  <p:cNvPr id="643" name="Rectangle 642">
                    <a:extLst>
                      <a:ext uri="{FF2B5EF4-FFF2-40B4-BE49-F238E27FC236}">
                        <a16:creationId xmlns:a16="http://schemas.microsoft.com/office/drawing/2014/main" id="{83C29013-E5A9-4F57-B1F1-A9C427ED11B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Rectangle 643">
                    <a:extLst>
                      <a:ext uri="{FF2B5EF4-FFF2-40B4-BE49-F238E27FC236}">
                        <a16:creationId xmlns:a16="http://schemas.microsoft.com/office/drawing/2014/main" id="{D00D7FCF-F26E-4B45-93D3-D2D52D3F5CD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7" name="Group 636">
                  <a:extLst>
                    <a:ext uri="{FF2B5EF4-FFF2-40B4-BE49-F238E27FC236}">
                      <a16:creationId xmlns:a16="http://schemas.microsoft.com/office/drawing/2014/main" id="{62824962-9219-481A-AD0A-C63C4105500F}"/>
                    </a:ext>
                  </a:extLst>
                </p:cNvPr>
                <p:cNvGrpSpPr/>
                <p:nvPr/>
              </p:nvGrpSpPr>
              <p:grpSpPr>
                <a:xfrm>
                  <a:off x="2286000" y="1209675"/>
                  <a:ext cx="647700" cy="247650"/>
                  <a:chOff x="1638300" y="1209675"/>
                  <a:chExt cx="647700" cy="247650"/>
                </a:xfrm>
              </p:grpSpPr>
              <p:sp>
                <p:nvSpPr>
                  <p:cNvPr id="641" name="Rectangle 640">
                    <a:extLst>
                      <a:ext uri="{FF2B5EF4-FFF2-40B4-BE49-F238E27FC236}">
                        <a16:creationId xmlns:a16="http://schemas.microsoft.com/office/drawing/2014/main" id="{8985B86B-8629-4D7C-AF01-FE01E83009C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641">
                    <a:extLst>
                      <a:ext uri="{FF2B5EF4-FFF2-40B4-BE49-F238E27FC236}">
                        <a16:creationId xmlns:a16="http://schemas.microsoft.com/office/drawing/2014/main" id="{CA06A08A-63DC-462C-92AE-328D8689F88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8" name="Group 637">
                  <a:extLst>
                    <a:ext uri="{FF2B5EF4-FFF2-40B4-BE49-F238E27FC236}">
                      <a16:creationId xmlns:a16="http://schemas.microsoft.com/office/drawing/2014/main" id="{93D434AE-A942-4E79-BC00-E5533640FC0F}"/>
                    </a:ext>
                  </a:extLst>
                </p:cNvPr>
                <p:cNvGrpSpPr/>
                <p:nvPr/>
              </p:nvGrpSpPr>
              <p:grpSpPr>
                <a:xfrm>
                  <a:off x="2933700" y="1209675"/>
                  <a:ext cx="647700" cy="247650"/>
                  <a:chOff x="1638300" y="1209675"/>
                  <a:chExt cx="647700" cy="247650"/>
                </a:xfrm>
              </p:grpSpPr>
              <p:sp>
                <p:nvSpPr>
                  <p:cNvPr id="639" name="Rectangle 638">
                    <a:extLst>
                      <a:ext uri="{FF2B5EF4-FFF2-40B4-BE49-F238E27FC236}">
                        <a16:creationId xmlns:a16="http://schemas.microsoft.com/office/drawing/2014/main" id="{58745F3C-F042-42C6-A1F8-ECD6D7BA3F8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639">
                    <a:extLst>
                      <a:ext uri="{FF2B5EF4-FFF2-40B4-BE49-F238E27FC236}">
                        <a16:creationId xmlns:a16="http://schemas.microsoft.com/office/drawing/2014/main" id="{389F78C5-1A4B-4DE1-B906-AC0D276B7E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35" name="TextBox 634">
                <a:extLst>
                  <a:ext uri="{FF2B5EF4-FFF2-40B4-BE49-F238E27FC236}">
                    <a16:creationId xmlns:a16="http://schemas.microsoft.com/office/drawing/2014/main" id="{A99F7866-3E0D-4F62-AE4C-81B6428AFC8F}"/>
                  </a:ext>
                </a:extLst>
              </p:cNvPr>
              <p:cNvSpPr txBox="1"/>
              <p:nvPr/>
            </p:nvSpPr>
            <p:spPr>
              <a:xfrm>
                <a:off x="5437565" y="1087993"/>
                <a:ext cx="1585392" cy="369332"/>
              </a:xfrm>
              <a:prstGeom prst="rect">
                <a:avLst/>
              </a:prstGeom>
              <a:noFill/>
            </p:spPr>
            <p:txBody>
              <a:bodyPr wrap="none" rtlCol="0">
                <a:spAutoFit/>
              </a:bodyPr>
              <a:lstStyle/>
              <a:p>
                <a:r>
                  <a:rPr lang="en-US" dirty="0"/>
                  <a:t>…….........</a:t>
                </a:r>
              </a:p>
            </p:txBody>
          </p:sp>
        </p:grpSp>
        <p:cxnSp>
          <p:nvCxnSpPr>
            <p:cNvPr id="622" name="Straight Arrow Connector 621">
              <a:extLst>
                <a:ext uri="{FF2B5EF4-FFF2-40B4-BE49-F238E27FC236}">
                  <a16:creationId xmlns:a16="http://schemas.microsoft.com/office/drawing/2014/main" id="{F803F80C-930D-487D-A4A1-B1D94013BDD2}"/>
                </a:ext>
              </a:extLst>
            </p:cNvPr>
            <p:cNvCxnSpPr>
              <a:cxnSpLocks/>
            </p:cNvCxnSpPr>
            <p:nvPr/>
          </p:nvCxnSpPr>
          <p:spPr>
            <a:xfrm>
              <a:off x="8558963" y="1331749"/>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4" name="Left Brace 623">
              <a:extLst>
                <a:ext uri="{FF2B5EF4-FFF2-40B4-BE49-F238E27FC236}">
                  <a16:creationId xmlns:a16="http://schemas.microsoft.com/office/drawing/2014/main" id="{03776377-E66D-47B2-BF33-BC4931F68E7D}"/>
                </a:ext>
              </a:extLst>
            </p:cNvPr>
            <p:cNvSpPr/>
            <p:nvPr/>
          </p:nvSpPr>
          <p:spPr>
            <a:xfrm rot="16200000">
              <a:off x="4327077" y="1428465"/>
              <a:ext cx="149218" cy="13795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5" name="Left Brace 624">
              <a:extLst>
                <a:ext uri="{FF2B5EF4-FFF2-40B4-BE49-F238E27FC236}">
                  <a16:creationId xmlns:a16="http://schemas.microsoft.com/office/drawing/2014/main" id="{F50044C4-DADA-441B-888F-6218958EC0CD}"/>
                </a:ext>
              </a:extLst>
            </p:cNvPr>
            <p:cNvSpPr/>
            <p:nvPr/>
          </p:nvSpPr>
          <p:spPr>
            <a:xfrm rot="16200000">
              <a:off x="10083119" y="1403875"/>
              <a:ext cx="157425" cy="14440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6" name="Left Brace 625">
              <a:extLst>
                <a:ext uri="{FF2B5EF4-FFF2-40B4-BE49-F238E27FC236}">
                  <a16:creationId xmlns:a16="http://schemas.microsoft.com/office/drawing/2014/main" id="{4DDD3929-5E37-4983-8C48-15C923BD0366}"/>
                </a:ext>
              </a:extLst>
            </p:cNvPr>
            <p:cNvSpPr/>
            <p:nvPr/>
          </p:nvSpPr>
          <p:spPr>
            <a:xfrm rot="16200000">
              <a:off x="8273908" y="1035399"/>
              <a:ext cx="179753" cy="21001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7" name="Left Brace 626">
              <a:extLst>
                <a:ext uri="{FF2B5EF4-FFF2-40B4-BE49-F238E27FC236}">
                  <a16:creationId xmlns:a16="http://schemas.microsoft.com/office/drawing/2014/main" id="{6C204B95-90A0-4776-895C-92300E55790C}"/>
                </a:ext>
              </a:extLst>
            </p:cNvPr>
            <p:cNvSpPr/>
            <p:nvPr/>
          </p:nvSpPr>
          <p:spPr>
            <a:xfrm rot="16200000" flipH="1">
              <a:off x="4965250" y="1613941"/>
              <a:ext cx="221083" cy="20694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9" name="Left Brace 628">
              <a:extLst>
                <a:ext uri="{FF2B5EF4-FFF2-40B4-BE49-F238E27FC236}">
                  <a16:creationId xmlns:a16="http://schemas.microsoft.com/office/drawing/2014/main" id="{4E240212-B5AD-41F9-8873-0E487F4E9958}"/>
                </a:ext>
              </a:extLst>
            </p:cNvPr>
            <p:cNvSpPr/>
            <p:nvPr/>
          </p:nvSpPr>
          <p:spPr>
            <a:xfrm rot="16200000" flipH="1">
              <a:off x="6743913" y="1888376"/>
              <a:ext cx="275540" cy="15119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1" name="TextBox 630">
              <a:extLst>
                <a:ext uri="{FF2B5EF4-FFF2-40B4-BE49-F238E27FC236}">
                  <a16:creationId xmlns:a16="http://schemas.microsoft.com/office/drawing/2014/main" id="{ED4DAB80-3DC3-4C41-984B-4AF63952D764}"/>
                </a:ext>
              </a:extLst>
            </p:cNvPr>
            <p:cNvSpPr txBox="1"/>
            <p:nvPr/>
          </p:nvSpPr>
          <p:spPr>
            <a:xfrm>
              <a:off x="664063" y="2608462"/>
              <a:ext cx="3174459" cy="369332"/>
            </a:xfrm>
            <a:prstGeom prst="rect">
              <a:avLst/>
            </a:prstGeom>
            <a:noFill/>
          </p:spPr>
          <p:txBody>
            <a:bodyPr wrap="none" rtlCol="0">
              <a:spAutoFit/>
            </a:bodyPr>
            <a:lstStyle/>
            <a:p>
              <a:r>
                <a:rPr lang="en-US" dirty="0"/>
                <a:t>Child 4: move it to the sixth row</a:t>
              </a:r>
            </a:p>
          </p:txBody>
        </p:sp>
      </p:grpSp>
      <p:cxnSp>
        <p:nvCxnSpPr>
          <p:cNvPr id="117" name="Connector: Curved 116">
            <a:extLst>
              <a:ext uri="{FF2B5EF4-FFF2-40B4-BE49-F238E27FC236}">
                <a16:creationId xmlns:a16="http://schemas.microsoft.com/office/drawing/2014/main" id="{09D30139-5C81-4FFF-8388-C0BAC60769F1}"/>
              </a:ext>
            </a:extLst>
          </p:cNvPr>
          <p:cNvCxnSpPr>
            <a:cxnSpLocks/>
            <a:stCxn id="626" idx="1"/>
            <a:endCxn id="627" idx="1"/>
          </p:cNvCxnSpPr>
          <p:nvPr/>
        </p:nvCxnSpPr>
        <p:spPr>
          <a:xfrm rot="5400000">
            <a:off x="6466932" y="3928144"/>
            <a:ext cx="362778" cy="3287993"/>
          </a:xfrm>
          <a:prstGeom prst="curvedConnector5">
            <a:avLst>
              <a:gd name="adj1" fmla="val 63014"/>
              <a:gd name="adj2" fmla="val 49686"/>
              <a:gd name="adj3" fmla="val 36986"/>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DE0766DF-DF15-4AF5-96A8-7A525A7A993D}"/>
              </a:ext>
            </a:extLst>
          </p:cNvPr>
          <p:cNvCxnSpPr>
            <a:cxnSpLocks/>
          </p:cNvCxnSpPr>
          <p:nvPr/>
        </p:nvCxnSpPr>
        <p:spPr>
          <a:xfrm>
            <a:off x="4806702" y="1744084"/>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F9AE8797-B041-4A5A-9B35-260BD8527B0E}"/>
              </a:ext>
            </a:extLst>
          </p:cNvPr>
          <p:cNvCxnSpPr>
            <a:cxnSpLocks/>
          </p:cNvCxnSpPr>
          <p:nvPr/>
        </p:nvCxnSpPr>
        <p:spPr>
          <a:xfrm>
            <a:off x="9227789" y="1690141"/>
            <a:ext cx="0" cy="20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Left Brace 228">
            <a:extLst>
              <a:ext uri="{FF2B5EF4-FFF2-40B4-BE49-F238E27FC236}">
                <a16:creationId xmlns:a16="http://schemas.microsoft.com/office/drawing/2014/main" id="{E799DFD8-466A-4A28-9F1A-4ECF92F356B1}"/>
              </a:ext>
            </a:extLst>
          </p:cNvPr>
          <p:cNvSpPr/>
          <p:nvPr/>
        </p:nvSpPr>
        <p:spPr>
          <a:xfrm rot="16200000">
            <a:off x="5391652" y="1776994"/>
            <a:ext cx="112057" cy="10998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3" name="Left Brace 232">
            <a:extLst>
              <a:ext uri="{FF2B5EF4-FFF2-40B4-BE49-F238E27FC236}">
                <a16:creationId xmlns:a16="http://schemas.microsoft.com/office/drawing/2014/main" id="{3A62B86B-EF7D-4368-8D48-E0A339BA769B}"/>
              </a:ext>
            </a:extLst>
          </p:cNvPr>
          <p:cNvSpPr/>
          <p:nvPr/>
        </p:nvSpPr>
        <p:spPr>
          <a:xfrm rot="16200000">
            <a:off x="11293575" y="1773796"/>
            <a:ext cx="98460" cy="10332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8" name="Left Brace 237">
            <a:extLst>
              <a:ext uri="{FF2B5EF4-FFF2-40B4-BE49-F238E27FC236}">
                <a16:creationId xmlns:a16="http://schemas.microsoft.com/office/drawing/2014/main" id="{C5F9E315-E186-4925-B463-43FC2C9069C2}"/>
              </a:ext>
            </a:extLst>
          </p:cNvPr>
          <p:cNvSpPr/>
          <p:nvPr/>
        </p:nvSpPr>
        <p:spPr>
          <a:xfrm rot="16200000" flipH="1">
            <a:off x="7900237" y="2294663"/>
            <a:ext cx="287172" cy="10555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9" name="Connector: Curved 238">
            <a:extLst>
              <a:ext uri="{FF2B5EF4-FFF2-40B4-BE49-F238E27FC236}">
                <a16:creationId xmlns:a16="http://schemas.microsoft.com/office/drawing/2014/main" id="{AE2B89A3-C794-4F47-96DC-85656F603126}"/>
              </a:ext>
            </a:extLst>
          </p:cNvPr>
          <p:cNvCxnSpPr>
            <a:cxnSpLocks/>
          </p:cNvCxnSpPr>
          <p:nvPr/>
        </p:nvCxnSpPr>
        <p:spPr>
          <a:xfrm rot="16200000" flipH="1">
            <a:off x="6606964" y="1397090"/>
            <a:ext cx="316094" cy="2492427"/>
          </a:xfrm>
          <a:prstGeom prst="curvedConnector5">
            <a:avLst>
              <a:gd name="adj1" fmla="val 72320"/>
              <a:gd name="adj2" fmla="val 49646"/>
              <a:gd name="adj3" fmla="val 2768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1" name="Left Brace 240">
            <a:extLst>
              <a:ext uri="{FF2B5EF4-FFF2-40B4-BE49-F238E27FC236}">
                <a16:creationId xmlns:a16="http://schemas.microsoft.com/office/drawing/2014/main" id="{46BF84FC-6257-4884-93D3-68D3B10A6732}"/>
              </a:ext>
            </a:extLst>
          </p:cNvPr>
          <p:cNvSpPr/>
          <p:nvPr/>
        </p:nvSpPr>
        <p:spPr>
          <a:xfrm rot="16200000">
            <a:off x="5529612" y="4822236"/>
            <a:ext cx="141278" cy="10339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2" name="Left Brace 241">
            <a:extLst>
              <a:ext uri="{FF2B5EF4-FFF2-40B4-BE49-F238E27FC236}">
                <a16:creationId xmlns:a16="http://schemas.microsoft.com/office/drawing/2014/main" id="{1EBD5F0C-2441-4BAE-83D4-0EDD7B26C288}"/>
              </a:ext>
            </a:extLst>
          </p:cNvPr>
          <p:cNvSpPr/>
          <p:nvPr/>
        </p:nvSpPr>
        <p:spPr>
          <a:xfrm rot="16200000">
            <a:off x="11286521" y="4803117"/>
            <a:ext cx="141278" cy="10339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5" name="Connector: Curved 244">
            <a:extLst>
              <a:ext uri="{FF2B5EF4-FFF2-40B4-BE49-F238E27FC236}">
                <a16:creationId xmlns:a16="http://schemas.microsoft.com/office/drawing/2014/main" id="{81503508-FB0D-4D89-99A0-7943A48228C4}"/>
              </a:ext>
            </a:extLst>
          </p:cNvPr>
          <p:cNvCxnSpPr>
            <a:cxnSpLocks/>
          </p:cNvCxnSpPr>
          <p:nvPr/>
        </p:nvCxnSpPr>
        <p:spPr>
          <a:xfrm rot="16200000" flipH="1">
            <a:off x="5463794" y="4372163"/>
            <a:ext cx="316094" cy="2492427"/>
          </a:xfrm>
          <a:prstGeom prst="curvedConnector5">
            <a:avLst>
              <a:gd name="adj1" fmla="val 72320"/>
              <a:gd name="adj2" fmla="val 49646"/>
              <a:gd name="adj3" fmla="val 27680"/>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7" name="Left Brace 246">
            <a:extLst>
              <a:ext uri="{FF2B5EF4-FFF2-40B4-BE49-F238E27FC236}">
                <a16:creationId xmlns:a16="http://schemas.microsoft.com/office/drawing/2014/main" id="{CEB0543F-096D-423F-BB2C-CD8DC1CF4947}"/>
              </a:ext>
            </a:extLst>
          </p:cNvPr>
          <p:cNvSpPr/>
          <p:nvPr/>
        </p:nvSpPr>
        <p:spPr>
          <a:xfrm rot="16200000" flipH="1">
            <a:off x="7924849" y="5315856"/>
            <a:ext cx="340632" cy="10579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8" name="Connector: Curved 247">
            <a:extLst>
              <a:ext uri="{FF2B5EF4-FFF2-40B4-BE49-F238E27FC236}">
                <a16:creationId xmlns:a16="http://schemas.microsoft.com/office/drawing/2014/main" id="{C4F7699B-E2CA-4BA3-91ED-5B397F3E84BE}"/>
              </a:ext>
            </a:extLst>
          </p:cNvPr>
          <p:cNvCxnSpPr>
            <a:cxnSpLocks/>
          </p:cNvCxnSpPr>
          <p:nvPr/>
        </p:nvCxnSpPr>
        <p:spPr>
          <a:xfrm rot="5400000">
            <a:off x="9495683" y="3998278"/>
            <a:ext cx="363983" cy="3287185"/>
          </a:xfrm>
          <a:prstGeom prst="curvedConnector5">
            <a:avLst>
              <a:gd name="adj1" fmla="val 62805"/>
              <a:gd name="adj2" fmla="val 48749"/>
              <a:gd name="adj3" fmla="val 3719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40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4FCF0989-BE61-451E-90FA-045BD38B6A0C}"/>
              </a:ext>
            </a:extLst>
          </p:cNvPr>
          <p:cNvSpPr txBox="1"/>
          <p:nvPr/>
        </p:nvSpPr>
        <p:spPr>
          <a:xfrm>
            <a:off x="3351685" y="876128"/>
            <a:ext cx="7299675" cy="276999"/>
          </a:xfrm>
          <a:prstGeom prst="rect">
            <a:avLst/>
          </a:prstGeom>
          <a:noFill/>
        </p:spPr>
        <p:txBody>
          <a:bodyPr wrap="square" rtlCol="0">
            <a:spAutoFit/>
          </a:bodyPr>
          <a:lstStyle/>
          <a:p>
            <a:r>
              <a:rPr lang="en-US" sz="1200" dirty="0"/>
              <a:t>0         1       2      3       4       5       6       7      8         9     10     11 	                 588   589    590  591  592   593 </a:t>
            </a:r>
          </a:p>
        </p:txBody>
      </p:sp>
      <p:grpSp>
        <p:nvGrpSpPr>
          <p:cNvPr id="22" name="Group 21">
            <a:extLst>
              <a:ext uri="{FF2B5EF4-FFF2-40B4-BE49-F238E27FC236}">
                <a16:creationId xmlns:a16="http://schemas.microsoft.com/office/drawing/2014/main" id="{8C749892-3D74-4ECE-AE20-933EDF37F8E3}"/>
              </a:ext>
            </a:extLst>
          </p:cNvPr>
          <p:cNvGrpSpPr/>
          <p:nvPr/>
        </p:nvGrpSpPr>
        <p:grpSpPr>
          <a:xfrm>
            <a:off x="3351685" y="1088542"/>
            <a:ext cx="1943100" cy="202185"/>
            <a:chOff x="1638300" y="1209675"/>
            <a:chExt cx="1943100" cy="247650"/>
          </a:xfrm>
          <a:solidFill>
            <a:srgbClr val="FFFF00"/>
          </a:solidFill>
        </p:grpSpPr>
        <p:grpSp>
          <p:nvGrpSpPr>
            <p:cNvPr id="6" name="Group 5">
              <a:extLst>
                <a:ext uri="{FF2B5EF4-FFF2-40B4-BE49-F238E27FC236}">
                  <a16:creationId xmlns:a16="http://schemas.microsoft.com/office/drawing/2014/main" id="{68E37A0C-40D7-4E42-B38E-B8205894195B}"/>
                </a:ext>
              </a:extLst>
            </p:cNvPr>
            <p:cNvGrpSpPr/>
            <p:nvPr/>
          </p:nvGrpSpPr>
          <p:grpSpPr>
            <a:xfrm>
              <a:off x="1638300" y="1209675"/>
              <a:ext cx="647700" cy="247650"/>
              <a:chOff x="1638300" y="1209675"/>
              <a:chExt cx="647700" cy="247650"/>
            </a:xfrm>
            <a:grpFill/>
          </p:grpSpPr>
          <p:sp>
            <p:nvSpPr>
              <p:cNvPr id="4" name="Rectangle 3">
                <a:extLst>
                  <a:ext uri="{FF2B5EF4-FFF2-40B4-BE49-F238E27FC236}">
                    <a16:creationId xmlns:a16="http://schemas.microsoft.com/office/drawing/2014/main" id="{5212D224-0041-441A-8F2A-83383C51E111}"/>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AAC75F06-94D2-408B-9948-2FC1DED07F0F}"/>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7" name="Group 6">
              <a:extLst>
                <a:ext uri="{FF2B5EF4-FFF2-40B4-BE49-F238E27FC236}">
                  <a16:creationId xmlns:a16="http://schemas.microsoft.com/office/drawing/2014/main" id="{1CDB9776-57AF-42B5-8662-BC98285386C9}"/>
                </a:ext>
              </a:extLst>
            </p:cNvPr>
            <p:cNvGrpSpPr/>
            <p:nvPr/>
          </p:nvGrpSpPr>
          <p:grpSpPr>
            <a:xfrm>
              <a:off x="2286000" y="1209675"/>
              <a:ext cx="647700" cy="247650"/>
              <a:chOff x="1638300" y="1209675"/>
              <a:chExt cx="647700" cy="247650"/>
            </a:xfrm>
            <a:grpFill/>
          </p:grpSpPr>
          <p:sp>
            <p:nvSpPr>
              <p:cNvPr id="8" name="Rectangle 7">
                <a:extLst>
                  <a:ext uri="{FF2B5EF4-FFF2-40B4-BE49-F238E27FC236}">
                    <a16:creationId xmlns:a16="http://schemas.microsoft.com/office/drawing/2014/main" id="{4B6F1B64-958F-44D7-B9A4-1E8BD3A374B7}"/>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a:extLst>
                  <a:ext uri="{FF2B5EF4-FFF2-40B4-BE49-F238E27FC236}">
                    <a16:creationId xmlns:a16="http://schemas.microsoft.com/office/drawing/2014/main" id="{A7C2FA69-4C5B-483E-B7E2-92863C95CB3F}"/>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0" name="Group 9">
              <a:extLst>
                <a:ext uri="{FF2B5EF4-FFF2-40B4-BE49-F238E27FC236}">
                  <a16:creationId xmlns:a16="http://schemas.microsoft.com/office/drawing/2014/main" id="{D19E4A65-98CE-4DB0-9211-BA24618B49D8}"/>
                </a:ext>
              </a:extLst>
            </p:cNvPr>
            <p:cNvGrpSpPr/>
            <p:nvPr/>
          </p:nvGrpSpPr>
          <p:grpSpPr>
            <a:xfrm>
              <a:off x="2933700" y="1209675"/>
              <a:ext cx="647700" cy="247650"/>
              <a:chOff x="1638300" y="1209675"/>
              <a:chExt cx="647700" cy="247650"/>
            </a:xfrm>
            <a:grpFill/>
          </p:grpSpPr>
          <p:sp>
            <p:nvSpPr>
              <p:cNvPr id="11" name="Rectangle 10">
                <a:extLst>
                  <a:ext uri="{FF2B5EF4-FFF2-40B4-BE49-F238E27FC236}">
                    <a16:creationId xmlns:a16="http://schemas.microsoft.com/office/drawing/2014/main" id="{0C00D427-055E-41AE-88C6-400C8DD31370}"/>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a:extLst>
                  <a:ext uri="{FF2B5EF4-FFF2-40B4-BE49-F238E27FC236}">
                    <a16:creationId xmlns:a16="http://schemas.microsoft.com/office/drawing/2014/main" id="{5AEC8972-08B3-4213-8A25-91F1D230DB98}"/>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grpSp>
        <p:nvGrpSpPr>
          <p:cNvPr id="23" name="Group 22">
            <a:extLst>
              <a:ext uri="{FF2B5EF4-FFF2-40B4-BE49-F238E27FC236}">
                <a16:creationId xmlns:a16="http://schemas.microsoft.com/office/drawing/2014/main" id="{6F2EF7CF-C88D-4CB1-B452-2EC774FBEF4E}"/>
              </a:ext>
            </a:extLst>
          </p:cNvPr>
          <p:cNvGrpSpPr/>
          <p:nvPr/>
        </p:nvGrpSpPr>
        <p:grpSpPr>
          <a:xfrm>
            <a:off x="5294785" y="1088542"/>
            <a:ext cx="1943100" cy="202185"/>
            <a:chOff x="1638300" y="1209675"/>
            <a:chExt cx="1943100" cy="247650"/>
          </a:xfrm>
          <a:solidFill>
            <a:srgbClr val="FFFF00"/>
          </a:solidFill>
        </p:grpSpPr>
        <p:grpSp>
          <p:nvGrpSpPr>
            <p:cNvPr id="24" name="Group 23">
              <a:extLst>
                <a:ext uri="{FF2B5EF4-FFF2-40B4-BE49-F238E27FC236}">
                  <a16:creationId xmlns:a16="http://schemas.microsoft.com/office/drawing/2014/main" id="{B00CA6E4-0406-4FCC-A285-F9483CBEA15F}"/>
                </a:ext>
              </a:extLst>
            </p:cNvPr>
            <p:cNvGrpSpPr/>
            <p:nvPr/>
          </p:nvGrpSpPr>
          <p:grpSpPr>
            <a:xfrm>
              <a:off x="1638300" y="1209675"/>
              <a:ext cx="647700" cy="247650"/>
              <a:chOff x="1638300" y="1209675"/>
              <a:chExt cx="647700" cy="247650"/>
            </a:xfrm>
            <a:grpFill/>
          </p:grpSpPr>
          <p:sp>
            <p:nvSpPr>
              <p:cNvPr id="31" name="Rectangle 30">
                <a:extLst>
                  <a:ext uri="{FF2B5EF4-FFF2-40B4-BE49-F238E27FC236}">
                    <a16:creationId xmlns:a16="http://schemas.microsoft.com/office/drawing/2014/main" id="{74871F8E-21B3-4099-AE03-4692E93436E6}"/>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FD464D-20DA-4FEE-8B65-C4D679C4C8B7}"/>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41D787B-0A58-4EDF-A17D-D24207F8ED5E}"/>
                </a:ext>
              </a:extLst>
            </p:cNvPr>
            <p:cNvGrpSpPr/>
            <p:nvPr/>
          </p:nvGrpSpPr>
          <p:grpSpPr>
            <a:xfrm>
              <a:off x="2286000" y="1209675"/>
              <a:ext cx="647700" cy="247650"/>
              <a:chOff x="1638300" y="1209675"/>
              <a:chExt cx="647700" cy="247650"/>
            </a:xfrm>
            <a:grpFill/>
          </p:grpSpPr>
          <p:sp>
            <p:nvSpPr>
              <p:cNvPr id="29" name="Rectangle 28">
                <a:extLst>
                  <a:ext uri="{FF2B5EF4-FFF2-40B4-BE49-F238E27FC236}">
                    <a16:creationId xmlns:a16="http://schemas.microsoft.com/office/drawing/2014/main" id="{CB269072-11AB-4C9F-A353-96059624B7F7}"/>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06CD839-4129-4048-9B12-DFF8CDB3FFC7}"/>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079F931-BCA8-4B2E-A8DF-7190C9FF875A}"/>
                </a:ext>
              </a:extLst>
            </p:cNvPr>
            <p:cNvGrpSpPr/>
            <p:nvPr/>
          </p:nvGrpSpPr>
          <p:grpSpPr>
            <a:xfrm>
              <a:off x="2933700" y="1209675"/>
              <a:ext cx="647700" cy="247650"/>
              <a:chOff x="1638300" y="1209675"/>
              <a:chExt cx="647700" cy="247650"/>
            </a:xfrm>
            <a:grpFill/>
          </p:grpSpPr>
          <p:sp>
            <p:nvSpPr>
              <p:cNvPr id="27" name="Rectangle 26">
                <a:extLst>
                  <a:ext uri="{FF2B5EF4-FFF2-40B4-BE49-F238E27FC236}">
                    <a16:creationId xmlns:a16="http://schemas.microsoft.com/office/drawing/2014/main" id="{68E21ED4-21E1-46D3-9895-2C1E1CD5AE10}"/>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513C20-20A6-4EC9-87E2-65E8DC9D05FD}"/>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a:extLst>
              <a:ext uri="{FF2B5EF4-FFF2-40B4-BE49-F238E27FC236}">
                <a16:creationId xmlns:a16="http://schemas.microsoft.com/office/drawing/2014/main" id="{0D3B133A-2EA4-4397-B44D-ABAE9342AB15}"/>
              </a:ext>
            </a:extLst>
          </p:cNvPr>
          <p:cNvGrpSpPr/>
          <p:nvPr/>
        </p:nvGrpSpPr>
        <p:grpSpPr>
          <a:xfrm>
            <a:off x="8558685" y="1088542"/>
            <a:ext cx="1943100" cy="202185"/>
            <a:chOff x="1638300" y="1209675"/>
            <a:chExt cx="1943100" cy="247650"/>
          </a:xfrm>
          <a:solidFill>
            <a:srgbClr val="FFFF00"/>
          </a:solidFill>
        </p:grpSpPr>
        <p:grpSp>
          <p:nvGrpSpPr>
            <p:cNvPr id="34" name="Group 33">
              <a:extLst>
                <a:ext uri="{FF2B5EF4-FFF2-40B4-BE49-F238E27FC236}">
                  <a16:creationId xmlns:a16="http://schemas.microsoft.com/office/drawing/2014/main" id="{1A17F9F8-03F4-400A-ACCB-2B9307009891}"/>
                </a:ext>
              </a:extLst>
            </p:cNvPr>
            <p:cNvGrpSpPr/>
            <p:nvPr/>
          </p:nvGrpSpPr>
          <p:grpSpPr>
            <a:xfrm>
              <a:off x="1638300" y="1209675"/>
              <a:ext cx="647700" cy="247650"/>
              <a:chOff x="1638300" y="1209675"/>
              <a:chExt cx="647700" cy="247650"/>
            </a:xfrm>
            <a:grpFill/>
          </p:grpSpPr>
          <p:sp>
            <p:nvSpPr>
              <p:cNvPr id="41" name="Rectangle 40">
                <a:extLst>
                  <a:ext uri="{FF2B5EF4-FFF2-40B4-BE49-F238E27FC236}">
                    <a16:creationId xmlns:a16="http://schemas.microsoft.com/office/drawing/2014/main" id="{298FA62F-EFF2-4F79-B151-2BB93957B51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0084108-4A94-441C-B233-0205C40FC02E}"/>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3BD60737-0B66-41FB-9DA3-26D87CA20F49}"/>
                </a:ext>
              </a:extLst>
            </p:cNvPr>
            <p:cNvGrpSpPr/>
            <p:nvPr/>
          </p:nvGrpSpPr>
          <p:grpSpPr>
            <a:xfrm>
              <a:off x="2286000" y="1209675"/>
              <a:ext cx="647700" cy="247650"/>
              <a:chOff x="1638300" y="1209675"/>
              <a:chExt cx="647700" cy="247650"/>
            </a:xfrm>
            <a:grpFill/>
          </p:grpSpPr>
          <p:sp>
            <p:nvSpPr>
              <p:cNvPr id="39" name="Rectangle 38">
                <a:extLst>
                  <a:ext uri="{FF2B5EF4-FFF2-40B4-BE49-F238E27FC236}">
                    <a16:creationId xmlns:a16="http://schemas.microsoft.com/office/drawing/2014/main" id="{7758FBC4-DDF6-4EF1-B134-9E47BE610A2D}"/>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326795-F7C0-4166-B45D-5512A068BCD5}"/>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ACB2D42-B04F-44CF-ABE0-A13DB89B4DEA}"/>
                </a:ext>
              </a:extLst>
            </p:cNvPr>
            <p:cNvGrpSpPr/>
            <p:nvPr/>
          </p:nvGrpSpPr>
          <p:grpSpPr>
            <a:xfrm>
              <a:off x="2933700" y="1209675"/>
              <a:ext cx="647700" cy="247650"/>
              <a:chOff x="1638300" y="1209675"/>
              <a:chExt cx="647700" cy="247650"/>
            </a:xfrm>
            <a:grpFill/>
          </p:grpSpPr>
          <p:sp>
            <p:nvSpPr>
              <p:cNvPr id="37" name="Rectangle 36">
                <a:extLst>
                  <a:ext uri="{FF2B5EF4-FFF2-40B4-BE49-F238E27FC236}">
                    <a16:creationId xmlns:a16="http://schemas.microsoft.com/office/drawing/2014/main" id="{232EBD41-B8A1-4FF4-848E-1CA78375A481}"/>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DE1327-DB44-40F6-93EB-9676344BDA14}"/>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TextBox 42">
            <a:extLst>
              <a:ext uri="{FF2B5EF4-FFF2-40B4-BE49-F238E27FC236}">
                <a16:creationId xmlns:a16="http://schemas.microsoft.com/office/drawing/2014/main" id="{1A68D03C-4E99-46C4-B134-18A28EF673D9}"/>
              </a:ext>
            </a:extLst>
          </p:cNvPr>
          <p:cNvSpPr txBox="1"/>
          <p:nvPr/>
        </p:nvSpPr>
        <p:spPr>
          <a:xfrm>
            <a:off x="7210929" y="989199"/>
            <a:ext cx="1497526" cy="301528"/>
          </a:xfrm>
          <a:prstGeom prst="rect">
            <a:avLst/>
          </a:prstGeom>
          <a:noFill/>
        </p:spPr>
        <p:txBody>
          <a:bodyPr wrap="none" rtlCol="0">
            <a:spAutoFit/>
          </a:bodyPr>
          <a:lstStyle/>
          <a:p>
            <a:r>
              <a:rPr lang="en-US" dirty="0"/>
              <a:t>…………….........</a:t>
            </a:r>
          </a:p>
        </p:txBody>
      </p:sp>
      <p:grpSp>
        <p:nvGrpSpPr>
          <p:cNvPr id="50" name="Group 49">
            <a:extLst>
              <a:ext uri="{FF2B5EF4-FFF2-40B4-BE49-F238E27FC236}">
                <a16:creationId xmlns:a16="http://schemas.microsoft.com/office/drawing/2014/main" id="{756B7113-358C-4EFB-88E3-39771C64B79F}"/>
              </a:ext>
            </a:extLst>
          </p:cNvPr>
          <p:cNvGrpSpPr/>
          <p:nvPr/>
        </p:nvGrpSpPr>
        <p:grpSpPr>
          <a:xfrm>
            <a:off x="3351685" y="1201616"/>
            <a:ext cx="7150100" cy="301528"/>
            <a:chOff x="1638300" y="1087993"/>
            <a:chExt cx="7150100" cy="369332"/>
          </a:xfrm>
          <a:solidFill>
            <a:srgbClr val="FFFF00"/>
          </a:solidFill>
        </p:grpSpPr>
        <p:grpSp>
          <p:nvGrpSpPr>
            <p:cNvPr id="52" name="Group 51">
              <a:extLst>
                <a:ext uri="{FF2B5EF4-FFF2-40B4-BE49-F238E27FC236}">
                  <a16:creationId xmlns:a16="http://schemas.microsoft.com/office/drawing/2014/main" id="{FA7575ED-970D-4477-BE1B-722B242318C8}"/>
                </a:ext>
              </a:extLst>
            </p:cNvPr>
            <p:cNvGrpSpPr/>
            <p:nvPr/>
          </p:nvGrpSpPr>
          <p:grpSpPr>
            <a:xfrm>
              <a:off x="1638300" y="1209675"/>
              <a:ext cx="1943100" cy="247650"/>
              <a:chOff x="1638300" y="1209675"/>
              <a:chExt cx="1943100" cy="247650"/>
            </a:xfrm>
            <a:grpFill/>
          </p:grpSpPr>
          <p:grpSp>
            <p:nvGrpSpPr>
              <p:cNvPr id="74" name="Group 73">
                <a:extLst>
                  <a:ext uri="{FF2B5EF4-FFF2-40B4-BE49-F238E27FC236}">
                    <a16:creationId xmlns:a16="http://schemas.microsoft.com/office/drawing/2014/main" id="{E34108DC-8C88-4EEB-9E08-E8BC4D2FF96E}"/>
                  </a:ext>
                </a:extLst>
              </p:cNvPr>
              <p:cNvGrpSpPr/>
              <p:nvPr/>
            </p:nvGrpSpPr>
            <p:grpSpPr>
              <a:xfrm>
                <a:off x="1638300" y="1209675"/>
                <a:ext cx="647700" cy="247650"/>
                <a:chOff x="1638300" y="1209675"/>
                <a:chExt cx="647700" cy="247650"/>
              </a:xfrm>
              <a:grpFill/>
            </p:grpSpPr>
            <p:sp>
              <p:nvSpPr>
                <p:cNvPr id="81" name="Rectangle 80">
                  <a:extLst>
                    <a:ext uri="{FF2B5EF4-FFF2-40B4-BE49-F238E27FC236}">
                      <a16:creationId xmlns:a16="http://schemas.microsoft.com/office/drawing/2014/main" id="{80731AAA-D32E-418B-B5F5-500CCC0D949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491899F-4C74-4889-A92A-5F046FE16790}"/>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B049D936-344A-498D-B234-5E5CAAAD9C58}"/>
                  </a:ext>
                </a:extLst>
              </p:cNvPr>
              <p:cNvGrpSpPr/>
              <p:nvPr/>
            </p:nvGrpSpPr>
            <p:grpSpPr>
              <a:xfrm>
                <a:off x="2286000" y="1209675"/>
                <a:ext cx="647700" cy="247650"/>
                <a:chOff x="1638300" y="1209675"/>
                <a:chExt cx="647700" cy="247650"/>
              </a:xfrm>
              <a:grpFill/>
            </p:grpSpPr>
            <p:sp>
              <p:nvSpPr>
                <p:cNvPr id="79" name="Rectangle 78">
                  <a:extLst>
                    <a:ext uri="{FF2B5EF4-FFF2-40B4-BE49-F238E27FC236}">
                      <a16:creationId xmlns:a16="http://schemas.microsoft.com/office/drawing/2014/main" id="{3B6E0CA5-645B-45FB-AF62-C052F01E66E6}"/>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E91E0D3-CEDC-4687-A48A-D46BB30C8E79}"/>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72BA5FD8-CBAE-4A1B-825A-44500602DB8E}"/>
                  </a:ext>
                </a:extLst>
              </p:cNvPr>
              <p:cNvGrpSpPr/>
              <p:nvPr/>
            </p:nvGrpSpPr>
            <p:grpSpPr>
              <a:xfrm>
                <a:off x="2933700" y="1209675"/>
                <a:ext cx="647700" cy="247650"/>
                <a:chOff x="1638300" y="1209675"/>
                <a:chExt cx="647700" cy="247650"/>
              </a:xfrm>
              <a:grpFill/>
            </p:grpSpPr>
            <p:sp>
              <p:nvSpPr>
                <p:cNvPr id="77" name="Rectangle 76">
                  <a:extLst>
                    <a:ext uri="{FF2B5EF4-FFF2-40B4-BE49-F238E27FC236}">
                      <a16:creationId xmlns:a16="http://schemas.microsoft.com/office/drawing/2014/main" id="{4C9C974A-E007-4082-B6DA-9167B8908308}"/>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FB91095-E4B8-43B1-9CDD-9BAC0F678CCE}"/>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8D8B41DB-F319-4108-B9D8-32FF07CC674B}"/>
                </a:ext>
              </a:extLst>
            </p:cNvPr>
            <p:cNvGrpSpPr/>
            <p:nvPr/>
          </p:nvGrpSpPr>
          <p:grpSpPr>
            <a:xfrm>
              <a:off x="3581400" y="1209675"/>
              <a:ext cx="1943100" cy="247650"/>
              <a:chOff x="1638300" y="1209675"/>
              <a:chExt cx="1943100" cy="247650"/>
            </a:xfrm>
            <a:grpFill/>
          </p:grpSpPr>
          <p:grpSp>
            <p:nvGrpSpPr>
              <p:cNvPr id="65" name="Group 64">
                <a:extLst>
                  <a:ext uri="{FF2B5EF4-FFF2-40B4-BE49-F238E27FC236}">
                    <a16:creationId xmlns:a16="http://schemas.microsoft.com/office/drawing/2014/main" id="{FD0054FF-4786-426D-AFCF-385720C5F3B5}"/>
                  </a:ext>
                </a:extLst>
              </p:cNvPr>
              <p:cNvGrpSpPr/>
              <p:nvPr/>
            </p:nvGrpSpPr>
            <p:grpSpPr>
              <a:xfrm>
                <a:off x="1638300" y="1209675"/>
                <a:ext cx="647700" cy="247650"/>
                <a:chOff x="1638300" y="1209675"/>
                <a:chExt cx="647700" cy="247650"/>
              </a:xfrm>
              <a:grpFill/>
            </p:grpSpPr>
            <p:sp>
              <p:nvSpPr>
                <p:cNvPr id="72" name="Rectangle 71">
                  <a:extLst>
                    <a:ext uri="{FF2B5EF4-FFF2-40B4-BE49-F238E27FC236}">
                      <a16:creationId xmlns:a16="http://schemas.microsoft.com/office/drawing/2014/main" id="{DD34F381-2447-4F59-8A8E-4BC6A94C483D}"/>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E76EC5-12B2-4F99-B083-4884F941ABE5}"/>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0C82854F-B309-485A-9266-52FF2B7F6111}"/>
                  </a:ext>
                </a:extLst>
              </p:cNvPr>
              <p:cNvGrpSpPr/>
              <p:nvPr/>
            </p:nvGrpSpPr>
            <p:grpSpPr>
              <a:xfrm>
                <a:off x="2286000" y="1209675"/>
                <a:ext cx="647700" cy="247650"/>
                <a:chOff x="1638300" y="1209675"/>
                <a:chExt cx="647700" cy="247650"/>
              </a:xfrm>
              <a:grpFill/>
            </p:grpSpPr>
            <p:sp>
              <p:nvSpPr>
                <p:cNvPr id="70" name="Rectangle 69">
                  <a:extLst>
                    <a:ext uri="{FF2B5EF4-FFF2-40B4-BE49-F238E27FC236}">
                      <a16:creationId xmlns:a16="http://schemas.microsoft.com/office/drawing/2014/main" id="{2A5AD97B-2924-44EA-8ECE-C32E37DA0EAB}"/>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A67423B-9612-4895-996F-141E799663F2}"/>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5DAA0EE-0CE0-4D24-960D-DD4555DFB4D6}"/>
                  </a:ext>
                </a:extLst>
              </p:cNvPr>
              <p:cNvGrpSpPr/>
              <p:nvPr/>
            </p:nvGrpSpPr>
            <p:grpSpPr>
              <a:xfrm>
                <a:off x="2933700" y="1209675"/>
                <a:ext cx="647700" cy="247650"/>
                <a:chOff x="1638300" y="1209675"/>
                <a:chExt cx="647700" cy="247650"/>
              </a:xfrm>
              <a:grpFill/>
            </p:grpSpPr>
            <p:sp>
              <p:nvSpPr>
                <p:cNvPr id="68" name="Rectangle 67">
                  <a:extLst>
                    <a:ext uri="{FF2B5EF4-FFF2-40B4-BE49-F238E27FC236}">
                      <a16:creationId xmlns:a16="http://schemas.microsoft.com/office/drawing/2014/main" id="{B2870450-6F0C-4477-ACCF-A29DA69C1F1A}"/>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57D6DC6-F27D-4A18-BBC2-3588ECFC83A8}"/>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57C66A09-477E-4018-9A0C-4B474C01BB7F}"/>
                </a:ext>
              </a:extLst>
            </p:cNvPr>
            <p:cNvGrpSpPr/>
            <p:nvPr/>
          </p:nvGrpSpPr>
          <p:grpSpPr>
            <a:xfrm>
              <a:off x="6845300" y="1209675"/>
              <a:ext cx="1943100" cy="247650"/>
              <a:chOff x="1638300" y="1209675"/>
              <a:chExt cx="1943100" cy="247650"/>
            </a:xfrm>
            <a:grpFill/>
          </p:grpSpPr>
          <p:grpSp>
            <p:nvGrpSpPr>
              <p:cNvPr id="56" name="Group 55">
                <a:extLst>
                  <a:ext uri="{FF2B5EF4-FFF2-40B4-BE49-F238E27FC236}">
                    <a16:creationId xmlns:a16="http://schemas.microsoft.com/office/drawing/2014/main" id="{B63567B9-489A-41F4-89D6-AF6A8F6CB342}"/>
                  </a:ext>
                </a:extLst>
              </p:cNvPr>
              <p:cNvGrpSpPr/>
              <p:nvPr/>
            </p:nvGrpSpPr>
            <p:grpSpPr>
              <a:xfrm>
                <a:off x="1638300" y="1209675"/>
                <a:ext cx="647700" cy="247650"/>
                <a:chOff x="1638300" y="1209675"/>
                <a:chExt cx="647700" cy="247650"/>
              </a:xfrm>
              <a:grpFill/>
            </p:grpSpPr>
            <p:sp>
              <p:nvSpPr>
                <p:cNvPr id="63" name="Rectangle 62">
                  <a:extLst>
                    <a:ext uri="{FF2B5EF4-FFF2-40B4-BE49-F238E27FC236}">
                      <a16:creationId xmlns:a16="http://schemas.microsoft.com/office/drawing/2014/main" id="{5920E0B1-5C38-4513-A60E-ED539767A7D3}"/>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8F0804A-5E6B-401D-B462-FD686D206E00}"/>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B47FFE5B-92D9-4E02-B5CF-A27DC7D43961}"/>
                  </a:ext>
                </a:extLst>
              </p:cNvPr>
              <p:cNvGrpSpPr/>
              <p:nvPr/>
            </p:nvGrpSpPr>
            <p:grpSpPr>
              <a:xfrm>
                <a:off x="2286000" y="1209675"/>
                <a:ext cx="647700" cy="247650"/>
                <a:chOff x="1638300" y="1209675"/>
                <a:chExt cx="647700" cy="247650"/>
              </a:xfrm>
              <a:grpFill/>
            </p:grpSpPr>
            <p:sp>
              <p:nvSpPr>
                <p:cNvPr id="61" name="Rectangle 60">
                  <a:extLst>
                    <a:ext uri="{FF2B5EF4-FFF2-40B4-BE49-F238E27FC236}">
                      <a16:creationId xmlns:a16="http://schemas.microsoft.com/office/drawing/2014/main" id="{96B04838-40B9-4320-91D3-D7A458639ABC}"/>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6B2019-D7E2-402B-9995-89DEEDB66CF6}"/>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0299939-FDDF-4E0F-B1D9-DF338AF90ACE}"/>
                  </a:ext>
                </a:extLst>
              </p:cNvPr>
              <p:cNvGrpSpPr/>
              <p:nvPr/>
            </p:nvGrpSpPr>
            <p:grpSpPr>
              <a:xfrm>
                <a:off x="2933700" y="1209675"/>
                <a:ext cx="647700" cy="247650"/>
                <a:chOff x="1638300" y="1209675"/>
                <a:chExt cx="647700" cy="247650"/>
              </a:xfrm>
              <a:grpFill/>
            </p:grpSpPr>
            <p:sp>
              <p:nvSpPr>
                <p:cNvPr id="59" name="Rectangle 58">
                  <a:extLst>
                    <a:ext uri="{FF2B5EF4-FFF2-40B4-BE49-F238E27FC236}">
                      <a16:creationId xmlns:a16="http://schemas.microsoft.com/office/drawing/2014/main" id="{72C99A82-F6AC-4264-813B-90E94FA1B11B}"/>
                    </a:ext>
                  </a:extLst>
                </p:cNvPr>
                <p:cNvSpPr/>
                <p:nvPr/>
              </p:nvSpPr>
              <p:spPr>
                <a:xfrm>
                  <a:off x="163830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8E509A9-61BA-4AED-AE5E-023CFCE50A7D}"/>
                    </a:ext>
                  </a:extLst>
                </p:cNvPr>
                <p:cNvSpPr/>
                <p:nvPr/>
              </p:nvSpPr>
              <p:spPr>
                <a:xfrm>
                  <a:off x="1962150" y="1209675"/>
                  <a:ext cx="323850" cy="24765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TextBox 54">
              <a:extLst>
                <a:ext uri="{FF2B5EF4-FFF2-40B4-BE49-F238E27FC236}">
                  <a16:creationId xmlns:a16="http://schemas.microsoft.com/office/drawing/2014/main" id="{32F5EB0F-18EB-41A3-83C7-DD400DB9732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84" name="Group 83">
            <a:extLst>
              <a:ext uri="{FF2B5EF4-FFF2-40B4-BE49-F238E27FC236}">
                <a16:creationId xmlns:a16="http://schemas.microsoft.com/office/drawing/2014/main" id="{0E372BFE-4A0E-4E73-81DC-A709935ECDC7}"/>
              </a:ext>
            </a:extLst>
          </p:cNvPr>
          <p:cNvGrpSpPr/>
          <p:nvPr/>
        </p:nvGrpSpPr>
        <p:grpSpPr>
          <a:xfrm>
            <a:off x="3351685" y="1402051"/>
            <a:ext cx="7150100" cy="301528"/>
            <a:chOff x="1638300" y="1087993"/>
            <a:chExt cx="7150100" cy="369332"/>
          </a:xfrm>
        </p:grpSpPr>
        <p:grpSp>
          <p:nvGrpSpPr>
            <p:cNvPr id="86" name="Group 85">
              <a:extLst>
                <a:ext uri="{FF2B5EF4-FFF2-40B4-BE49-F238E27FC236}">
                  <a16:creationId xmlns:a16="http://schemas.microsoft.com/office/drawing/2014/main" id="{B3530EEC-9D03-48CF-8DD3-3A6429C3E064}"/>
                </a:ext>
              </a:extLst>
            </p:cNvPr>
            <p:cNvGrpSpPr/>
            <p:nvPr/>
          </p:nvGrpSpPr>
          <p:grpSpPr>
            <a:xfrm>
              <a:off x="1638300" y="1209675"/>
              <a:ext cx="1943100" cy="247650"/>
              <a:chOff x="1638300" y="1209675"/>
              <a:chExt cx="1943100" cy="247650"/>
            </a:xfrm>
          </p:grpSpPr>
          <p:grpSp>
            <p:nvGrpSpPr>
              <p:cNvPr id="108" name="Group 107">
                <a:extLst>
                  <a:ext uri="{FF2B5EF4-FFF2-40B4-BE49-F238E27FC236}">
                    <a16:creationId xmlns:a16="http://schemas.microsoft.com/office/drawing/2014/main" id="{76128EA7-B453-4E1A-A4F2-3B8BC756C73A}"/>
                  </a:ext>
                </a:extLst>
              </p:cNvPr>
              <p:cNvGrpSpPr/>
              <p:nvPr/>
            </p:nvGrpSpPr>
            <p:grpSpPr>
              <a:xfrm>
                <a:off x="1638300" y="1209675"/>
                <a:ext cx="647700" cy="247650"/>
                <a:chOff x="1638300" y="1209675"/>
                <a:chExt cx="647700" cy="247650"/>
              </a:xfrm>
            </p:grpSpPr>
            <p:sp>
              <p:nvSpPr>
                <p:cNvPr id="115" name="Rectangle 114">
                  <a:extLst>
                    <a:ext uri="{FF2B5EF4-FFF2-40B4-BE49-F238E27FC236}">
                      <a16:creationId xmlns:a16="http://schemas.microsoft.com/office/drawing/2014/main" id="{93696CA5-8D95-4E21-ACDE-8DE94DD48CD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3F697A60-1DEB-49B0-8A1C-9C896B72BF5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BE458540-D932-4DEB-B208-E0C90BFF2EC2}"/>
                  </a:ext>
                </a:extLst>
              </p:cNvPr>
              <p:cNvGrpSpPr/>
              <p:nvPr/>
            </p:nvGrpSpPr>
            <p:grpSpPr>
              <a:xfrm>
                <a:off x="2286000" y="1209675"/>
                <a:ext cx="647700" cy="247650"/>
                <a:chOff x="1638300" y="1209675"/>
                <a:chExt cx="647700" cy="247650"/>
              </a:xfrm>
            </p:grpSpPr>
            <p:sp>
              <p:nvSpPr>
                <p:cNvPr id="113" name="Rectangle 112">
                  <a:extLst>
                    <a:ext uri="{FF2B5EF4-FFF2-40B4-BE49-F238E27FC236}">
                      <a16:creationId xmlns:a16="http://schemas.microsoft.com/office/drawing/2014/main" id="{3C65C554-B980-45DC-ADB1-14085F9E6AD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B12EA48A-47E4-41D0-99E3-5FD79731C62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D8469526-7DF4-46C3-BF97-912AA4A09AA2}"/>
                  </a:ext>
                </a:extLst>
              </p:cNvPr>
              <p:cNvGrpSpPr/>
              <p:nvPr/>
            </p:nvGrpSpPr>
            <p:grpSpPr>
              <a:xfrm>
                <a:off x="2933700" y="1209675"/>
                <a:ext cx="647700" cy="247650"/>
                <a:chOff x="1638300" y="1209675"/>
                <a:chExt cx="647700" cy="247650"/>
              </a:xfrm>
            </p:grpSpPr>
            <p:sp>
              <p:nvSpPr>
                <p:cNvPr id="111" name="Rectangle 110">
                  <a:extLst>
                    <a:ext uri="{FF2B5EF4-FFF2-40B4-BE49-F238E27FC236}">
                      <a16:creationId xmlns:a16="http://schemas.microsoft.com/office/drawing/2014/main" id="{D4C693FF-3E1E-4068-8260-73738A666A0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562252B-2FB3-4E67-928B-7FB9806F9A3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7" name="Group 86">
              <a:extLst>
                <a:ext uri="{FF2B5EF4-FFF2-40B4-BE49-F238E27FC236}">
                  <a16:creationId xmlns:a16="http://schemas.microsoft.com/office/drawing/2014/main" id="{AD86A722-E7AC-4317-BBC9-2BD465A7BBAE}"/>
                </a:ext>
              </a:extLst>
            </p:cNvPr>
            <p:cNvGrpSpPr/>
            <p:nvPr/>
          </p:nvGrpSpPr>
          <p:grpSpPr>
            <a:xfrm>
              <a:off x="3581400" y="1209675"/>
              <a:ext cx="1943100" cy="247650"/>
              <a:chOff x="1638300" y="1209675"/>
              <a:chExt cx="1943100" cy="247650"/>
            </a:xfrm>
          </p:grpSpPr>
          <p:grpSp>
            <p:nvGrpSpPr>
              <p:cNvPr id="99" name="Group 98">
                <a:extLst>
                  <a:ext uri="{FF2B5EF4-FFF2-40B4-BE49-F238E27FC236}">
                    <a16:creationId xmlns:a16="http://schemas.microsoft.com/office/drawing/2014/main" id="{9CC2D392-6B28-430B-846A-F20FA636AF0B}"/>
                  </a:ext>
                </a:extLst>
              </p:cNvPr>
              <p:cNvGrpSpPr/>
              <p:nvPr/>
            </p:nvGrpSpPr>
            <p:grpSpPr>
              <a:xfrm>
                <a:off x="1638300" y="1209675"/>
                <a:ext cx="647700" cy="247650"/>
                <a:chOff x="1638300" y="1209675"/>
                <a:chExt cx="647700" cy="247650"/>
              </a:xfrm>
            </p:grpSpPr>
            <p:sp>
              <p:nvSpPr>
                <p:cNvPr id="106" name="Rectangle 105">
                  <a:extLst>
                    <a:ext uri="{FF2B5EF4-FFF2-40B4-BE49-F238E27FC236}">
                      <a16:creationId xmlns:a16="http://schemas.microsoft.com/office/drawing/2014/main" id="{29FEC21A-D159-4CDB-ADE7-1BF9CF819DB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46BE9BA3-343B-4E7C-A39F-F79722ECB8B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12DBDBEA-0198-427B-97BC-E6AF9CCC4923}"/>
                  </a:ext>
                </a:extLst>
              </p:cNvPr>
              <p:cNvGrpSpPr/>
              <p:nvPr/>
            </p:nvGrpSpPr>
            <p:grpSpPr>
              <a:xfrm>
                <a:off x="2286000" y="1209675"/>
                <a:ext cx="647700" cy="247650"/>
                <a:chOff x="1638300" y="1209675"/>
                <a:chExt cx="647700" cy="247650"/>
              </a:xfrm>
            </p:grpSpPr>
            <p:sp>
              <p:nvSpPr>
                <p:cNvPr id="104" name="Rectangle 103">
                  <a:extLst>
                    <a:ext uri="{FF2B5EF4-FFF2-40B4-BE49-F238E27FC236}">
                      <a16:creationId xmlns:a16="http://schemas.microsoft.com/office/drawing/2014/main" id="{B5275A71-8DEB-4396-9F08-DDB81F1380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388B3D5-0875-46D4-86DD-CF2950BF388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11419E75-DFBD-40C3-8D56-E35EED918B98}"/>
                  </a:ext>
                </a:extLst>
              </p:cNvPr>
              <p:cNvGrpSpPr/>
              <p:nvPr/>
            </p:nvGrpSpPr>
            <p:grpSpPr>
              <a:xfrm>
                <a:off x="2933700" y="1209675"/>
                <a:ext cx="647700" cy="247650"/>
                <a:chOff x="1638300" y="1209675"/>
                <a:chExt cx="647700" cy="247650"/>
              </a:xfrm>
            </p:grpSpPr>
            <p:sp>
              <p:nvSpPr>
                <p:cNvPr id="102" name="Rectangle 101">
                  <a:extLst>
                    <a:ext uri="{FF2B5EF4-FFF2-40B4-BE49-F238E27FC236}">
                      <a16:creationId xmlns:a16="http://schemas.microsoft.com/office/drawing/2014/main" id="{3E52EA84-2D0B-447E-964D-7C0E8D966C6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D19C8A3-A75F-4653-80B7-D8994D6572E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a:extLst>
                <a:ext uri="{FF2B5EF4-FFF2-40B4-BE49-F238E27FC236}">
                  <a16:creationId xmlns:a16="http://schemas.microsoft.com/office/drawing/2014/main" id="{C0844C8C-71C6-401E-BF77-4F24C72BCA71}"/>
                </a:ext>
              </a:extLst>
            </p:cNvPr>
            <p:cNvGrpSpPr/>
            <p:nvPr/>
          </p:nvGrpSpPr>
          <p:grpSpPr>
            <a:xfrm>
              <a:off x="6845300" y="1209675"/>
              <a:ext cx="1943100" cy="247650"/>
              <a:chOff x="1638300" y="1209675"/>
              <a:chExt cx="1943100" cy="247650"/>
            </a:xfrm>
          </p:grpSpPr>
          <p:grpSp>
            <p:nvGrpSpPr>
              <p:cNvPr id="90" name="Group 89">
                <a:extLst>
                  <a:ext uri="{FF2B5EF4-FFF2-40B4-BE49-F238E27FC236}">
                    <a16:creationId xmlns:a16="http://schemas.microsoft.com/office/drawing/2014/main" id="{7D8ADEB6-C98C-48EA-A21E-F6A17EEA2BE9}"/>
                  </a:ext>
                </a:extLst>
              </p:cNvPr>
              <p:cNvGrpSpPr/>
              <p:nvPr/>
            </p:nvGrpSpPr>
            <p:grpSpPr>
              <a:xfrm>
                <a:off x="1638300" y="1209675"/>
                <a:ext cx="647700" cy="247650"/>
                <a:chOff x="1638300" y="1209675"/>
                <a:chExt cx="647700" cy="247650"/>
              </a:xfrm>
            </p:grpSpPr>
            <p:sp>
              <p:nvSpPr>
                <p:cNvPr id="97" name="Rectangle 96">
                  <a:extLst>
                    <a:ext uri="{FF2B5EF4-FFF2-40B4-BE49-F238E27FC236}">
                      <a16:creationId xmlns:a16="http://schemas.microsoft.com/office/drawing/2014/main" id="{4E4D1659-1A2B-4C99-A5C0-FF76D4FA43D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A37ABAD3-A2F3-46CF-A56B-F61CF03EF9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F5111721-4500-4924-8EF6-D6E55BF4AFF5}"/>
                  </a:ext>
                </a:extLst>
              </p:cNvPr>
              <p:cNvGrpSpPr/>
              <p:nvPr/>
            </p:nvGrpSpPr>
            <p:grpSpPr>
              <a:xfrm>
                <a:off x="2286000" y="1209675"/>
                <a:ext cx="647700" cy="247650"/>
                <a:chOff x="1638300" y="1209675"/>
                <a:chExt cx="647700" cy="247650"/>
              </a:xfrm>
            </p:grpSpPr>
            <p:sp>
              <p:nvSpPr>
                <p:cNvPr id="95" name="Rectangle 94">
                  <a:extLst>
                    <a:ext uri="{FF2B5EF4-FFF2-40B4-BE49-F238E27FC236}">
                      <a16:creationId xmlns:a16="http://schemas.microsoft.com/office/drawing/2014/main" id="{365AB29B-18E4-479B-B5A7-F2159AADF4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F816659-70A4-4234-901A-4081150558A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180AD38A-6CF9-4E6A-94CE-6F2981F4EFF8}"/>
                  </a:ext>
                </a:extLst>
              </p:cNvPr>
              <p:cNvGrpSpPr/>
              <p:nvPr/>
            </p:nvGrpSpPr>
            <p:grpSpPr>
              <a:xfrm>
                <a:off x="2933700" y="1209675"/>
                <a:ext cx="647700" cy="247650"/>
                <a:chOff x="1638300" y="1209675"/>
                <a:chExt cx="647700" cy="247650"/>
              </a:xfrm>
            </p:grpSpPr>
            <p:sp>
              <p:nvSpPr>
                <p:cNvPr id="93" name="Rectangle 92">
                  <a:extLst>
                    <a:ext uri="{FF2B5EF4-FFF2-40B4-BE49-F238E27FC236}">
                      <a16:creationId xmlns:a16="http://schemas.microsoft.com/office/drawing/2014/main" id="{2654582D-A307-4730-908C-3EB88420C12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AFFF47E-6A9B-43C0-8BAE-0444E0CE48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9" name="TextBox 88">
              <a:extLst>
                <a:ext uri="{FF2B5EF4-FFF2-40B4-BE49-F238E27FC236}">
                  <a16:creationId xmlns:a16="http://schemas.microsoft.com/office/drawing/2014/main" id="{04A7106F-4D26-4FBC-88CE-A698B4BE08DF}"/>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18" name="Group 117">
            <a:extLst>
              <a:ext uri="{FF2B5EF4-FFF2-40B4-BE49-F238E27FC236}">
                <a16:creationId xmlns:a16="http://schemas.microsoft.com/office/drawing/2014/main" id="{CE674DC7-48EE-4D6A-AB94-7D0720A672B4}"/>
              </a:ext>
            </a:extLst>
          </p:cNvPr>
          <p:cNvGrpSpPr/>
          <p:nvPr/>
        </p:nvGrpSpPr>
        <p:grpSpPr>
          <a:xfrm>
            <a:off x="3351685" y="1614467"/>
            <a:ext cx="7150100" cy="301528"/>
            <a:chOff x="1638300" y="1087993"/>
            <a:chExt cx="7150100" cy="369332"/>
          </a:xfrm>
        </p:grpSpPr>
        <p:grpSp>
          <p:nvGrpSpPr>
            <p:cNvPr id="120" name="Group 119">
              <a:extLst>
                <a:ext uri="{FF2B5EF4-FFF2-40B4-BE49-F238E27FC236}">
                  <a16:creationId xmlns:a16="http://schemas.microsoft.com/office/drawing/2014/main" id="{E721F7C8-80F9-4C1F-A073-F4D1D165829D}"/>
                </a:ext>
              </a:extLst>
            </p:cNvPr>
            <p:cNvGrpSpPr/>
            <p:nvPr/>
          </p:nvGrpSpPr>
          <p:grpSpPr>
            <a:xfrm>
              <a:off x="1638300" y="1209675"/>
              <a:ext cx="1943100" cy="247650"/>
              <a:chOff x="1638300" y="1209675"/>
              <a:chExt cx="1943100" cy="247650"/>
            </a:xfrm>
          </p:grpSpPr>
          <p:grpSp>
            <p:nvGrpSpPr>
              <p:cNvPr id="142" name="Group 141">
                <a:extLst>
                  <a:ext uri="{FF2B5EF4-FFF2-40B4-BE49-F238E27FC236}">
                    <a16:creationId xmlns:a16="http://schemas.microsoft.com/office/drawing/2014/main" id="{3264F3B3-367E-4609-B57C-8B1B490FFC7F}"/>
                  </a:ext>
                </a:extLst>
              </p:cNvPr>
              <p:cNvGrpSpPr/>
              <p:nvPr/>
            </p:nvGrpSpPr>
            <p:grpSpPr>
              <a:xfrm>
                <a:off x="1638300" y="1209675"/>
                <a:ext cx="647700" cy="247650"/>
                <a:chOff x="1638300" y="1209675"/>
                <a:chExt cx="647700" cy="247650"/>
              </a:xfrm>
            </p:grpSpPr>
            <p:sp>
              <p:nvSpPr>
                <p:cNvPr id="149" name="Rectangle 148">
                  <a:extLst>
                    <a:ext uri="{FF2B5EF4-FFF2-40B4-BE49-F238E27FC236}">
                      <a16:creationId xmlns:a16="http://schemas.microsoft.com/office/drawing/2014/main" id="{4FA6AE0E-F6CC-433F-838D-3FF0339E57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CA4F132-953A-4787-9B63-C1038910ADC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2D31349F-3651-4C9D-A658-7D86DACCFAFA}"/>
                  </a:ext>
                </a:extLst>
              </p:cNvPr>
              <p:cNvGrpSpPr/>
              <p:nvPr/>
            </p:nvGrpSpPr>
            <p:grpSpPr>
              <a:xfrm>
                <a:off x="2286000" y="1209675"/>
                <a:ext cx="647700" cy="247650"/>
                <a:chOff x="1638300" y="1209675"/>
                <a:chExt cx="647700" cy="247650"/>
              </a:xfrm>
            </p:grpSpPr>
            <p:sp>
              <p:nvSpPr>
                <p:cNvPr id="147" name="Rectangle 146">
                  <a:extLst>
                    <a:ext uri="{FF2B5EF4-FFF2-40B4-BE49-F238E27FC236}">
                      <a16:creationId xmlns:a16="http://schemas.microsoft.com/office/drawing/2014/main" id="{82AE7205-A916-4749-A74F-71B35B5478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4559CBF-801A-494E-B079-E89F73DE9C8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D8A46019-B760-44AB-A54B-B2866C9A22D3}"/>
                  </a:ext>
                </a:extLst>
              </p:cNvPr>
              <p:cNvGrpSpPr/>
              <p:nvPr/>
            </p:nvGrpSpPr>
            <p:grpSpPr>
              <a:xfrm>
                <a:off x="2933700" y="1209675"/>
                <a:ext cx="647700" cy="247650"/>
                <a:chOff x="1638300" y="1209675"/>
                <a:chExt cx="647700" cy="247650"/>
              </a:xfrm>
            </p:grpSpPr>
            <p:sp>
              <p:nvSpPr>
                <p:cNvPr id="145" name="Rectangle 144">
                  <a:extLst>
                    <a:ext uri="{FF2B5EF4-FFF2-40B4-BE49-F238E27FC236}">
                      <a16:creationId xmlns:a16="http://schemas.microsoft.com/office/drawing/2014/main" id="{CE96A65C-7B95-48C6-99F2-5BE808B3954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3B004BD6-8C75-441E-925A-6531340EEC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1" name="Group 120">
              <a:extLst>
                <a:ext uri="{FF2B5EF4-FFF2-40B4-BE49-F238E27FC236}">
                  <a16:creationId xmlns:a16="http://schemas.microsoft.com/office/drawing/2014/main" id="{2F52E7C7-B5F7-4C9E-BF54-5D148A5DE6A6}"/>
                </a:ext>
              </a:extLst>
            </p:cNvPr>
            <p:cNvGrpSpPr/>
            <p:nvPr/>
          </p:nvGrpSpPr>
          <p:grpSpPr>
            <a:xfrm>
              <a:off x="3581400" y="1209675"/>
              <a:ext cx="1943100" cy="247650"/>
              <a:chOff x="1638300" y="1209675"/>
              <a:chExt cx="1943100" cy="247650"/>
            </a:xfrm>
          </p:grpSpPr>
          <p:grpSp>
            <p:nvGrpSpPr>
              <p:cNvPr id="133" name="Group 132">
                <a:extLst>
                  <a:ext uri="{FF2B5EF4-FFF2-40B4-BE49-F238E27FC236}">
                    <a16:creationId xmlns:a16="http://schemas.microsoft.com/office/drawing/2014/main" id="{333ED4E1-C11E-4EC9-9B31-339BAA94F339}"/>
                  </a:ext>
                </a:extLst>
              </p:cNvPr>
              <p:cNvGrpSpPr/>
              <p:nvPr/>
            </p:nvGrpSpPr>
            <p:grpSpPr>
              <a:xfrm>
                <a:off x="1638300" y="1209675"/>
                <a:ext cx="647700" cy="247650"/>
                <a:chOff x="1638300" y="1209675"/>
                <a:chExt cx="647700" cy="247650"/>
              </a:xfrm>
            </p:grpSpPr>
            <p:sp>
              <p:nvSpPr>
                <p:cNvPr id="140" name="Rectangle 139">
                  <a:extLst>
                    <a:ext uri="{FF2B5EF4-FFF2-40B4-BE49-F238E27FC236}">
                      <a16:creationId xmlns:a16="http://schemas.microsoft.com/office/drawing/2014/main" id="{2098DAE2-8A27-4EFE-99CA-953EBBB783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30E0A7A-7F28-4013-A18E-F71028B4590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D9F7524-0D31-47FE-8252-FD6A5C054583}"/>
                  </a:ext>
                </a:extLst>
              </p:cNvPr>
              <p:cNvGrpSpPr/>
              <p:nvPr/>
            </p:nvGrpSpPr>
            <p:grpSpPr>
              <a:xfrm>
                <a:off x="2286000" y="1209675"/>
                <a:ext cx="647700" cy="247650"/>
                <a:chOff x="1638300" y="1209675"/>
                <a:chExt cx="647700" cy="247650"/>
              </a:xfrm>
            </p:grpSpPr>
            <p:sp>
              <p:nvSpPr>
                <p:cNvPr id="138" name="Rectangle 137">
                  <a:extLst>
                    <a:ext uri="{FF2B5EF4-FFF2-40B4-BE49-F238E27FC236}">
                      <a16:creationId xmlns:a16="http://schemas.microsoft.com/office/drawing/2014/main" id="{F4F2F3F8-4F05-42A3-9C75-E7C3FA5CCC6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30596A5-6552-436D-BE71-A0B293CA0D8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C8BFEBC9-55CB-4C37-B70B-D58A79734C8E}"/>
                  </a:ext>
                </a:extLst>
              </p:cNvPr>
              <p:cNvGrpSpPr/>
              <p:nvPr/>
            </p:nvGrpSpPr>
            <p:grpSpPr>
              <a:xfrm>
                <a:off x="2933700" y="1209675"/>
                <a:ext cx="647700" cy="247650"/>
                <a:chOff x="1638300" y="1209675"/>
                <a:chExt cx="647700" cy="247650"/>
              </a:xfrm>
            </p:grpSpPr>
            <p:sp>
              <p:nvSpPr>
                <p:cNvPr id="136" name="Rectangle 135">
                  <a:extLst>
                    <a:ext uri="{FF2B5EF4-FFF2-40B4-BE49-F238E27FC236}">
                      <a16:creationId xmlns:a16="http://schemas.microsoft.com/office/drawing/2014/main" id="{1A63EF5B-3634-4E5A-B30C-860A871B909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02C2594-440B-4A55-A92F-B126ECE9DE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a:extLst>
                <a:ext uri="{FF2B5EF4-FFF2-40B4-BE49-F238E27FC236}">
                  <a16:creationId xmlns:a16="http://schemas.microsoft.com/office/drawing/2014/main" id="{D20188DA-5234-4B83-8551-848A430CBB7D}"/>
                </a:ext>
              </a:extLst>
            </p:cNvPr>
            <p:cNvGrpSpPr/>
            <p:nvPr/>
          </p:nvGrpSpPr>
          <p:grpSpPr>
            <a:xfrm>
              <a:off x="6845300" y="1209675"/>
              <a:ext cx="1943100" cy="247650"/>
              <a:chOff x="1638300" y="1209675"/>
              <a:chExt cx="1943100" cy="247650"/>
            </a:xfrm>
          </p:grpSpPr>
          <p:grpSp>
            <p:nvGrpSpPr>
              <p:cNvPr id="124" name="Group 123">
                <a:extLst>
                  <a:ext uri="{FF2B5EF4-FFF2-40B4-BE49-F238E27FC236}">
                    <a16:creationId xmlns:a16="http://schemas.microsoft.com/office/drawing/2014/main" id="{AD85FE91-60A0-45BB-9327-37AC9AEACE41}"/>
                  </a:ext>
                </a:extLst>
              </p:cNvPr>
              <p:cNvGrpSpPr/>
              <p:nvPr/>
            </p:nvGrpSpPr>
            <p:grpSpPr>
              <a:xfrm>
                <a:off x="1638300" y="1209675"/>
                <a:ext cx="647700" cy="247650"/>
                <a:chOff x="1638300" y="1209675"/>
                <a:chExt cx="647700" cy="247650"/>
              </a:xfrm>
            </p:grpSpPr>
            <p:sp>
              <p:nvSpPr>
                <p:cNvPr id="131" name="Rectangle 130">
                  <a:extLst>
                    <a:ext uri="{FF2B5EF4-FFF2-40B4-BE49-F238E27FC236}">
                      <a16:creationId xmlns:a16="http://schemas.microsoft.com/office/drawing/2014/main" id="{6D79EC01-8AA1-4B98-ABA9-4C617E79C2F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10F1C71B-43EF-470B-B22F-332A707EE72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E14CC697-44D8-4625-B331-D1DAAD3DCBA0}"/>
                  </a:ext>
                </a:extLst>
              </p:cNvPr>
              <p:cNvGrpSpPr/>
              <p:nvPr/>
            </p:nvGrpSpPr>
            <p:grpSpPr>
              <a:xfrm>
                <a:off x="2286000" y="1209675"/>
                <a:ext cx="647700" cy="247650"/>
                <a:chOff x="1638300" y="1209675"/>
                <a:chExt cx="647700" cy="247650"/>
              </a:xfrm>
            </p:grpSpPr>
            <p:sp>
              <p:nvSpPr>
                <p:cNvPr id="129" name="Rectangle 128">
                  <a:extLst>
                    <a:ext uri="{FF2B5EF4-FFF2-40B4-BE49-F238E27FC236}">
                      <a16:creationId xmlns:a16="http://schemas.microsoft.com/office/drawing/2014/main" id="{2B4200B9-3EEB-49B5-9EC8-F5BBB1B211F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43A958E-4D6F-45F2-A68C-548CAF517EE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CA6533BF-2853-44CE-B1EE-1E1AB5C7C153}"/>
                  </a:ext>
                </a:extLst>
              </p:cNvPr>
              <p:cNvGrpSpPr/>
              <p:nvPr/>
            </p:nvGrpSpPr>
            <p:grpSpPr>
              <a:xfrm>
                <a:off x="2933700" y="1209675"/>
                <a:ext cx="647700" cy="247650"/>
                <a:chOff x="1638300" y="1209675"/>
                <a:chExt cx="647700" cy="247650"/>
              </a:xfrm>
            </p:grpSpPr>
            <p:sp>
              <p:nvSpPr>
                <p:cNvPr id="127" name="Rectangle 126">
                  <a:extLst>
                    <a:ext uri="{FF2B5EF4-FFF2-40B4-BE49-F238E27FC236}">
                      <a16:creationId xmlns:a16="http://schemas.microsoft.com/office/drawing/2014/main" id="{D0B13696-F3DB-425A-A18F-D08BDE67C2E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927111C-B22C-432D-8620-BAD9C0A2A45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TextBox 122">
              <a:extLst>
                <a:ext uri="{FF2B5EF4-FFF2-40B4-BE49-F238E27FC236}">
                  <a16:creationId xmlns:a16="http://schemas.microsoft.com/office/drawing/2014/main" id="{E0ED5576-BAFE-4AFE-BC46-53F3C2AA3EDE}"/>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222" name="Group 221">
            <a:extLst>
              <a:ext uri="{FF2B5EF4-FFF2-40B4-BE49-F238E27FC236}">
                <a16:creationId xmlns:a16="http://schemas.microsoft.com/office/drawing/2014/main" id="{1DEC315B-226E-419C-9085-4880A72D04D9}"/>
              </a:ext>
            </a:extLst>
          </p:cNvPr>
          <p:cNvGrpSpPr/>
          <p:nvPr/>
        </p:nvGrpSpPr>
        <p:grpSpPr>
          <a:xfrm>
            <a:off x="3351685" y="1814902"/>
            <a:ext cx="7150100" cy="301528"/>
            <a:chOff x="1638300" y="1087993"/>
            <a:chExt cx="7150100" cy="369332"/>
          </a:xfrm>
        </p:grpSpPr>
        <p:grpSp>
          <p:nvGrpSpPr>
            <p:cNvPr id="224" name="Group 223">
              <a:extLst>
                <a:ext uri="{FF2B5EF4-FFF2-40B4-BE49-F238E27FC236}">
                  <a16:creationId xmlns:a16="http://schemas.microsoft.com/office/drawing/2014/main" id="{1C18E540-EE13-49F7-BAB4-FE82D0AE80C3}"/>
                </a:ext>
              </a:extLst>
            </p:cNvPr>
            <p:cNvGrpSpPr/>
            <p:nvPr/>
          </p:nvGrpSpPr>
          <p:grpSpPr>
            <a:xfrm>
              <a:off x="1638300" y="1209675"/>
              <a:ext cx="1943100" cy="247650"/>
              <a:chOff x="1638300" y="1209675"/>
              <a:chExt cx="1943100" cy="247650"/>
            </a:xfrm>
          </p:grpSpPr>
          <p:grpSp>
            <p:nvGrpSpPr>
              <p:cNvPr id="246" name="Group 245">
                <a:extLst>
                  <a:ext uri="{FF2B5EF4-FFF2-40B4-BE49-F238E27FC236}">
                    <a16:creationId xmlns:a16="http://schemas.microsoft.com/office/drawing/2014/main" id="{066888A4-B8EC-4BCE-92DF-5513E7353C0A}"/>
                  </a:ext>
                </a:extLst>
              </p:cNvPr>
              <p:cNvGrpSpPr/>
              <p:nvPr/>
            </p:nvGrpSpPr>
            <p:grpSpPr>
              <a:xfrm>
                <a:off x="1638300" y="1209675"/>
                <a:ext cx="647700" cy="247650"/>
                <a:chOff x="1638300" y="1209675"/>
                <a:chExt cx="647700" cy="247650"/>
              </a:xfrm>
            </p:grpSpPr>
            <p:sp>
              <p:nvSpPr>
                <p:cNvPr id="253" name="Rectangle 252">
                  <a:extLst>
                    <a:ext uri="{FF2B5EF4-FFF2-40B4-BE49-F238E27FC236}">
                      <a16:creationId xmlns:a16="http://schemas.microsoft.com/office/drawing/2014/main" id="{4827E494-C52A-4FC4-B99C-F43D5C1D55B1}"/>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EFE73F14-52B6-4F9B-8733-7F52AA8295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5FE20054-BB65-4140-A6A6-EA889A20DF25}"/>
                  </a:ext>
                </a:extLst>
              </p:cNvPr>
              <p:cNvGrpSpPr/>
              <p:nvPr/>
            </p:nvGrpSpPr>
            <p:grpSpPr>
              <a:xfrm>
                <a:off x="2286000" y="1209675"/>
                <a:ext cx="647700" cy="247650"/>
                <a:chOff x="1638300" y="1209675"/>
                <a:chExt cx="647700" cy="247650"/>
              </a:xfrm>
            </p:grpSpPr>
            <p:sp>
              <p:nvSpPr>
                <p:cNvPr id="251" name="Rectangle 250">
                  <a:extLst>
                    <a:ext uri="{FF2B5EF4-FFF2-40B4-BE49-F238E27FC236}">
                      <a16:creationId xmlns:a16="http://schemas.microsoft.com/office/drawing/2014/main" id="{7A817682-85D6-4BC9-991F-E1D9B0A530C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66C25567-9AFA-47B4-B6C1-51C65646B83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FE9816A1-3238-49FA-9F01-9E48A5A2E336}"/>
                  </a:ext>
                </a:extLst>
              </p:cNvPr>
              <p:cNvGrpSpPr/>
              <p:nvPr/>
            </p:nvGrpSpPr>
            <p:grpSpPr>
              <a:xfrm>
                <a:off x="2933700" y="1209675"/>
                <a:ext cx="647700" cy="247650"/>
                <a:chOff x="1638300" y="1209675"/>
                <a:chExt cx="647700" cy="247650"/>
              </a:xfrm>
            </p:grpSpPr>
            <p:sp>
              <p:nvSpPr>
                <p:cNvPr id="249" name="Rectangle 248">
                  <a:extLst>
                    <a:ext uri="{FF2B5EF4-FFF2-40B4-BE49-F238E27FC236}">
                      <a16:creationId xmlns:a16="http://schemas.microsoft.com/office/drawing/2014/main" id="{1595EDA2-DC09-44FE-9A00-FC0375398DF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E813C696-292D-429B-A9B9-8474058BED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EF9B7A7C-8910-496E-9686-387169440E24}"/>
                </a:ext>
              </a:extLst>
            </p:cNvPr>
            <p:cNvGrpSpPr/>
            <p:nvPr/>
          </p:nvGrpSpPr>
          <p:grpSpPr>
            <a:xfrm>
              <a:off x="3581400" y="1209675"/>
              <a:ext cx="1943100" cy="247650"/>
              <a:chOff x="1638300" y="1209675"/>
              <a:chExt cx="1943100" cy="247650"/>
            </a:xfrm>
          </p:grpSpPr>
          <p:grpSp>
            <p:nvGrpSpPr>
              <p:cNvPr id="237" name="Group 236">
                <a:extLst>
                  <a:ext uri="{FF2B5EF4-FFF2-40B4-BE49-F238E27FC236}">
                    <a16:creationId xmlns:a16="http://schemas.microsoft.com/office/drawing/2014/main" id="{43805911-8697-4CEC-A94B-1DAB187BFF26}"/>
                  </a:ext>
                </a:extLst>
              </p:cNvPr>
              <p:cNvGrpSpPr/>
              <p:nvPr/>
            </p:nvGrpSpPr>
            <p:grpSpPr>
              <a:xfrm>
                <a:off x="1638300" y="1209675"/>
                <a:ext cx="647700" cy="247650"/>
                <a:chOff x="1638300" y="1209675"/>
                <a:chExt cx="647700" cy="247650"/>
              </a:xfrm>
            </p:grpSpPr>
            <p:sp>
              <p:nvSpPr>
                <p:cNvPr id="244" name="Rectangle 243">
                  <a:extLst>
                    <a:ext uri="{FF2B5EF4-FFF2-40B4-BE49-F238E27FC236}">
                      <a16:creationId xmlns:a16="http://schemas.microsoft.com/office/drawing/2014/main" id="{977BD484-2536-4AF1-AD7D-5A331229620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AC6E67B3-5D7F-4251-B029-8FAF12E5356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8" name="Group 237">
                <a:extLst>
                  <a:ext uri="{FF2B5EF4-FFF2-40B4-BE49-F238E27FC236}">
                    <a16:creationId xmlns:a16="http://schemas.microsoft.com/office/drawing/2014/main" id="{15B8436B-BED2-4E42-81DE-2F7EA55E7E3E}"/>
                  </a:ext>
                </a:extLst>
              </p:cNvPr>
              <p:cNvGrpSpPr/>
              <p:nvPr/>
            </p:nvGrpSpPr>
            <p:grpSpPr>
              <a:xfrm>
                <a:off x="2286000" y="1209675"/>
                <a:ext cx="647700" cy="247650"/>
                <a:chOff x="1638300" y="1209675"/>
                <a:chExt cx="647700" cy="247650"/>
              </a:xfrm>
            </p:grpSpPr>
            <p:sp>
              <p:nvSpPr>
                <p:cNvPr id="242" name="Rectangle 241">
                  <a:extLst>
                    <a:ext uri="{FF2B5EF4-FFF2-40B4-BE49-F238E27FC236}">
                      <a16:creationId xmlns:a16="http://schemas.microsoft.com/office/drawing/2014/main" id="{B18CF8D7-C7D3-4306-AF7F-947834B8AB6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026CE645-B734-4B5D-B2A4-9BC2C24A8A5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a:extLst>
                  <a:ext uri="{FF2B5EF4-FFF2-40B4-BE49-F238E27FC236}">
                    <a16:creationId xmlns:a16="http://schemas.microsoft.com/office/drawing/2014/main" id="{4FC1BF69-7132-4485-BE2A-7F8D673533B9}"/>
                  </a:ext>
                </a:extLst>
              </p:cNvPr>
              <p:cNvGrpSpPr/>
              <p:nvPr/>
            </p:nvGrpSpPr>
            <p:grpSpPr>
              <a:xfrm>
                <a:off x="2933700" y="1209675"/>
                <a:ext cx="647700" cy="247650"/>
                <a:chOff x="1638300" y="1209675"/>
                <a:chExt cx="647700" cy="247650"/>
              </a:xfrm>
            </p:grpSpPr>
            <p:sp>
              <p:nvSpPr>
                <p:cNvPr id="240" name="Rectangle 239">
                  <a:extLst>
                    <a:ext uri="{FF2B5EF4-FFF2-40B4-BE49-F238E27FC236}">
                      <a16:creationId xmlns:a16="http://schemas.microsoft.com/office/drawing/2014/main" id="{4F30D3E3-D46A-4518-B97E-37809C375BF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ED87B792-29F8-465D-837D-B0E3190A167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6" name="Group 225">
              <a:extLst>
                <a:ext uri="{FF2B5EF4-FFF2-40B4-BE49-F238E27FC236}">
                  <a16:creationId xmlns:a16="http://schemas.microsoft.com/office/drawing/2014/main" id="{947CDAAC-2CBE-4DDC-A474-656F92F3CFAE}"/>
                </a:ext>
              </a:extLst>
            </p:cNvPr>
            <p:cNvGrpSpPr/>
            <p:nvPr/>
          </p:nvGrpSpPr>
          <p:grpSpPr>
            <a:xfrm>
              <a:off x="6845300" y="1209675"/>
              <a:ext cx="1943100" cy="247650"/>
              <a:chOff x="1638300" y="1209675"/>
              <a:chExt cx="1943100" cy="247650"/>
            </a:xfrm>
          </p:grpSpPr>
          <p:grpSp>
            <p:nvGrpSpPr>
              <p:cNvPr id="228" name="Group 227">
                <a:extLst>
                  <a:ext uri="{FF2B5EF4-FFF2-40B4-BE49-F238E27FC236}">
                    <a16:creationId xmlns:a16="http://schemas.microsoft.com/office/drawing/2014/main" id="{D009E453-1C12-4303-860E-D99C1AB72D6A}"/>
                  </a:ext>
                </a:extLst>
              </p:cNvPr>
              <p:cNvGrpSpPr/>
              <p:nvPr/>
            </p:nvGrpSpPr>
            <p:grpSpPr>
              <a:xfrm>
                <a:off x="1638300" y="1209675"/>
                <a:ext cx="647700" cy="247650"/>
                <a:chOff x="1638300" y="1209675"/>
                <a:chExt cx="647700" cy="247650"/>
              </a:xfrm>
            </p:grpSpPr>
            <p:sp>
              <p:nvSpPr>
                <p:cNvPr id="235" name="Rectangle 234">
                  <a:extLst>
                    <a:ext uri="{FF2B5EF4-FFF2-40B4-BE49-F238E27FC236}">
                      <a16:creationId xmlns:a16="http://schemas.microsoft.com/office/drawing/2014/main" id="{F94D9408-7A6D-4148-9B23-CE9AE564EC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51749433-C51E-4708-B54B-DE77953DD8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9" name="Group 228">
                <a:extLst>
                  <a:ext uri="{FF2B5EF4-FFF2-40B4-BE49-F238E27FC236}">
                    <a16:creationId xmlns:a16="http://schemas.microsoft.com/office/drawing/2014/main" id="{00DF7E3F-3BBC-4E85-8107-8F4148EAEC83}"/>
                  </a:ext>
                </a:extLst>
              </p:cNvPr>
              <p:cNvGrpSpPr/>
              <p:nvPr/>
            </p:nvGrpSpPr>
            <p:grpSpPr>
              <a:xfrm>
                <a:off x="2286000" y="1209675"/>
                <a:ext cx="647700" cy="247650"/>
                <a:chOff x="1638300" y="1209675"/>
                <a:chExt cx="647700" cy="247650"/>
              </a:xfrm>
            </p:grpSpPr>
            <p:sp>
              <p:nvSpPr>
                <p:cNvPr id="233" name="Rectangle 232">
                  <a:extLst>
                    <a:ext uri="{FF2B5EF4-FFF2-40B4-BE49-F238E27FC236}">
                      <a16:creationId xmlns:a16="http://schemas.microsoft.com/office/drawing/2014/main" id="{CCF97A4F-90F1-4973-989E-BCD640A8B35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7AE7ECC-140D-427F-909A-3686D947EE0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C7C0BB09-46BD-41F0-954F-3D204063344C}"/>
                  </a:ext>
                </a:extLst>
              </p:cNvPr>
              <p:cNvGrpSpPr/>
              <p:nvPr/>
            </p:nvGrpSpPr>
            <p:grpSpPr>
              <a:xfrm>
                <a:off x="2933700" y="1209675"/>
                <a:ext cx="647700" cy="247650"/>
                <a:chOff x="1638300" y="1209675"/>
                <a:chExt cx="647700" cy="247650"/>
              </a:xfrm>
            </p:grpSpPr>
            <p:sp>
              <p:nvSpPr>
                <p:cNvPr id="231" name="Rectangle 230">
                  <a:extLst>
                    <a:ext uri="{FF2B5EF4-FFF2-40B4-BE49-F238E27FC236}">
                      <a16:creationId xmlns:a16="http://schemas.microsoft.com/office/drawing/2014/main" id="{77163C30-888C-4CAC-BE60-B8C0AA37362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E853C1E-5470-4F5B-8C32-079F60A816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7" name="TextBox 226">
              <a:extLst>
                <a:ext uri="{FF2B5EF4-FFF2-40B4-BE49-F238E27FC236}">
                  <a16:creationId xmlns:a16="http://schemas.microsoft.com/office/drawing/2014/main" id="{47E82C50-49FD-4381-81E6-BBE10B8400BA}"/>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89" name="Group 188">
            <a:extLst>
              <a:ext uri="{FF2B5EF4-FFF2-40B4-BE49-F238E27FC236}">
                <a16:creationId xmlns:a16="http://schemas.microsoft.com/office/drawing/2014/main" id="{4FBAFFE0-4506-4B67-A8D6-79277EE46690}"/>
              </a:ext>
            </a:extLst>
          </p:cNvPr>
          <p:cNvGrpSpPr/>
          <p:nvPr/>
        </p:nvGrpSpPr>
        <p:grpSpPr>
          <a:xfrm>
            <a:off x="3351685" y="2015338"/>
            <a:ext cx="7150100" cy="301528"/>
            <a:chOff x="1638300" y="1087993"/>
            <a:chExt cx="7150100" cy="369332"/>
          </a:xfrm>
        </p:grpSpPr>
        <p:grpSp>
          <p:nvGrpSpPr>
            <p:cNvPr id="191" name="Group 190">
              <a:extLst>
                <a:ext uri="{FF2B5EF4-FFF2-40B4-BE49-F238E27FC236}">
                  <a16:creationId xmlns:a16="http://schemas.microsoft.com/office/drawing/2014/main" id="{DF5A3E1C-C851-498C-B57E-6C259AA7F5CF}"/>
                </a:ext>
              </a:extLst>
            </p:cNvPr>
            <p:cNvGrpSpPr/>
            <p:nvPr/>
          </p:nvGrpSpPr>
          <p:grpSpPr>
            <a:xfrm>
              <a:off x="1638300" y="1209675"/>
              <a:ext cx="1943100" cy="247650"/>
              <a:chOff x="1638300" y="1209675"/>
              <a:chExt cx="1943100" cy="247650"/>
            </a:xfrm>
          </p:grpSpPr>
          <p:grpSp>
            <p:nvGrpSpPr>
              <p:cNvPr id="213" name="Group 212">
                <a:extLst>
                  <a:ext uri="{FF2B5EF4-FFF2-40B4-BE49-F238E27FC236}">
                    <a16:creationId xmlns:a16="http://schemas.microsoft.com/office/drawing/2014/main" id="{41C8DA14-4A61-40C5-BBAD-658C1F77C87A}"/>
                  </a:ext>
                </a:extLst>
              </p:cNvPr>
              <p:cNvGrpSpPr/>
              <p:nvPr/>
            </p:nvGrpSpPr>
            <p:grpSpPr>
              <a:xfrm>
                <a:off x="1638300" y="1209675"/>
                <a:ext cx="647700" cy="247650"/>
                <a:chOff x="1638300" y="1209675"/>
                <a:chExt cx="647700" cy="247650"/>
              </a:xfrm>
            </p:grpSpPr>
            <p:sp>
              <p:nvSpPr>
                <p:cNvPr id="220" name="Rectangle 219">
                  <a:extLst>
                    <a:ext uri="{FF2B5EF4-FFF2-40B4-BE49-F238E27FC236}">
                      <a16:creationId xmlns:a16="http://schemas.microsoft.com/office/drawing/2014/main" id="{FABA9068-5A90-423C-859D-BC34BD20F6C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79B8A1F1-4792-47AB-989A-9C116E1D38A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9EEC48F8-0B48-4C32-9395-AE3BCC9CD275}"/>
                  </a:ext>
                </a:extLst>
              </p:cNvPr>
              <p:cNvGrpSpPr/>
              <p:nvPr/>
            </p:nvGrpSpPr>
            <p:grpSpPr>
              <a:xfrm>
                <a:off x="2286000" y="1209675"/>
                <a:ext cx="647700" cy="247650"/>
                <a:chOff x="1638300" y="1209675"/>
                <a:chExt cx="647700" cy="247650"/>
              </a:xfrm>
            </p:grpSpPr>
            <p:sp>
              <p:nvSpPr>
                <p:cNvPr id="218" name="Rectangle 217">
                  <a:extLst>
                    <a:ext uri="{FF2B5EF4-FFF2-40B4-BE49-F238E27FC236}">
                      <a16:creationId xmlns:a16="http://schemas.microsoft.com/office/drawing/2014/main" id="{7E89D720-D0BB-499E-B4A9-41B40AF5ECA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77659C23-9F8D-4F69-B75E-D83D2AB2CBB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D2DC8F31-A3DE-4A02-81BA-40C940D2A733}"/>
                  </a:ext>
                </a:extLst>
              </p:cNvPr>
              <p:cNvGrpSpPr/>
              <p:nvPr/>
            </p:nvGrpSpPr>
            <p:grpSpPr>
              <a:xfrm>
                <a:off x="2933700" y="1209675"/>
                <a:ext cx="647700" cy="247650"/>
                <a:chOff x="1638300" y="1209675"/>
                <a:chExt cx="647700" cy="247650"/>
              </a:xfrm>
            </p:grpSpPr>
            <p:sp>
              <p:nvSpPr>
                <p:cNvPr id="216" name="Rectangle 215">
                  <a:extLst>
                    <a:ext uri="{FF2B5EF4-FFF2-40B4-BE49-F238E27FC236}">
                      <a16:creationId xmlns:a16="http://schemas.microsoft.com/office/drawing/2014/main" id="{864CD1D5-249D-4771-8978-3BED3BA6850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1A61DA72-BF8A-4B7F-90E1-3A4E40A0494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2" name="Group 191">
              <a:extLst>
                <a:ext uri="{FF2B5EF4-FFF2-40B4-BE49-F238E27FC236}">
                  <a16:creationId xmlns:a16="http://schemas.microsoft.com/office/drawing/2014/main" id="{F3386F24-38D4-41F5-B5BF-4BFDC5B747BD}"/>
                </a:ext>
              </a:extLst>
            </p:cNvPr>
            <p:cNvGrpSpPr/>
            <p:nvPr/>
          </p:nvGrpSpPr>
          <p:grpSpPr>
            <a:xfrm>
              <a:off x="3581400" y="1209675"/>
              <a:ext cx="1943100" cy="247650"/>
              <a:chOff x="1638300" y="1209675"/>
              <a:chExt cx="1943100" cy="247650"/>
            </a:xfrm>
          </p:grpSpPr>
          <p:grpSp>
            <p:nvGrpSpPr>
              <p:cNvPr id="204" name="Group 203">
                <a:extLst>
                  <a:ext uri="{FF2B5EF4-FFF2-40B4-BE49-F238E27FC236}">
                    <a16:creationId xmlns:a16="http://schemas.microsoft.com/office/drawing/2014/main" id="{0083DE98-7D63-4771-BABF-5D20C1CF8051}"/>
                  </a:ext>
                </a:extLst>
              </p:cNvPr>
              <p:cNvGrpSpPr/>
              <p:nvPr/>
            </p:nvGrpSpPr>
            <p:grpSpPr>
              <a:xfrm>
                <a:off x="1638300" y="1209675"/>
                <a:ext cx="647700" cy="247650"/>
                <a:chOff x="1638300" y="1209675"/>
                <a:chExt cx="647700" cy="247650"/>
              </a:xfrm>
            </p:grpSpPr>
            <p:sp>
              <p:nvSpPr>
                <p:cNvPr id="211" name="Rectangle 210">
                  <a:extLst>
                    <a:ext uri="{FF2B5EF4-FFF2-40B4-BE49-F238E27FC236}">
                      <a16:creationId xmlns:a16="http://schemas.microsoft.com/office/drawing/2014/main" id="{6EA8C7F4-A8B8-4E28-BE14-2FCFE11B178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81445C11-E304-40C0-8B34-9290519353B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BE0E9703-355E-430A-B89F-8E4CAEF41A63}"/>
                  </a:ext>
                </a:extLst>
              </p:cNvPr>
              <p:cNvGrpSpPr/>
              <p:nvPr/>
            </p:nvGrpSpPr>
            <p:grpSpPr>
              <a:xfrm>
                <a:off x="2286000" y="1209675"/>
                <a:ext cx="647700" cy="247650"/>
                <a:chOff x="1638300" y="1209675"/>
                <a:chExt cx="647700" cy="247650"/>
              </a:xfrm>
            </p:grpSpPr>
            <p:sp>
              <p:nvSpPr>
                <p:cNvPr id="209" name="Rectangle 208">
                  <a:extLst>
                    <a:ext uri="{FF2B5EF4-FFF2-40B4-BE49-F238E27FC236}">
                      <a16:creationId xmlns:a16="http://schemas.microsoft.com/office/drawing/2014/main" id="{1495FC77-F488-437E-BFED-579D5C1B167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4FCFF25-D405-4AD0-9393-294B9158E96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281C93F5-7C37-46EB-96BA-CD36C5BEE648}"/>
                  </a:ext>
                </a:extLst>
              </p:cNvPr>
              <p:cNvGrpSpPr/>
              <p:nvPr/>
            </p:nvGrpSpPr>
            <p:grpSpPr>
              <a:xfrm>
                <a:off x="2933700" y="1209675"/>
                <a:ext cx="647700" cy="247650"/>
                <a:chOff x="1638300" y="1209675"/>
                <a:chExt cx="647700" cy="247650"/>
              </a:xfrm>
            </p:grpSpPr>
            <p:sp>
              <p:nvSpPr>
                <p:cNvPr id="207" name="Rectangle 206">
                  <a:extLst>
                    <a:ext uri="{FF2B5EF4-FFF2-40B4-BE49-F238E27FC236}">
                      <a16:creationId xmlns:a16="http://schemas.microsoft.com/office/drawing/2014/main" id="{230BCFCA-C36B-4C20-AE3C-D26EE616E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D58369C-7CB4-4304-A49F-8579C1A180A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192">
              <a:extLst>
                <a:ext uri="{FF2B5EF4-FFF2-40B4-BE49-F238E27FC236}">
                  <a16:creationId xmlns:a16="http://schemas.microsoft.com/office/drawing/2014/main" id="{FF1BD51A-C0D7-49C8-B9AD-F4860615E8F0}"/>
                </a:ext>
              </a:extLst>
            </p:cNvPr>
            <p:cNvGrpSpPr/>
            <p:nvPr/>
          </p:nvGrpSpPr>
          <p:grpSpPr>
            <a:xfrm>
              <a:off x="6845300" y="1209675"/>
              <a:ext cx="1943100" cy="247650"/>
              <a:chOff x="1638300" y="1209675"/>
              <a:chExt cx="1943100" cy="247650"/>
            </a:xfrm>
          </p:grpSpPr>
          <p:grpSp>
            <p:nvGrpSpPr>
              <p:cNvPr id="195" name="Group 194">
                <a:extLst>
                  <a:ext uri="{FF2B5EF4-FFF2-40B4-BE49-F238E27FC236}">
                    <a16:creationId xmlns:a16="http://schemas.microsoft.com/office/drawing/2014/main" id="{75DF0629-128C-46D3-8ACC-39D07CE8C1EF}"/>
                  </a:ext>
                </a:extLst>
              </p:cNvPr>
              <p:cNvGrpSpPr/>
              <p:nvPr/>
            </p:nvGrpSpPr>
            <p:grpSpPr>
              <a:xfrm>
                <a:off x="1638300" y="1209675"/>
                <a:ext cx="647700" cy="247650"/>
                <a:chOff x="1638300" y="1209675"/>
                <a:chExt cx="647700" cy="247650"/>
              </a:xfrm>
            </p:grpSpPr>
            <p:sp>
              <p:nvSpPr>
                <p:cNvPr id="202" name="Rectangle 201">
                  <a:extLst>
                    <a:ext uri="{FF2B5EF4-FFF2-40B4-BE49-F238E27FC236}">
                      <a16:creationId xmlns:a16="http://schemas.microsoft.com/office/drawing/2014/main" id="{06EAB2BA-8E4C-4EBA-83EA-B40F4EFF186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CBD2BEE4-38B1-47F5-868F-96C4C3122C6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AFC4EEA9-9682-4F74-AE88-AA47090FF25F}"/>
                  </a:ext>
                </a:extLst>
              </p:cNvPr>
              <p:cNvGrpSpPr/>
              <p:nvPr/>
            </p:nvGrpSpPr>
            <p:grpSpPr>
              <a:xfrm>
                <a:off x="2286000" y="1209675"/>
                <a:ext cx="647700" cy="247650"/>
                <a:chOff x="1638300" y="1209675"/>
                <a:chExt cx="647700" cy="247650"/>
              </a:xfrm>
            </p:grpSpPr>
            <p:sp>
              <p:nvSpPr>
                <p:cNvPr id="200" name="Rectangle 199">
                  <a:extLst>
                    <a:ext uri="{FF2B5EF4-FFF2-40B4-BE49-F238E27FC236}">
                      <a16:creationId xmlns:a16="http://schemas.microsoft.com/office/drawing/2014/main" id="{AFDA46AC-2293-4C36-BC84-61A7EC81D61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942F9060-9253-4D70-B980-32DB7991B7D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F7DC9D34-0788-40B3-A203-F47C1D160FAE}"/>
                  </a:ext>
                </a:extLst>
              </p:cNvPr>
              <p:cNvGrpSpPr/>
              <p:nvPr/>
            </p:nvGrpSpPr>
            <p:grpSpPr>
              <a:xfrm>
                <a:off x="2933700" y="1209675"/>
                <a:ext cx="647700" cy="247650"/>
                <a:chOff x="1638300" y="1209675"/>
                <a:chExt cx="647700" cy="247650"/>
              </a:xfrm>
            </p:grpSpPr>
            <p:sp>
              <p:nvSpPr>
                <p:cNvPr id="198" name="Rectangle 197">
                  <a:extLst>
                    <a:ext uri="{FF2B5EF4-FFF2-40B4-BE49-F238E27FC236}">
                      <a16:creationId xmlns:a16="http://schemas.microsoft.com/office/drawing/2014/main" id="{68FAA6E2-DD79-4634-82DD-E21C054D6E7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B3908E83-AA42-4625-A59B-6EE5DBE5A66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4" name="TextBox 193">
              <a:extLst>
                <a:ext uri="{FF2B5EF4-FFF2-40B4-BE49-F238E27FC236}">
                  <a16:creationId xmlns:a16="http://schemas.microsoft.com/office/drawing/2014/main" id="{7BF840AA-5E70-4F3E-A862-B537A7DFFBA8}"/>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156" name="Group 155">
            <a:extLst>
              <a:ext uri="{FF2B5EF4-FFF2-40B4-BE49-F238E27FC236}">
                <a16:creationId xmlns:a16="http://schemas.microsoft.com/office/drawing/2014/main" id="{B552D444-6ABE-4C76-BC48-52773C8FF744}"/>
              </a:ext>
            </a:extLst>
          </p:cNvPr>
          <p:cNvGrpSpPr/>
          <p:nvPr/>
        </p:nvGrpSpPr>
        <p:grpSpPr>
          <a:xfrm>
            <a:off x="3351685" y="2227754"/>
            <a:ext cx="7150100" cy="301528"/>
            <a:chOff x="1638300" y="1087993"/>
            <a:chExt cx="7150100" cy="369332"/>
          </a:xfrm>
        </p:grpSpPr>
        <p:grpSp>
          <p:nvGrpSpPr>
            <p:cNvPr id="158" name="Group 157">
              <a:extLst>
                <a:ext uri="{FF2B5EF4-FFF2-40B4-BE49-F238E27FC236}">
                  <a16:creationId xmlns:a16="http://schemas.microsoft.com/office/drawing/2014/main" id="{71403A81-9BCE-43D7-AC70-5DD92C5C109F}"/>
                </a:ext>
              </a:extLst>
            </p:cNvPr>
            <p:cNvGrpSpPr/>
            <p:nvPr/>
          </p:nvGrpSpPr>
          <p:grpSpPr>
            <a:xfrm>
              <a:off x="1638300" y="1209675"/>
              <a:ext cx="1943100" cy="247650"/>
              <a:chOff x="1638300" y="1209675"/>
              <a:chExt cx="1943100" cy="247650"/>
            </a:xfrm>
          </p:grpSpPr>
          <p:grpSp>
            <p:nvGrpSpPr>
              <p:cNvPr id="180" name="Group 179">
                <a:extLst>
                  <a:ext uri="{FF2B5EF4-FFF2-40B4-BE49-F238E27FC236}">
                    <a16:creationId xmlns:a16="http://schemas.microsoft.com/office/drawing/2014/main" id="{E82D714F-A084-4CD1-98CC-3DF9866ED0C1}"/>
                  </a:ext>
                </a:extLst>
              </p:cNvPr>
              <p:cNvGrpSpPr/>
              <p:nvPr/>
            </p:nvGrpSpPr>
            <p:grpSpPr>
              <a:xfrm>
                <a:off x="1638300" y="1209675"/>
                <a:ext cx="647700" cy="247650"/>
                <a:chOff x="1638300" y="1209675"/>
                <a:chExt cx="647700" cy="247650"/>
              </a:xfrm>
            </p:grpSpPr>
            <p:sp>
              <p:nvSpPr>
                <p:cNvPr id="187" name="Rectangle 186">
                  <a:extLst>
                    <a:ext uri="{FF2B5EF4-FFF2-40B4-BE49-F238E27FC236}">
                      <a16:creationId xmlns:a16="http://schemas.microsoft.com/office/drawing/2014/main" id="{FA3AA3C4-AE1A-44D2-A7C9-09729B95B3D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2C6B2AB2-77F1-4CE7-A46B-854957DEC62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DE42E52D-CDFB-44C0-A6AC-F3114B1B47E1}"/>
                  </a:ext>
                </a:extLst>
              </p:cNvPr>
              <p:cNvGrpSpPr/>
              <p:nvPr/>
            </p:nvGrpSpPr>
            <p:grpSpPr>
              <a:xfrm>
                <a:off x="2286000" y="1209675"/>
                <a:ext cx="647700" cy="247650"/>
                <a:chOff x="1638300" y="1209675"/>
                <a:chExt cx="647700" cy="247650"/>
              </a:xfrm>
            </p:grpSpPr>
            <p:sp>
              <p:nvSpPr>
                <p:cNvPr id="185" name="Rectangle 184">
                  <a:extLst>
                    <a:ext uri="{FF2B5EF4-FFF2-40B4-BE49-F238E27FC236}">
                      <a16:creationId xmlns:a16="http://schemas.microsoft.com/office/drawing/2014/main" id="{A598D3A7-5B35-49B5-AA09-F6F9F43738C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2318E200-EA20-466B-BC05-AE94E97659C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B1CAF73B-D731-4845-B52B-B4F6006FF2F0}"/>
                  </a:ext>
                </a:extLst>
              </p:cNvPr>
              <p:cNvGrpSpPr/>
              <p:nvPr/>
            </p:nvGrpSpPr>
            <p:grpSpPr>
              <a:xfrm>
                <a:off x="2933700" y="1209675"/>
                <a:ext cx="647700" cy="247650"/>
                <a:chOff x="1638300" y="1209675"/>
                <a:chExt cx="647700" cy="247650"/>
              </a:xfrm>
            </p:grpSpPr>
            <p:sp>
              <p:nvSpPr>
                <p:cNvPr id="183" name="Rectangle 182">
                  <a:extLst>
                    <a:ext uri="{FF2B5EF4-FFF2-40B4-BE49-F238E27FC236}">
                      <a16:creationId xmlns:a16="http://schemas.microsoft.com/office/drawing/2014/main" id="{36070B71-93BA-409A-ADA0-93FD560AD9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C887595F-AF94-42A8-818A-9EB556FBF3DD}"/>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a:extLst>
                <a:ext uri="{FF2B5EF4-FFF2-40B4-BE49-F238E27FC236}">
                  <a16:creationId xmlns:a16="http://schemas.microsoft.com/office/drawing/2014/main" id="{FABE69DD-4F86-4DB0-80DC-5B39BD458640}"/>
                </a:ext>
              </a:extLst>
            </p:cNvPr>
            <p:cNvGrpSpPr/>
            <p:nvPr/>
          </p:nvGrpSpPr>
          <p:grpSpPr>
            <a:xfrm>
              <a:off x="3581400" y="1209675"/>
              <a:ext cx="1943100" cy="247650"/>
              <a:chOff x="1638300" y="1209675"/>
              <a:chExt cx="1943100" cy="247650"/>
            </a:xfrm>
          </p:grpSpPr>
          <p:grpSp>
            <p:nvGrpSpPr>
              <p:cNvPr id="171" name="Group 170">
                <a:extLst>
                  <a:ext uri="{FF2B5EF4-FFF2-40B4-BE49-F238E27FC236}">
                    <a16:creationId xmlns:a16="http://schemas.microsoft.com/office/drawing/2014/main" id="{71E85CF8-A4DC-48AA-B9A0-95357F20E8A6}"/>
                  </a:ext>
                </a:extLst>
              </p:cNvPr>
              <p:cNvGrpSpPr/>
              <p:nvPr/>
            </p:nvGrpSpPr>
            <p:grpSpPr>
              <a:xfrm>
                <a:off x="1638300" y="1209675"/>
                <a:ext cx="647700" cy="247650"/>
                <a:chOff x="1638300" y="1209675"/>
                <a:chExt cx="647700" cy="247650"/>
              </a:xfrm>
            </p:grpSpPr>
            <p:sp>
              <p:nvSpPr>
                <p:cNvPr id="178" name="Rectangle 177">
                  <a:extLst>
                    <a:ext uri="{FF2B5EF4-FFF2-40B4-BE49-F238E27FC236}">
                      <a16:creationId xmlns:a16="http://schemas.microsoft.com/office/drawing/2014/main" id="{FAAECE6F-3939-4C74-89D5-8D3E850BBAE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E7525EED-0EA1-4869-93E5-3916D8BA626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20AEBDFD-9D9D-4409-9327-E06B46C823B2}"/>
                  </a:ext>
                </a:extLst>
              </p:cNvPr>
              <p:cNvGrpSpPr/>
              <p:nvPr/>
            </p:nvGrpSpPr>
            <p:grpSpPr>
              <a:xfrm>
                <a:off x="2286000" y="1209675"/>
                <a:ext cx="647700" cy="247650"/>
                <a:chOff x="1638300" y="1209675"/>
                <a:chExt cx="647700" cy="247650"/>
              </a:xfrm>
            </p:grpSpPr>
            <p:sp>
              <p:nvSpPr>
                <p:cNvPr id="176" name="Rectangle 175">
                  <a:extLst>
                    <a:ext uri="{FF2B5EF4-FFF2-40B4-BE49-F238E27FC236}">
                      <a16:creationId xmlns:a16="http://schemas.microsoft.com/office/drawing/2014/main" id="{5DA0DF12-EFC4-4D23-BF67-5AE19B20C63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A4362DD0-4895-4E21-B4D4-FA52A359E89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5752FAA2-7AB8-4DF1-94D9-64788027661D}"/>
                  </a:ext>
                </a:extLst>
              </p:cNvPr>
              <p:cNvGrpSpPr/>
              <p:nvPr/>
            </p:nvGrpSpPr>
            <p:grpSpPr>
              <a:xfrm>
                <a:off x="2933700" y="1209675"/>
                <a:ext cx="647700" cy="247650"/>
                <a:chOff x="1638300" y="1209675"/>
                <a:chExt cx="647700" cy="247650"/>
              </a:xfrm>
            </p:grpSpPr>
            <p:sp>
              <p:nvSpPr>
                <p:cNvPr id="174" name="Rectangle 173">
                  <a:extLst>
                    <a:ext uri="{FF2B5EF4-FFF2-40B4-BE49-F238E27FC236}">
                      <a16:creationId xmlns:a16="http://schemas.microsoft.com/office/drawing/2014/main" id="{5BFC6FF5-5DC1-4B97-BBD7-BD3A062C52A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540F3B09-B60C-4789-94B6-B200A6C9A93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0" name="Group 159">
              <a:extLst>
                <a:ext uri="{FF2B5EF4-FFF2-40B4-BE49-F238E27FC236}">
                  <a16:creationId xmlns:a16="http://schemas.microsoft.com/office/drawing/2014/main" id="{8F2165C5-47C0-438C-8ABE-30AB6BA2C433}"/>
                </a:ext>
              </a:extLst>
            </p:cNvPr>
            <p:cNvGrpSpPr/>
            <p:nvPr/>
          </p:nvGrpSpPr>
          <p:grpSpPr>
            <a:xfrm>
              <a:off x="6845300" y="1209675"/>
              <a:ext cx="1943100" cy="247650"/>
              <a:chOff x="1638300" y="1209675"/>
              <a:chExt cx="1943100" cy="247650"/>
            </a:xfrm>
          </p:grpSpPr>
          <p:grpSp>
            <p:nvGrpSpPr>
              <p:cNvPr id="162" name="Group 161">
                <a:extLst>
                  <a:ext uri="{FF2B5EF4-FFF2-40B4-BE49-F238E27FC236}">
                    <a16:creationId xmlns:a16="http://schemas.microsoft.com/office/drawing/2014/main" id="{B0E7FA4C-3680-4B1A-BB3F-265B389CCC56}"/>
                  </a:ext>
                </a:extLst>
              </p:cNvPr>
              <p:cNvGrpSpPr/>
              <p:nvPr/>
            </p:nvGrpSpPr>
            <p:grpSpPr>
              <a:xfrm>
                <a:off x="1638300" y="1209675"/>
                <a:ext cx="647700" cy="247650"/>
                <a:chOff x="1638300" y="1209675"/>
                <a:chExt cx="647700" cy="247650"/>
              </a:xfrm>
            </p:grpSpPr>
            <p:sp>
              <p:nvSpPr>
                <p:cNvPr id="169" name="Rectangle 168">
                  <a:extLst>
                    <a:ext uri="{FF2B5EF4-FFF2-40B4-BE49-F238E27FC236}">
                      <a16:creationId xmlns:a16="http://schemas.microsoft.com/office/drawing/2014/main" id="{69AF16D9-E1DD-42ED-8BE0-9ED78DC3503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2DEC7F33-1E19-4F8C-878D-EC6EA71877C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D88BD83C-25BE-4431-BF6C-BFA243CBE00F}"/>
                  </a:ext>
                </a:extLst>
              </p:cNvPr>
              <p:cNvGrpSpPr/>
              <p:nvPr/>
            </p:nvGrpSpPr>
            <p:grpSpPr>
              <a:xfrm>
                <a:off x="2286000" y="1209675"/>
                <a:ext cx="647700" cy="247650"/>
                <a:chOff x="1638300" y="1209675"/>
                <a:chExt cx="647700" cy="247650"/>
              </a:xfrm>
            </p:grpSpPr>
            <p:sp>
              <p:nvSpPr>
                <p:cNvPr id="167" name="Rectangle 166">
                  <a:extLst>
                    <a:ext uri="{FF2B5EF4-FFF2-40B4-BE49-F238E27FC236}">
                      <a16:creationId xmlns:a16="http://schemas.microsoft.com/office/drawing/2014/main" id="{901A7D6A-8211-4354-9B9D-3A0A25F3D33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B5CDED1-3ED6-4692-A8ED-60A98D8497A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41ADA375-CAB4-4396-A846-8929A80F55C0}"/>
                  </a:ext>
                </a:extLst>
              </p:cNvPr>
              <p:cNvGrpSpPr/>
              <p:nvPr/>
            </p:nvGrpSpPr>
            <p:grpSpPr>
              <a:xfrm>
                <a:off x="2933700" y="1209675"/>
                <a:ext cx="647700" cy="247650"/>
                <a:chOff x="1638300" y="1209675"/>
                <a:chExt cx="647700" cy="247650"/>
              </a:xfrm>
            </p:grpSpPr>
            <p:sp>
              <p:nvSpPr>
                <p:cNvPr id="165" name="Rectangle 164">
                  <a:extLst>
                    <a:ext uri="{FF2B5EF4-FFF2-40B4-BE49-F238E27FC236}">
                      <a16:creationId xmlns:a16="http://schemas.microsoft.com/office/drawing/2014/main" id="{C406B905-0EC9-4977-AAE0-C7A53B27779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9BC0D8A6-DE13-43BC-90E8-D9FCFDD6EEB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1" name="TextBox 160">
              <a:extLst>
                <a:ext uri="{FF2B5EF4-FFF2-40B4-BE49-F238E27FC236}">
                  <a16:creationId xmlns:a16="http://schemas.microsoft.com/office/drawing/2014/main" id="{56DB828F-5E3D-485D-B463-4235BFFBB272}"/>
                </a:ext>
              </a:extLst>
            </p:cNvPr>
            <p:cNvSpPr txBox="1"/>
            <p:nvPr/>
          </p:nvSpPr>
          <p:spPr>
            <a:xfrm>
              <a:off x="5437565" y="1087993"/>
              <a:ext cx="1497526" cy="369332"/>
            </a:xfrm>
            <a:prstGeom prst="rect">
              <a:avLst/>
            </a:prstGeom>
            <a:noFill/>
          </p:spPr>
          <p:txBody>
            <a:bodyPr wrap="none" rtlCol="0">
              <a:spAutoFit/>
            </a:bodyPr>
            <a:lstStyle/>
            <a:p>
              <a:r>
                <a:rPr lang="en-US" dirty="0"/>
                <a:t>…………….........</a:t>
              </a:r>
            </a:p>
          </p:txBody>
        </p:sp>
      </p:grpSp>
      <p:grpSp>
        <p:nvGrpSpPr>
          <p:cNvPr id="327" name="Group 326">
            <a:extLst>
              <a:ext uri="{FF2B5EF4-FFF2-40B4-BE49-F238E27FC236}">
                <a16:creationId xmlns:a16="http://schemas.microsoft.com/office/drawing/2014/main" id="{387DA892-14C2-4E38-BF49-5795BE0B6E0B}"/>
              </a:ext>
            </a:extLst>
          </p:cNvPr>
          <p:cNvGrpSpPr/>
          <p:nvPr/>
        </p:nvGrpSpPr>
        <p:grpSpPr>
          <a:xfrm>
            <a:off x="3351685" y="2527532"/>
            <a:ext cx="1943100" cy="202185"/>
            <a:chOff x="1638300" y="1209675"/>
            <a:chExt cx="1943100" cy="247650"/>
          </a:xfrm>
        </p:grpSpPr>
        <p:grpSp>
          <p:nvGrpSpPr>
            <p:cNvPr id="349" name="Group 348">
              <a:extLst>
                <a:ext uri="{FF2B5EF4-FFF2-40B4-BE49-F238E27FC236}">
                  <a16:creationId xmlns:a16="http://schemas.microsoft.com/office/drawing/2014/main" id="{D7599491-2063-4320-8CCC-92304B77352A}"/>
                </a:ext>
              </a:extLst>
            </p:cNvPr>
            <p:cNvGrpSpPr/>
            <p:nvPr/>
          </p:nvGrpSpPr>
          <p:grpSpPr>
            <a:xfrm>
              <a:off x="1638300" y="1209675"/>
              <a:ext cx="647700" cy="247650"/>
              <a:chOff x="1638300" y="1209675"/>
              <a:chExt cx="647700" cy="247650"/>
            </a:xfrm>
          </p:grpSpPr>
          <p:sp>
            <p:nvSpPr>
              <p:cNvPr id="356" name="Rectangle 355">
                <a:extLst>
                  <a:ext uri="{FF2B5EF4-FFF2-40B4-BE49-F238E27FC236}">
                    <a16:creationId xmlns:a16="http://schemas.microsoft.com/office/drawing/2014/main" id="{52DC667D-49EC-4DDD-885C-8BCA6CC7B79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C7056DA4-C4E0-4954-9F9A-F3587FBBB8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349">
              <a:extLst>
                <a:ext uri="{FF2B5EF4-FFF2-40B4-BE49-F238E27FC236}">
                  <a16:creationId xmlns:a16="http://schemas.microsoft.com/office/drawing/2014/main" id="{0DB2D902-DA3F-4AA9-AD9D-093D48527BBF}"/>
                </a:ext>
              </a:extLst>
            </p:cNvPr>
            <p:cNvGrpSpPr/>
            <p:nvPr/>
          </p:nvGrpSpPr>
          <p:grpSpPr>
            <a:xfrm>
              <a:off x="2286000" y="1209675"/>
              <a:ext cx="647700" cy="247650"/>
              <a:chOff x="1638300" y="1209675"/>
              <a:chExt cx="647700" cy="247650"/>
            </a:xfrm>
          </p:grpSpPr>
          <p:sp>
            <p:nvSpPr>
              <p:cNvPr id="354" name="Rectangle 353">
                <a:extLst>
                  <a:ext uri="{FF2B5EF4-FFF2-40B4-BE49-F238E27FC236}">
                    <a16:creationId xmlns:a16="http://schemas.microsoft.com/office/drawing/2014/main" id="{776B2EEE-05F5-44EC-804A-28A48DDA851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7CA6E460-A9AE-4B66-BCA2-EC05A0D3723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a:extLst>
                <a:ext uri="{FF2B5EF4-FFF2-40B4-BE49-F238E27FC236}">
                  <a16:creationId xmlns:a16="http://schemas.microsoft.com/office/drawing/2014/main" id="{376FC469-A77E-4F1D-AC94-18EA27F824D9}"/>
                </a:ext>
              </a:extLst>
            </p:cNvPr>
            <p:cNvGrpSpPr/>
            <p:nvPr/>
          </p:nvGrpSpPr>
          <p:grpSpPr>
            <a:xfrm>
              <a:off x="2933700" y="1209675"/>
              <a:ext cx="647700" cy="247650"/>
              <a:chOff x="1638300" y="1209675"/>
              <a:chExt cx="647700" cy="247650"/>
            </a:xfrm>
          </p:grpSpPr>
          <p:sp>
            <p:nvSpPr>
              <p:cNvPr id="352" name="Rectangle 351">
                <a:extLst>
                  <a:ext uri="{FF2B5EF4-FFF2-40B4-BE49-F238E27FC236}">
                    <a16:creationId xmlns:a16="http://schemas.microsoft.com/office/drawing/2014/main" id="{C97DFDD9-221C-44C7-9D3A-405D694C517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31A15406-C5A4-449C-AAED-E1C13335986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327">
            <a:extLst>
              <a:ext uri="{FF2B5EF4-FFF2-40B4-BE49-F238E27FC236}">
                <a16:creationId xmlns:a16="http://schemas.microsoft.com/office/drawing/2014/main" id="{163D6BF8-ED4F-44FF-8AD4-AB16055855E2}"/>
              </a:ext>
            </a:extLst>
          </p:cNvPr>
          <p:cNvGrpSpPr/>
          <p:nvPr/>
        </p:nvGrpSpPr>
        <p:grpSpPr>
          <a:xfrm>
            <a:off x="5294785" y="2527532"/>
            <a:ext cx="1943100" cy="202185"/>
            <a:chOff x="1638300" y="1209675"/>
            <a:chExt cx="1943100" cy="247650"/>
          </a:xfrm>
        </p:grpSpPr>
        <p:grpSp>
          <p:nvGrpSpPr>
            <p:cNvPr id="340" name="Group 339">
              <a:extLst>
                <a:ext uri="{FF2B5EF4-FFF2-40B4-BE49-F238E27FC236}">
                  <a16:creationId xmlns:a16="http://schemas.microsoft.com/office/drawing/2014/main" id="{6AEE3CC0-949A-455E-B674-670D055BC2C0}"/>
                </a:ext>
              </a:extLst>
            </p:cNvPr>
            <p:cNvGrpSpPr/>
            <p:nvPr/>
          </p:nvGrpSpPr>
          <p:grpSpPr>
            <a:xfrm>
              <a:off x="1638300" y="1209675"/>
              <a:ext cx="647700" cy="247650"/>
              <a:chOff x="1638300" y="1209675"/>
              <a:chExt cx="647700" cy="247650"/>
            </a:xfrm>
          </p:grpSpPr>
          <p:sp>
            <p:nvSpPr>
              <p:cNvPr id="347" name="Rectangle 346">
                <a:extLst>
                  <a:ext uri="{FF2B5EF4-FFF2-40B4-BE49-F238E27FC236}">
                    <a16:creationId xmlns:a16="http://schemas.microsoft.com/office/drawing/2014/main" id="{6653F367-8B67-446F-B5B1-9FF4B501C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58F894A2-CBBE-4D08-8F36-86272639F9D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a:extLst>
                <a:ext uri="{FF2B5EF4-FFF2-40B4-BE49-F238E27FC236}">
                  <a16:creationId xmlns:a16="http://schemas.microsoft.com/office/drawing/2014/main" id="{2524139D-B685-4211-A73F-C3474523CD12}"/>
                </a:ext>
              </a:extLst>
            </p:cNvPr>
            <p:cNvGrpSpPr/>
            <p:nvPr/>
          </p:nvGrpSpPr>
          <p:grpSpPr>
            <a:xfrm>
              <a:off x="2286000" y="1209675"/>
              <a:ext cx="647700" cy="247650"/>
              <a:chOff x="1638300" y="1209675"/>
              <a:chExt cx="647700" cy="247650"/>
            </a:xfrm>
          </p:grpSpPr>
          <p:sp>
            <p:nvSpPr>
              <p:cNvPr id="345" name="Rectangle 344">
                <a:extLst>
                  <a:ext uri="{FF2B5EF4-FFF2-40B4-BE49-F238E27FC236}">
                    <a16:creationId xmlns:a16="http://schemas.microsoft.com/office/drawing/2014/main" id="{FECB20A5-A90C-4BBD-A91D-13488DD5DAD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6C3866F6-0AAA-454A-BEA9-455FD406D2C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2" name="Group 341">
              <a:extLst>
                <a:ext uri="{FF2B5EF4-FFF2-40B4-BE49-F238E27FC236}">
                  <a16:creationId xmlns:a16="http://schemas.microsoft.com/office/drawing/2014/main" id="{D4E97AF4-F200-4729-981C-C07E8D7E84CD}"/>
                </a:ext>
              </a:extLst>
            </p:cNvPr>
            <p:cNvGrpSpPr/>
            <p:nvPr/>
          </p:nvGrpSpPr>
          <p:grpSpPr>
            <a:xfrm>
              <a:off x="2933700" y="1209675"/>
              <a:ext cx="647700" cy="247650"/>
              <a:chOff x="1638300" y="1209675"/>
              <a:chExt cx="647700" cy="247650"/>
            </a:xfrm>
          </p:grpSpPr>
          <p:sp>
            <p:nvSpPr>
              <p:cNvPr id="343" name="Rectangle 342">
                <a:extLst>
                  <a:ext uri="{FF2B5EF4-FFF2-40B4-BE49-F238E27FC236}">
                    <a16:creationId xmlns:a16="http://schemas.microsoft.com/office/drawing/2014/main" id="{FC4390F5-DFC3-4759-90D6-BC3CCDCB7E3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D016EB8-4298-4205-9041-14EAE34EFFC7}"/>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9" name="Group 328">
            <a:extLst>
              <a:ext uri="{FF2B5EF4-FFF2-40B4-BE49-F238E27FC236}">
                <a16:creationId xmlns:a16="http://schemas.microsoft.com/office/drawing/2014/main" id="{E0070A76-7F06-4533-9073-543B6C52341F}"/>
              </a:ext>
            </a:extLst>
          </p:cNvPr>
          <p:cNvGrpSpPr/>
          <p:nvPr/>
        </p:nvGrpSpPr>
        <p:grpSpPr>
          <a:xfrm>
            <a:off x="8558685" y="2527532"/>
            <a:ext cx="1943100" cy="202185"/>
            <a:chOff x="1638300" y="1209675"/>
            <a:chExt cx="1943100" cy="247650"/>
          </a:xfrm>
        </p:grpSpPr>
        <p:grpSp>
          <p:nvGrpSpPr>
            <p:cNvPr id="331" name="Group 330">
              <a:extLst>
                <a:ext uri="{FF2B5EF4-FFF2-40B4-BE49-F238E27FC236}">
                  <a16:creationId xmlns:a16="http://schemas.microsoft.com/office/drawing/2014/main" id="{22A2F8B8-DC79-489D-A5E0-4DE734A7E955}"/>
                </a:ext>
              </a:extLst>
            </p:cNvPr>
            <p:cNvGrpSpPr/>
            <p:nvPr/>
          </p:nvGrpSpPr>
          <p:grpSpPr>
            <a:xfrm>
              <a:off x="1638300" y="1209675"/>
              <a:ext cx="647700" cy="247650"/>
              <a:chOff x="1638300" y="1209675"/>
              <a:chExt cx="647700" cy="247650"/>
            </a:xfrm>
          </p:grpSpPr>
          <p:sp>
            <p:nvSpPr>
              <p:cNvPr id="338" name="Rectangle 337">
                <a:extLst>
                  <a:ext uri="{FF2B5EF4-FFF2-40B4-BE49-F238E27FC236}">
                    <a16:creationId xmlns:a16="http://schemas.microsoft.com/office/drawing/2014/main" id="{5C45CC9A-2556-4995-92AC-170B0001206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D4147CE9-BD70-482D-BBBE-08CFA899C32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2" name="Group 331">
              <a:extLst>
                <a:ext uri="{FF2B5EF4-FFF2-40B4-BE49-F238E27FC236}">
                  <a16:creationId xmlns:a16="http://schemas.microsoft.com/office/drawing/2014/main" id="{0482A63E-813A-42EA-9678-8A83F6B821A7}"/>
                </a:ext>
              </a:extLst>
            </p:cNvPr>
            <p:cNvGrpSpPr/>
            <p:nvPr/>
          </p:nvGrpSpPr>
          <p:grpSpPr>
            <a:xfrm>
              <a:off x="2286000" y="1209675"/>
              <a:ext cx="647700" cy="247650"/>
              <a:chOff x="1638300" y="1209675"/>
              <a:chExt cx="647700" cy="247650"/>
            </a:xfrm>
          </p:grpSpPr>
          <p:sp>
            <p:nvSpPr>
              <p:cNvPr id="336" name="Rectangle 335">
                <a:extLst>
                  <a:ext uri="{FF2B5EF4-FFF2-40B4-BE49-F238E27FC236}">
                    <a16:creationId xmlns:a16="http://schemas.microsoft.com/office/drawing/2014/main" id="{337549F6-74AD-4BCE-B25D-E5859D36EA0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EC7F327-DDFA-4CB6-9801-7DFA8874335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a:extLst>
                <a:ext uri="{FF2B5EF4-FFF2-40B4-BE49-F238E27FC236}">
                  <a16:creationId xmlns:a16="http://schemas.microsoft.com/office/drawing/2014/main" id="{DED37A12-F54A-4C8E-A9B5-6D044CAE7429}"/>
                </a:ext>
              </a:extLst>
            </p:cNvPr>
            <p:cNvGrpSpPr/>
            <p:nvPr/>
          </p:nvGrpSpPr>
          <p:grpSpPr>
            <a:xfrm>
              <a:off x="2933700" y="1209675"/>
              <a:ext cx="647700" cy="247650"/>
              <a:chOff x="1638300" y="1209675"/>
              <a:chExt cx="647700" cy="247650"/>
            </a:xfrm>
          </p:grpSpPr>
          <p:sp>
            <p:nvSpPr>
              <p:cNvPr id="334" name="Rectangle 333">
                <a:extLst>
                  <a:ext uri="{FF2B5EF4-FFF2-40B4-BE49-F238E27FC236}">
                    <a16:creationId xmlns:a16="http://schemas.microsoft.com/office/drawing/2014/main" id="{D1AA7FD4-F5C9-48FB-9E42-2A5AF1D8F0B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8EC21AA7-54EF-48C3-86C2-2CE5BFE66D8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30" name="TextBox 329">
            <a:extLst>
              <a:ext uri="{FF2B5EF4-FFF2-40B4-BE49-F238E27FC236}">
                <a16:creationId xmlns:a16="http://schemas.microsoft.com/office/drawing/2014/main" id="{7482AB26-61B3-47EF-9BEC-F59FFE526192}"/>
              </a:ext>
            </a:extLst>
          </p:cNvPr>
          <p:cNvSpPr txBox="1"/>
          <p:nvPr/>
        </p:nvSpPr>
        <p:spPr>
          <a:xfrm>
            <a:off x="7150950" y="2428189"/>
            <a:ext cx="1497526" cy="301528"/>
          </a:xfrm>
          <a:prstGeom prst="rect">
            <a:avLst/>
          </a:prstGeom>
          <a:noFill/>
        </p:spPr>
        <p:txBody>
          <a:bodyPr wrap="none" rtlCol="0">
            <a:spAutoFit/>
          </a:bodyPr>
          <a:lstStyle/>
          <a:p>
            <a:r>
              <a:rPr lang="en-US" dirty="0"/>
              <a:t>…………….........</a:t>
            </a:r>
          </a:p>
        </p:txBody>
      </p:sp>
      <p:grpSp>
        <p:nvGrpSpPr>
          <p:cNvPr id="294" name="Group 293">
            <a:extLst>
              <a:ext uri="{FF2B5EF4-FFF2-40B4-BE49-F238E27FC236}">
                <a16:creationId xmlns:a16="http://schemas.microsoft.com/office/drawing/2014/main" id="{046E4D62-35A3-4E43-857E-D57928C2E016}"/>
              </a:ext>
            </a:extLst>
          </p:cNvPr>
          <p:cNvGrpSpPr/>
          <p:nvPr/>
        </p:nvGrpSpPr>
        <p:grpSpPr>
          <a:xfrm>
            <a:off x="3351685" y="2727967"/>
            <a:ext cx="1943100" cy="202185"/>
            <a:chOff x="1638300" y="1209675"/>
            <a:chExt cx="1943100" cy="247650"/>
          </a:xfrm>
        </p:grpSpPr>
        <p:grpSp>
          <p:nvGrpSpPr>
            <p:cNvPr id="316" name="Group 315">
              <a:extLst>
                <a:ext uri="{FF2B5EF4-FFF2-40B4-BE49-F238E27FC236}">
                  <a16:creationId xmlns:a16="http://schemas.microsoft.com/office/drawing/2014/main" id="{B5C5BC78-901B-430A-80B8-9C0A5734AB03}"/>
                </a:ext>
              </a:extLst>
            </p:cNvPr>
            <p:cNvGrpSpPr/>
            <p:nvPr/>
          </p:nvGrpSpPr>
          <p:grpSpPr>
            <a:xfrm>
              <a:off x="1638300" y="1209675"/>
              <a:ext cx="647700" cy="247650"/>
              <a:chOff x="1638300" y="1209675"/>
              <a:chExt cx="647700" cy="247650"/>
            </a:xfrm>
          </p:grpSpPr>
          <p:sp>
            <p:nvSpPr>
              <p:cNvPr id="323" name="Rectangle 322">
                <a:extLst>
                  <a:ext uri="{FF2B5EF4-FFF2-40B4-BE49-F238E27FC236}">
                    <a16:creationId xmlns:a16="http://schemas.microsoft.com/office/drawing/2014/main" id="{73F04020-7903-4F3A-BAD0-CF9142256A53}"/>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3D5E49CC-1CD4-4446-ABB2-BC7E89EB900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B6D8E412-3D9D-4AF7-B78E-29376B937429}"/>
                </a:ext>
              </a:extLst>
            </p:cNvPr>
            <p:cNvGrpSpPr/>
            <p:nvPr/>
          </p:nvGrpSpPr>
          <p:grpSpPr>
            <a:xfrm>
              <a:off x="2286000" y="1209675"/>
              <a:ext cx="647700" cy="247650"/>
              <a:chOff x="1638300" y="1209675"/>
              <a:chExt cx="647700" cy="247650"/>
            </a:xfrm>
          </p:grpSpPr>
          <p:sp>
            <p:nvSpPr>
              <p:cNvPr id="321" name="Rectangle 320">
                <a:extLst>
                  <a:ext uri="{FF2B5EF4-FFF2-40B4-BE49-F238E27FC236}">
                    <a16:creationId xmlns:a16="http://schemas.microsoft.com/office/drawing/2014/main" id="{C02D945B-A266-4ED0-A654-5C49A986B78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C10ABC5B-342D-4FE5-A743-A2EEC69A772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3922DF5A-56D3-410C-85FE-58068F3FD429}"/>
                </a:ext>
              </a:extLst>
            </p:cNvPr>
            <p:cNvGrpSpPr/>
            <p:nvPr/>
          </p:nvGrpSpPr>
          <p:grpSpPr>
            <a:xfrm>
              <a:off x="2933700" y="1209675"/>
              <a:ext cx="647700" cy="247650"/>
              <a:chOff x="1638300" y="1209675"/>
              <a:chExt cx="647700" cy="247650"/>
            </a:xfrm>
          </p:grpSpPr>
          <p:sp>
            <p:nvSpPr>
              <p:cNvPr id="319" name="Rectangle 318">
                <a:extLst>
                  <a:ext uri="{FF2B5EF4-FFF2-40B4-BE49-F238E27FC236}">
                    <a16:creationId xmlns:a16="http://schemas.microsoft.com/office/drawing/2014/main" id="{15A3DF17-DA2D-4CF8-8ED8-DDECC941AC9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D282B51F-E145-4D72-8F7B-F9A63DB4BF4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5" name="Group 294">
            <a:extLst>
              <a:ext uri="{FF2B5EF4-FFF2-40B4-BE49-F238E27FC236}">
                <a16:creationId xmlns:a16="http://schemas.microsoft.com/office/drawing/2014/main" id="{C7872E37-5848-4913-B0D4-7360F4889621}"/>
              </a:ext>
            </a:extLst>
          </p:cNvPr>
          <p:cNvGrpSpPr/>
          <p:nvPr/>
        </p:nvGrpSpPr>
        <p:grpSpPr>
          <a:xfrm>
            <a:off x="5294785" y="2727967"/>
            <a:ext cx="1943100" cy="202185"/>
            <a:chOff x="1638300" y="1209675"/>
            <a:chExt cx="1943100" cy="247650"/>
          </a:xfrm>
        </p:grpSpPr>
        <p:grpSp>
          <p:nvGrpSpPr>
            <p:cNvPr id="307" name="Group 306">
              <a:extLst>
                <a:ext uri="{FF2B5EF4-FFF2-40B4-BE49-F238E27FC236}">
                  <a16:creationId xmlns:a16="http://schemas.microsoft.com/office/drawing/2014/main" id="{CAF39296-C72E-410C-8E4F-7318920BDE2E}"/>
                </a:ext>
              </a:extLst>
            </p:cNvPr>
            <p:cNvGrpSpPr/>
            <p:nvPr/>
          </p:nvGrpSpPr>
          <p:grpSpPr>
            <a:xfrm>
              <a:off x="1638300" y="1209675"/>
              <a:ext cx="647700" cy="247650"/>
              <a:chOff x="1638300" y="1209675"/>
              <a:chExt cx="647700" cy="247650"/>
            </a:xfrm>
          </p:grpSpPr>
          <p:sp>
            <p:nvSpPr>
              <p:cNvPr id="314" name="Rectangle 313">
                <a:extLst>
                  <a:ext uri="{FF2B5EF4-FFF2-40B4-BE49-F238E27FC236}">
                    <a16:creationId xmlns:a16="http://schemas.microsoft.com/office/drawing/2014/main" id="{1FF416F1-6C59-4106-8266-350659C9F5F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4AD0695-86F5-4685-BC9F-319C22AE9AA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DCEA11CA-26F6-447A-9029-1F5A38CB4E8D}"/>
                </a:ext>
              </a:extLst>
            </p:cNvPr>
            <p:cNvGrpSpPr/>
            <p:nvPr/>
          </p:nvGrpSpPr>
          <p:grpSpPr>
            <a:xfrm>
              <a:off x="2286000" y="1209675"/>
              <a:ext cx="647700" cy="247650"/>
              <a:chOff x="1638300" y="1209675"/>
              <a:chExt cx="647700" cy="247650"/>
            </a:xfrm>
          </p:grpSpPr>
          <p:sp>
            <p:nvSpPr>
              <p:cNvPr id="312" name="Rectangle 311">
                <a:extLst>
                  <a:ext uri="{FF2B5EF4-FFF2-40B4-BE49-F238E27FC236}">
                    <a16:creationId xmlns:a16="http://schemas.microsoft.com/office/drawing/2014/main" id="{6E56D6E9-0EA3-43FB-B919-71E85203C74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21681E21-EAE0-4B33-80C5-2D5723A956E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1AF9A543-8266-4A21-96C3-B5F725A34E96}"/>
                </a:ext>
              </a:extLst>
            </p:cNvPr>
            <p:cNvGrpSpPr/>
            <p:nvPr/>
          </p:nvGrpSpPr>
          <p:grpSpPr>
            <a:xfrm>
              <a:off x="2933700" y="1209675"/>
              <a:ext cx="647700" cy="247650"/>
              <a:chOff x="1638300" y="1209675"/>
              <a:chExt cx="647700" cy="247650"/>
            </a:xfrm>
          </p:grpSpPr>
          <p:sp>
            <p:nvSpPr>
              <p:cNvPr id="310" name="Rectangle 309">
                <a:extLst>
                  <a:ext uri="{FF2B5EF4-FFF2-40B4-BE49-F238E27FC236}">
                    <a16:creationId xmlns:a16="http://schemas.microsoft.com/office/drawing/2014/main" id="{6B361C6C-CB8F-47B6-8667-5B48C783141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7AD0299-9040-4E60-83BB-9107C986141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6" name="Group 295">
            <a:extLst>
              <a:ext uri="{FF2B5EF4-FFF2-40B4-BE49-F238E27FC236}">
                <a16:creationId xmlns:a16="http://schemas.microsoft.com/office/drawing/2014/main" id="{55F5B37B-FADE-4600-A476-4EDBE8D8E9B8}"/>
              </a:ext>
            </a:extLst>
          </p:cNvPr>
          <p:cNvGrpSpPr/>
          <p:nvPr/>
        </p:nvGrpSpPr>
        <p:grpSpPr>
          <a:xfrm>
            <a:off x="8558685" y="2727967"/>
            <a:ext cx="1943100" cy="202185"/>
            <a:chOff x="1638300" y="1209675"/>
            <a:chExt cx="1943100" cy="247650"/>
          </a:xfrm>
        </p:grpSpPr>
        <p:grpSp>
          <p:nvGrpSpPr>
            <p:cNvPr id="298" name="Group 297">
              <a:extLst>
                <a:ext uri="{FF2B5EF4-FFF2-40B4-BE49-F238E27FC236}">
                  <a16:creationId xmlns:a16="http://schemas.microsoft.com/office/drawing/2014/main" id="{FB693899-74E9-432C-9929-91A54D8AC0B0}"/>
                </a:ext>
              </a:extLst>
            </p:cNvPr>
            <p:cNvGrpSpPr/>
            <p:nvPr/>
          </p:nvGrpSpPr>
          <p:grpSpPr>
            <a:xfrm>
              <a:off x="1638300" y="1209675"/>
              <a:ext cx="647700" cy="247650"/>
              <a:chOff x="1638300" y="1209675"/>
              <a:chExt cx="647700" cy="247650"/>
            </a:xfrm>
          </p:grpSpPr>
          <p:sp>
            <p:nvSpPr>
              <p:cNvPr id="305" name="Rectangle 304">
                <a:extLst>
                  <a:ext uri="{FF2B5EF4-FFF2-40B4-BE49-F238E27FC236}">
                    <a16:creationId xmlns:a16="http://schemas.microsoft.com/office/drawing/2014/main" id="{E2340166-7019-4AD6-ACAE-26CA8E97FA5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1B1E3A71-9FCC-4E3B-89F5-AB5B3188182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A38AF093-CA67-48FD-95A3-7E983F920261}"/>
                </a:ext>
              </a:extLst>
            </p:cNvPr>
            <p:cNvGrpSpPr/>
            <p:nvPr/>
          </p:nvGrpSpPr>
          <p:grpSpPr>
            <a:xfrm>
              <a:off x="2286000" y="1209675"/>
              <a:ext cx="647700" cy="247650"/>
              <a:chOff x="1638300" y="1209675"/>
              <a:chExt cx="647700" cy="247650"/>
            </a:xfrm>
          </p:grpSpPr>
          <p:sp>
            <p:nvSpPr>
              <p:cNvPr id="303" name="Rectangle 302">
                <a:extLst>
                  <a:ext uri="{FF2B5EF4-FFF2-40B4-BE49-F238E27FC236}">
                    <a16:creationId xmlns:a16="http://schemas.microsoft.com/office/drawing/2014/main" id="{B3F59A7C-44DB-48FE-AFF6-D036E7B57E6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78F8727F-2992-46F9-AFFB-52678FBCAA4C}"/>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299">
              <a:extLst>
                <a:ext uri="{FF2B5EF4-FFF2-40B4-BE49-F238E27FC236}">
                  <a16:creationId xmlns:a16="http://schemas.microsoft.com/office/drawing/2014/main" id="{A800FB3A-135C-43BF-9C1E-1A7EC8DE646B}"/>
                </a:ext>
              </a:extLst>
            </p:cNvPr>
            <p:cNvGrpSpPr/>
            <p:nvPr/>
          </p:nvGrpSpPr>
          <p:grpSpPr>
            <a:xfrm>
              <a:off x="2933700" y="1209675"/>
              <a:ext cx="647700" cy="247650"/>
              <a:chOff x="1638300" y="1209675"/>
              <a:chExt cx="647700" cy="247650"/>
            </a:xfrm>
          </p:grpSpPr>
          <p:sp>
            <p:nvSpPr>
              <p:cNvPr id="301" name="Rectangle 300">
                <a:extLst>
                  <a:ext uri="{FF2B5EF4-FFF2-40B4-BE49-F238E27FC236}">
                    <a16:creationId xmlns:a16="http://schemas.microsoft.com/office/drawing/2014/main" id="{41585A83-289C-4D9D-BA83-C667D959D0C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73D9A02-7ABC-451F-918F-CFF39B6E8C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7" name="TextBox 296">
            <a:extLst>
              <a:ext uri="{FF2B5EF4-FFF2-40B4-BE49-F238E27FC236}">
                <a16:creationId xmlns:a16="http://schemas.microsoft.com/office/drawing/2014/main" id="{F26FF8AA-68DC-4D96-99A3-CD0B7E2F9AAF}"/>
              </a:ext>
            </a:extLst>
          </p:cNvPr>
          <p:cNvSpPr txBox="1"/>
          <p:nvPr/>
        </p:nvSpPr>
        <p:spPr>
          <a:xfrm>
            <a:off x="7150950" y="2628624"/>
            <a:ext cx="1497526" cy="301528"/>
          </a:xfrm>
          <a:prstGeom prst="rect">
            <a:avLst/>
          </a:prstGeom>
          <a:noFill/>
        </p:spPr>
        <p:txBody>
          <a:bodyPr wrap="none" rtlCol="0">
            <a:spAutoFit/>
          </a:bodyPr>
          <a:lstStyle/>
          <a:p>
            <a:r>
              <a:rPr lang="en-US" dirty="0"/>
              <a:t>…………….........</a:t>
            </a:r>
          </a:p>
        </p:txBody>
      </p:sp>
      <p:grpSp>
        <p:nvGrpSpPr>
          <p:cNvPr id="261" name="Group 260">
            <a:extLst>
              <a:ext uri="{FF2B5EF4-FFF2-40B4-BE49-F238E27FC236}">
                <a16:creationId xmlns:a16="http://schemas.microsoft.com/office/drawing/2014/main" id="{F3F0DD00-5856-4687-B6B2-7BF2B1D8D262}"/>
              </a:ext>
            </a:extLst>
          </p:cNvPr>
          <p:cNvGrpSpPr/>
          <p:nvPr/>
        </p:nvGrpSpPr>
        <p:grpSpPr>
          <a:xfrm>
            <a:off x="3351685" y="2940383"/>
            <a:ext cx="1943100" cy="202185"/>
            <a:chOff x="1638300" y="1209675"/>
            <a:chExt cx="1943100" cy="247650"/>
          </a:xfrm>
        </p:grpSpPr>
        <p:grpSp>
          <p:nvGrpSpPr>
            <p:cNvPr id="283" name="Group 282">
              <a:extLst>
                <a:ext uri="{FF2B5EF4-FFF2-40B4-BE49-F238E27FC236}">
                  <a16:creationId xmlns:a16="http://schemas.microsoft.com/office/drawing/2014/main" id="{501029E7-5D05-4EFD-8630-688930C22B4E}"/>
                </a:ext>
              </a:extLst>
            </p:cNvPr>
            <p:cNvGrpSpPr/>
            <p:nvPr/>
          </p:nvGrpSpPr>
          <p:grpSpPr>
            <a:xfrm>
              <a:off x="1638300" y="1209675"/>
              <a:ext cx="647700" cy="247650"/>
              <a:chOff x="1638300" y="1209675"/>
              <a:chExt cx="647700" cy="247650"/>
            </a:xfrm>
          </p:grpSpPr>
          <p:sp>
            <p:nvSpPr>
              <p:cNvPr id="290" name="Rectangle 289">
                <a:extLst>
                  <a:ext uri="{FF2B5EF4-FFF2-40B4-BE49-F238E27FC236}">
                    <a16:creationId xmlns:a16="http://schemas.microsoft.com/office/drawing/2014/main" id="{776D54C4-BA1B-45BD-85F8-3B3A2543014A}"/>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8D1C77BD-B0F3-4FDF-963F-583C87FDCD8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4" name="Group 283">
              <a:extLst>
                <a:ext uri="{FF2B5EF4-FFF2-40B4-BE49-F238E27FC236}">
                  <a16:creationId xmlns:a16="http://schemas.microsoft.com/office/drawing/2014/main" id="{F6A22C39-FCDE-43F3-B836-2D301DBE28EF}"/>
                </a:ext>
              </a:extLst>
            </p:cNvPr>
            <p:cNvGrpSpPr/>
            <p:nvPr/>
          </p:nvGrpSpPr>
          <p:grpSpPr>
            <a:xfrm>
              <a:off x="2286000" y="1209675"/>
              <a:ext cx="647700" cy="247650"/>
              <a:chOff x="1638300" y="1209675"/>
              <a:chExt cx="647700" cy="247650"/>
            </a:xfrm>
          </p:grpSpPr>
          <p:sp>
            <p:nvSpPr>
              <p:cNvPr id="288" name="Rectangle 287">
                <a:extLst>
                  <a:ext uri="{FF2B5EF4-FFF2-40B4-BE49-F238E27FC236}">
                    <a16:creationId xmlns:a16="http://schemas.microsoft.com/office/drawing/2014/main" id="{37A2954B-238D-4157-85AE-681470A01B3F}"/>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186D850A-024C-445B-87E6-1FFF46E64C6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5" name="Group 284">
              <a:extLst>
                <a:ext uri="{FF2B5EF4-FFF2-40B4-BE49-F238E27FC236}">
                  <a16:creationId xmlns:a16="http://schemas.microsoft.com/office/drawing/2014/main" id="{B0EB0779-BF23-42E9-90D2-3BC70AD3F35B}"/>
                </a:ext>
              </a:extLst>
            </p:cNvPr>
            <p:cNvGrpSpPr/>
            <p:nvPr/>
          </p:nvGrpSpPr>
          <p:grpSpPr>
            <a:xfrm>
              <a:off x="2933700" y="1209675"/>
              <a:ext cx="647700" cy="247650"/>
              <a:chOff x="1638300" y="1209675"/>
              <a:chExt cx="647700" cy="247650"/>
            </a:xfrm>
          </p:grpSpPr>
          <p:sp>
            <p:nvSpPr>
              <p:cNvPr id="286" name="Rectangle 285">
                <a:extLst>
                  <a:ext uri="{FF2B5EF4-FFF2-40B4-BE49-F238E27FC236}">
                    <a16:creationId xmlns:a16="http://schemas.microsoft.com/office/drawing/2014/main" id="{5D1752AB-9473-46CB-B834-49F04FB8F84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CB897B4-2CC9-4423-93CD-7D9B0A66582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2" name="Group 261">
            <a:extLst>
              <a:ext uri="{FF2B5EF4-FFF2-40B4-BE49-F238E27FC236}">
                <a16:creationId xmlns:a16="http://schemas.microsoft.com/office/drawing/2014/main" id="{E4D0033C-F012-492F-A913-07B7612EDB8A}"/>
              </a:ext>
            </a:extLst>
          </p:cNvPr>
          <p:cNvGrpSpPr/>
          <p:nvPr/>
        </p:nvGrpSpPr>
        <p:grpSpPr>
          <a:xfrm>
            <a:off x="5294785" y="2940383"/>
            <a:ext cx="1943100" cy="202185"/>
            <a:chOff x="1638300" y="1209675"/>
            <a:chExt cx="1943100" cy="247650"/>
          </a:xfrm>
        </p:grpSpPr>
        <p:grpSp>
          <p:nvGrpSpPr>
            <p:cNvPr id="274" name="Group 273">
              <a:extLst>
                <a:ext uri="{FF2B5EF4-FFF2-40B4-BE49-F238E27FC236}">
                  <a16:creationId xmlns:a16="http://schemas.microsoft.com/office/drawing/2014/main" id="{AE87675B-9230-4EAF-A587-E2C05ADCB41E}"/>
                </a:ext>
              </a:extLst>
            </p:cNvPr>
            <p:cNvGrpSpPr/>
            <p:nvPr/>
          </p:nvGrpSpPr>
          <p:grpSpPr>
            <a:xfrm>
              <a:off x="1638300" y="1209675"/>
              <a:ext cx="647700" cy="247650"/>
              <a:chOff x="1638300" y="1209675"/>
              <a:chExt cx="647700" cy="247650"/>
            </a:xfrm>
          </p:grpSpPr>
          <p:sp>
            <p:nvSpPr>
              <p:cNvPr id="281" name="Rectangle 280">
                <a:extLst>
                  <a:ext uri="{FF2B5EF4-FFF2-40B4-BE49-F238E27FC236}">
                    <a16:creationId xmlns:a16="http://schemas.microsoft.com/office/drawing/2014/main" id="{9DEE5638-B424-4804-B03A-655CA73BD34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BF6E6396-1027-477B-A00D-20B9B3860A5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5" name="Group 274">
              <a:extLst>
                <a:ext uri="{FF2B5EF4-FFF2-40B4-BE49-F238E27FC236}">
                  <a16:creationId xmlns:a16="http://schemas.microsoft.com/office/drawing/2014/main" id="{739DA1D2-EF9B-48B4-A159-8B513F242990}"/>
                </a:ext>
              </a:extLst>
            </p:cNvPr>
            <p:cNvGrpSpPr/>
            <p:nvPr/>
          </p:nvGrpSpPr>
          <p:grpSpPr>
            <a:xfrm>
              <a:off x="2286000" y="1209675"/>
              <a:ext cx="647700" cy="247650"/>
              <a:chOff x="1638300" y="1209675"/>
              <a:chExt cx="647700" cy="247650"/>
            </a:xfrm>
          </p:grpSpPr>
          <p:sp>
            <p:nvSpPr>
              <p:cNvPr id="279" name="Rectangle 278">
                <a:extLst>
                  <a:ext uri="{FF2B5EF4-FFF2-40B4-BE49-F238E27FC236}">
                    <a16:creationId xmlns:a16="http://schemas.microsoft.com/office/drawing/2014/main" id="{D1FAF3D4-7808-4B0F-AA5C-09F23D9621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8991C567-A34E-46AE-93CA-F291284852F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6" name="Group 275">
              <a:extLst>
                <a:ext uri="{FF2B5EF4-FFF2-40B4-BE49-F238E27FC236}">
                  <a16:creationId xmlns:a16="http://schemas.microsoft.com/office/drawing/2014/main" id="{84835B63-F530-465A-8482-8A083061A3ED}"/>
                </a:ext>
              </a:extLst>
            </p:cNvPr>
            <p:cNvGrpSpPr/>
            <p:nvPr/>
          </p:nvGrpSpPr>
          <p:grpSpPr>
            <a:xfrm>
              <a:off x="2933700" y="1209675"/>
              <a:ext cx="647700" cy="247650"/>
              <a:chOff x="1638300" y="1209675"/>
              <a:chExt cx="647700" cy="247650"/>
            </a:xfrm>
          </p:grpSpPr>
          <p:sp>
            <p:nvSpPr>
              <p:cNvPr id="277" name="Rectangle 276">
                <a:extLst>
                  <a:ext uri="{FF2B5EF4-FFF2-40B4-BE49-F238E27FC236}">
                    <a16:creationId xmlns:a16="http://schemas.microsoft.com/office/drawing/2014/main" id="{13516D1A-A24A-4AC0-9BB1-717F439D81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EEF9B1BE-0E8C-4D60-95CE-B6A30747121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3" name="Group 262">
            <a:extLst>
              <a:ext uri="{FF2B5EF4-FFF2-40B4-BE49-F238E27FC236}">
                <a16:creationId xmlns:a16="http://schemas.microsoft.com/office/drawing/2014/main" id="{9E6282CB-0005-451A-88B0-9D7719111CA7}"/>
              </a:ext>
            </a:extLst>
          </p:cNvPr>
          <p:cNvGrpSpPr/>
          <p:nvPr/>
        </p:nvGrpSpPr>
        <p:grpSpPr>
          <a:xfrm>
            <a:off x="8558685" y="2940383"/>
            <a:ext cx="1943100" cy="202185"/>
            <a:chOff x="1638300" y="1209675"/>
            <a:chExt cx="1943100" cy="247650"/>
          </a:xfrm>
        </p:grpSpPr>
        <p:grpSp>
          <p:nvGrpSpPr>
            <p:cNvPr id="265" name="Group 264">
              <a:extLst>
                <a:ext uri="{FF2B5EF4-FFF2-40B4-BE49-F238E27FC236}">
                  <a16:creationId xmlns:a16="http://schemas.microsoft.com/office/drawing/2014/main" id="{769243FD-B96E-4BD3-8554-95595A61029D}"/>
                </a:ext>
              </a:extLst>
            </p:cNvPr>
            <p:cNvGrpSpPr/>
            <p:nvPr/>
          </p:nvGrpSpPr>
          <p:grpSpPr>
            <a:xfrm>
              <a:off x="1638300" y="1209675"/>
              <a:ext cx="647700" cy="247650"/>
              <a:chOff x="1638300" y="1209675"/>
              <a:chExt cx="647700" cy="247650"/>
            </a:xfrm>
          </p:grpSpPr>
          <p:sp>
            <p:nvSpPr>
              <p:cNvPr id="272" name="Rectangle 271">
                <a:extLst>
                  <a:ext uri="{FF2B5EF4-FFF2-40B4-BE49-F238E27FC236}">
                    <a16:creationId xmlns:a16="http://schemas.microsoft.com/office/drawing/2014/main" id="{C2CE1347-9890-4219-AE68-8D7CAB226F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4726DDA7-1851-4A17-8C5F-FE388CDD88C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a:extLst>
                <a:ext uri="{FF2B5EF4-FFF2-40B4-BE49-F238E27FC236}">
                  <a16:creationId xmlns:a16="http://schemas.microsoft.com/office/drawing/2014/main" id="{887086B6-1F42-4394-89BB-CBD5487881D1}"/>
                </a:ext>
              </a:extLst>
            </p:cNvPr>
            <p:cNvGrpSpPr/>
            <p:nvPr/>
          </p:nvGrpSpPr>
          <p:grpSpPr>
            <a:xfrm>
              <a:off x="2286000" y="1209675"/>
              <a:ext cx="647700" cy="247650"/>
              <a:chOff x="1638300" y="1209675"/>
              <a:chExt cx="647700" cy="247650"/>
            </a:xfrm>
          </p:grpSpPr>
          <p:sp>
            <p:nvSpPr>
              <p:cNvPr id="270" name="Rectangle 269">
                <a:extLst>
                  <a:ext uri="{FF2B5EF4-FFF2-40B4-BE49-F238E27FC236}">
                    <a16:creationId xmlns:a16="http://schemas.microsoft.com/office/drawing/2014/main" id="{B0366661-9F18-4574-A916-6E3DFB5A5BBC}"/>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6E10C06-6ABA-43F3-B9D5-85577F65A4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CB41F213-45DF-46B9-9FD8-A19AAB076C5D}"/>
                </a:ext>
              </a:extLst>
            </p:cNvPr>
            <p:cNvGrpSpPr/>
            <p:nvPr/>
          </p:nvGrpSpPr>
          <p:grpSpPr>
            <a:xfrm>
              <a:off x="2933700" y="1209675"/>
              <a:ext cx="647700" cy="247650"/>
              <a:chOff x="1638300" y="1209675"/>
              <a:chExt cx="647700" cy="247650"/>
            </a:xfrm>
          </p:grpSpPr>
          <p:sp>
            <p:nvSpPr>
              <p:cNvPr id="268" name="Rectangle 267">
                <a:extLst>
                  <a:ext uri="{FF2B5EF4-FFF2-40B4-BE49-F238E27FC236}">
                    <a16:creationId xmlns:a16="http://schemas.microsoft.com/office/drawing/2014/main" id="{EE6448AE-3DF7-457E-B550-825542AD442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1BAB90E5-594A-4687-A774-17AB5A40CAF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4" name="TextBox 263">
            <a:extLst>
              <a:ext uri="{FF2B5EF4-FFF2-40B4-BE49-F238E27FC236}">
                <a16:creationId xmlns:a16="http://schemas.microsoft.com/office/drawing/2014/main" id="{5E835558-116A-4745-B2E3-01F52AA0689A}"/>
              </a:ext>
            </a:extLst>
          </p:cNvPr>
          <p:cNvSpPr txBox="1"/>
          <p:nvPr/>
        </p:nvSpPr>
        <p:spPr>
          <a:xfrm>
            <a:off x="7150950" y="2841040"/>
            <a:ext cx="1497526" cy="301528"/>
          </a:xfrm>
          <a:prstGeom prst="rect">
            <a:avLst/>
          </a:prstGeom>
          <a:noFill/>
        </p:spPr>
        <p:txBody>
          <a:bodyPr wrap="none" rtlCol="0">
            <a:spAutoFit/>
          </a:bodyPr>
          <a:lstStyle/>
          <a:p>
            <a:r>
              <a:rPr lang="en-US" dirty="0"/>
              <a:t>…………….........</a:t>
            </a:r>
          </a:p>
        </p:txBody>
      </p:sp>
      <p:grpSp>
        <p:nvGrpSpPr>
          <p:cNvPr id="361" name="Group 360">
            <a:extLst>
              <a:ext uri="{FF2B5EF4-FFF2-40B4-BE49-F238E27FC236}">
                <a16:creationId xmlns:a16="http://schemas.microsoft.com/office/drawing/2014/main" id="{44518E9D-A8C8-458F-8B69-3BD938E30180}"/>
              </a:ext>
            </a:extLst>
          </p:cNvPr>
          <p:cNvGrpSpPr/>
          <p:nvPr/>
        </p:nvGrpSpPr>
        <p:grpSpPr>
          <a:xfrm>
            <a:off x="3351685" y="4013134"/>
            <a:ext cx="1943100" cy="202185"/>
            <a:chOff x="1638300" y="1209675"/>
            <a:chExt cx="1943100" cy="247650"/>
          </a:xfrm>
        </p:grpSpPr>
        <p:grpSp>
          <p:nvGrpSpPr>
            <p:cNvPr id="383" name="Group 382">
              <a:extLst>
                <a:ext uri="{FF2B5EF4-FFF2-40B4-BE49-F238E27FC236}">
                  <a16:creationId xmlns:a16="http://schemas.microsoft.com/office/drawing/2014/main" id="{D8E75CF4-A087-48AE-BC5A-8F859D2E9073}"/>
                </a:ext>
              </a:extLst>
            </p:cNvPr>
            <p:cNvGrpSpPr/>
            <p:nvPr/>
          </p:nvGrpSpPr>
          <p:grpSpPr>
            <a:xfrm>
              <a:off x="1638300" y="1209675"/>
              <a:ext cx="647700" cy="247650"/>
              <a:chOff x="1638300" y="1209675"/>
              <a:chExt cx="647700" cy="247650"/>
            </a:xfrm>
          </p:grpSpPr>
          <p:sp>
            <p:nvSpPr>
              <p:cNvPr id="390" name="Rectangle 389">
                <a:extLst>
                  <a:ext uri="{FF2B5EF4-FFF2-40B4-BE49-F238E27FC236}">
                    <a16:creationId xmlns:a16="http://schemas.microsoft.com/office/drawing/2014/main" id="{E89C9ACA-84E9-4563-A456-523187C31278}"/>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C957E60E-5723-47BD-A4D0-0FA3E040C2C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4" name="Group 383">
              <a:extLst>
                <a:ext uri="{FF2B5EF4-FFF2-40B4-BE49-F238E27FC236}">
                  <a16:creationId xmlns:a16="http://schemas.microsoft.com/office/drawing/2014/main" id="{6DABCC56-9D2D-4567-932C-7363674E5624}"/>
                </a:ext>
              </a:extLst>
            </p:cNvPr>
            <p:cNvGrpSpPr/>
            <p:nvPr/>
          </p:nvGrpSpPr>
          <p:grpSpPr>
            <a:xfrm>
              <a:off x="2286000" y="1209675"/>
              <a:ext cx="647700" cy="247650"/>
              <a:chOff x="1638300" y="1209675"/>
              <a:chExt cx="647700" cy="247650"/>
            </a:xfrm>
          </p:grpSpPr>
          <p:sp>
            <p:nvSpPr>
              <p:cNvPr id="388" name="Rectangle 387">
                <a:extLst>
                  <a:ext uri="{FF2B5EF4-FFF2-40B4-BE49-F238E27FC236}">
                    <a16:creationId xmlns:a16="http://schemas.microsoft.com/office/drawing/2014/main" id="{442D6DE8-665D-4DF0-AEC6-5E2FFAABBF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DC13A59A-8216-4AAD-989F-82D84BD58319}"/>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84">
              <a:extLst>
                <a:ext uri="{FF2B5EF4-FFF2-40B4-BE49-F238E27FC236}">
                  <a16:creationId xmlns:a16="http://schemas.microsoft.com/office/drawing/2014/main" id="{BE8EF796-342A-408E-AE0E-1A50A1B318C9}"/>
                </a:ext>
              </a:extLst>
            </p:cNvPr>
            <p:cNvGrpSpPr/>
            <p:nvPr/>
          </p:nvGrpSpPr>
          <p:grpSpPr>
            <a:xfrm>
              <a:off x="2933700" y="1209675"/>
              <a:ext cx="647700" cy="247650"/>
              <a:chOff x="1638300" y="1209675"/>
              <a:chExt cx="647700" cy="247650"/>
            </a:xfrm>
          </p:grpSpPr>
          <p:sp>
            <p:nvSpPr>
              <p:cNvPr id="386" name="Rectangle 385">
                <a:extLst>
                  <a:ext uri="{FF2B5EF4-FFF2-40B4-BE49-F238E27FC236}">
                    <a16:creationId xmlns:a16="http://schemas.microsoft.com/office/drawing/2014/main" id="{41F8571D-D929-439A-9702-1A1999FCB97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888CC334-842D-4CD9-9BE6-683DD49B14F1}"/>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2" name="Group 361">
            <a:extLst>
              <a:ext uri="{FF2B5EF4-FFF2-40B4-BE49-F238E27FC236}">
                <a16:creationId xmlns:a16="http://schemas.microsoft.com/office/drawing/2014/main" id="{F8664769-8881-4DF0-9601-FC13C4A65A44}"/>
              </a:ext>
            </a:extLst>
          </p:cNvPr>
          <p:cNvGrpSpPr/>
          <p:nvPr/>
        </p:nvGrpSpPr>
        <p:grpSpPr>
          <a:xfrm>
            <a:off x="5294785" y="4013134"/>
            <a:ext cx="1943100" cy="202185"/>
            <a:chOff x="1638300" y="1209675"/>
            <a:chExt cx="1943100" cy="247650"/>
          </a:xfrm>
        </p:grpSpPr>
        <p:grpSp>
          <p:nvGrpSpPr>
            <p:cNvPr id="374" name="Group 373">
              <a:extLst>
                <a:ext uri="{FF2B5EF4-FFF2-40B4-BE49-F238E27FC236}">
                  <a16:creationId xmlns:a16="http://schemas.microsoft.com/office/drawing/2014/main" id="{B2C9B62E-97D7-4D68-AD0B-5B931249ABDF}"/>
                </a:ext>
              </a:extLst>
            </p:cNvPr>
            <p:cNvGrpSpPr/>
            <p:nvPr/>
          </p:nvGrpSpPr>
          <p:grpSpPr>
            <a:xfrm>
              <a:off x="1638300" y="1209675"/>
              <a:ext cx="647700" cy="247650"/>
              <a:chOff x="1638300" y="1209675"/>
              <a:chExt cx="647700" cy="247650"/>
            </a:xfrm>
          </p:grpSpPr>
          <p:sp>
            <p:nvSpPr>
              <p:cNvPr id="381" name="Rectangle 380">
                <a:extLst>
                  <a:ext uri="{FF2B5EF4-FFF2-40B4-BE49-F238E27FC236}">
                    <a16:creationId xmlns:a16="http://schemas.microsoft.com/office/drawing/2014/main" id="{BCC5651C-7395-4E23-BCC4-32A7C5072D9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A3082D5B-F6B6-4AEC-8CE7-3D4FCE4E8CEB}"/>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5" name="Group 374">
              <a:extLst>
                <a:ext uri="{FF2B5EF4-FFF2-40B4-BE49-F238E27FC236}">
                  <a16:creationId xmlns:a16="http://schemas.microsoft.com/office/drawing/2014/main" id="{A92756B3-1DCA-4B21-8698-0A3673CAA0A6}"/>
                </a:ext>
              </a:extLst>
            </p:cNvPr>
            <p:cNvGrpSpPr/>
            <p:nvPr/>
          </p:nvGrpSpPr>
          <p:grpSpPr>
            <a:xfrm>
              <a:off x="2286000" y="1209675"/>
              <a:ext cx="647700" cy="247650"/>
              <a:chOff x="1638300" y="1209675"/>
              <a:chExt cx="647700" cy="247650"/>
            </a:xfrm>
          </p:grpSpPr>
          <p:sp>
            <p:nvSpPr>
              <p:cNvPr id="379" name="Rectangle 378">
                <a:extLst>
                  <a:ext uri="{FF2B5EF4-FFF2-40B4-BE49-F238E27FC236}">
                    <a16:creationId xmlns:a16="http://schemas.microsoft.com/office/drawing/2014/main" id="{8FA779C8-75D2-4A27-82BA-6748ED23C9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3B1F2D76-9D6E-4728-958B-49DAC870D4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6" name="Group 375">
              <a:extLst>
                <a:ext uri="{FF2B5EF4-FFF2-40B4-BE49-F238E27FC236}">
                  <a16:creationId xmlns:a16="http://schemas.microsoft.com/office/drawing/2014/main" id="{1B6D4E31-1AEF-4136-9C47-031B63EC7CDB}"/>
                </a:ext>
              </a:extLst>
            </p:cNvPr>
            <p:cNvGrpSpPr/>
            <p:nvPr/>
          </p:nvGrpSpPr>
          <p:grpSpPr>
            <a:xfrm>
              <a:off x="2933700" y="1209675"/>
              <a:ext cx="647700" cy="247650"/>
              <a:chOff x="1638300" y="1209675"/>
              <a:chExt cx="647700" cy="247650"/>
            </a:xfrm>
          </p:grpSpPr>
          <p:sp>
            <p:nvSpPr>
              <p:cNvPr id="377" name="Rectangle 376">
                <a:extLst>
                  <a:ext uri="{FF2B5EF4-FFF2-40B4-BE49-F238E27FC236}">
                    <a16:creationId xmlns:a16="http://schemas.microsoft.com/office/drawing/2014/main" id="{2A0E9047-9209-48DB-996A-A4915150807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C46FA62F-2752-46E8-B935-6D8973EC367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3" name="Group 362">
            <a:extLst>
              <a:ext uri="{FF2B5EF4-FFF2-40B4-BE49-F238E27FC236}">
                <a16:creationId xmlns:a16="http://schemas.microsoft.com/office/drawing/2014/main" id="{658E2173-CECF-40CB-B746-E3D8DC6DD16E}"/>
              </a:ext>
            </a:extLst>
          </p:cNvPr>
          <p:cNvGrpSpPr/>
          <p:nvPr/>
        </p:nvGrpSpPr>
        <p:grpSpPr>
          <a:xfrm>
            <a:off x="8558685" y="4013134"/>
            <a:ext cx="1943100" cy="202185"/>
            <a:chOff x="1638300" y="1209675"/>
            <a:chExt cx="1943100" cy="247650"/>
          </a:xfrm>
        </p:grpSpPr>
        <p:grpSp>
          <p:nvGrpSpPr>
            <p:cNvPr id="365" name="Group 364">
              <a:extLst>
                <a:ext uri="{FF2B5EF4-FFF2-40B4-BE49-F238E27FC236}">
                  <a16:creationId xmlns:a16="http://schemas.microsoft.com/office/drawing/2014/main" id="{E791CD84-F806-4881-ADBE-E7BA4103AD27}"/>
                </a:ext>
              </a:extLst>
            </p:cNvPr>
            <p:cNvGrpSpPr/>
            <p:nvPr/>
          </p:nvGrpSpPr>
          <p:grpSpPr>
            <a:xfrm>
              <a:off x="1638300" y="1209675"/>
              <a:ext cx="647700" cy="247650"/>
              <a:chOff x="1638300" y="1209675"/>
              <a:chExt cx="647700" cy="247650"/>
            </a:xfrm>
          </p:grpSpPr>
          <p:sp>
            <p:nvSpPr>
              <p:cNvPr id="372" name="Rectangle 371">
                <a:extLst>
                  <a:ext uri="{FF2B5EF4-FFF2-40B4-BE49-F238E27FC236}">
                    <a16:creationId xmlns:a16="http://schemas.microsoft.com/office/drawing/2014/main" id="{4B9C4E95-AD8A-40D7-B917-9BC15D4496A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8EB23FC7-631C-4843-8278-6C5072FAEDF3}"/>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6" name="Group 365">
              <a:extLst>
                <a:ext uri="{FF2B5EF4-FFF2-40B4-BE49-F238E27FC236}">
                  <a16:creationId xmlns:a16="http://schemas.microsoft.com/office/drawing/2014/main" id="{B688CB39-2A94-43C1-9279-17ABEFCBBB0C}"/>
                </a:ext>
              </a:extLst>
            </p:cNvPr>
            <p:cNvGrpSpPr/>
            <p:nvPr/>
          </p:nvGrpSpPr>
          <p:grpSpPr>
            <a:xfrm>
              <a:off x="2286000" y="1209675"/>
              <a:ext cx="647700" cy="247650"/>
              <a:chOff x="1638300" y="1209675"/>
              <a:chExt cx="647700" cy="247650"/>
            </a:xfrm>
          </p:grpSpPr>
          <p:sp>
            <p:nvSpPr>
              <p:cNvPr id="370" name="Rectangle 369">
                <a:extLst>
                  <a:ext uri="{FF2B5EF4-FFF2-40B4-BE49-F238E27FC236}">
                    <a16:creationId xmlns:a16="http://schemas.microsoft.com/office/drawing/2014/main" id="{A880D88C-C6C0-4878-BE38-33FE48E075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DB6F5A12-E20D-4879-8674-BFBC9BD5B75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a:extLst>
                <a:ext uri="{FF2B5EF4-FFF2-40B4-BE49-F238E27FC236}">
                  <a16:creationId xmlns:a16="http://schemas.microsoft.com/office/drawing/2014/main" id="{0194F1F0-A354-4F7B-A559-EE1C0EBA530E}"/>
                </a:ext>
              </a:extLst>
            </p:cNvPr>
            <p:cNvGrpSpPr/>
            <p:nvPr/>
          </p:nvGrpSpPr>
          <p:grpSpPr>
            <a:xfrm>
              <a:off x="2933700" y="1209675"/>
              <a:ext cx="647700" cy="247650"/>
              <a:chOff x="1638300" y="1209675"/>
              <a:chExt cx="647700" cy="247650"/>
            </a:xfrm>
          </p:grpSpPr>
          <p:sp>
            <p:nvSpPr>
              <p:cNvPr id="368" name="Rectangle 367">
                <a:extLst>
                  <a:ext uri="{FF2B5EF4-FFF2-40B4-BE49-F238E27FC236}">
                    <a16:creationId xmlns:a16="http://schemas.microsoft.com/office/drawing/2014/main" id="{50157555-D5C7-4F63-9D7A-BF78784D7397}"/>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8B45C95A-0B1D-45CE-83AC-54DF7622AE6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4" name="TextBox 363">
            <a:extLst>
              <a:ext uri="{FF2B5EF4-FFF2-40B4-BE49-F238E27FC236}">
                <a16:creationId xmlns:a16="http://schemas.microsoft.com/office/drawing/2014/main" id="{F395E9E1-07E9-4A87-B17A-523C3E386C86}"/>
              </a:ext>
            </a:extLst>
          </p:cNvPr>
          <p:cNvSpPr txBox="1"/>
          <p:nvPr/>
        </p:nvSpPr>
        <p:spPr>
          <a:xfrm>
            <a:off x="7150950" y="3913791"/>
            <a:ext cx="1497526" cy="301528"/>
          </a:xfrm>
          <a:prstGeom prst="rect">
            <a:avLst/>
          </a:prstGeom>
          <a:noFill/>
        </p:spPr>
        <p:txBody>
          <a:bodyPr wrap="none" rtlCol="0">
            <a:spAutoFit/>
          </a:bodyPr>
          <a:lstStyle/>
          <a:p>
            <a:r>
              <a:rPr lang="en-US" dirty="0"/>
              <a:t>…………….........</a:t>
            </a:r>
          </a:p>
        </p:txBody>
      </p:sp>
      <p:grpSp>
        <p:nvGrpSpPr>
          <p:cNvPr id="395" name="Group 394">
            <a:extLst>
              <a:ext uri="{FF2B5EF4-FFF2-40B4-BE49-F238E27FC236}">
                <a16:creationId xmlns:a16="http://schemas.microsoft.com/office/drawing/2014/main" id="{F643390C-A0E5-4D1A-BFCE-8E131C5F276C}"/>
              </a:ext>
            </a:extLst>
          </p:cNvPr>
          <p:cNvGrpSpPr/>
          <p:nvPr/>
        </p:nvGrpSpPr>
        <p:grpSpPr>
          <a:xfrm>
            <a:off x="3353098" y="3812699"/>
            <a:ext cx="1943100" cy="202185"/>
            <a:chOff x="1638300" y="1209675"/>
            <a:chExt cx="1943100" cy="247650"/>
          </a:xfrm>
        </p:grpSpPr>
        <p:grpSp>
          <p:nvGrpSpPr>
            <p:cNvPr id="417" name="Group 416">
              <a:extLst>
                <a:ext uri="{FF2B5EF4-FFF2-40B4-BE49-F238E27FC236}">
                  <a16:creationId xmlns:a16="http://schemas.microsoft.com/office/drawing/2014/main" id="{4B725D9D-A0AD-4876-8F3B-13E4BF7398E6}"/>
                </a:ext>
              </a:extLst>
            </p:cNvPr>
            <p:cNvGrpSpPr/>
            <p:nvPr/>
          </p:nvGrpSpPr>
          <p:grpSpPr>
            <a:xfrm>
              <a:off x="1638300" y="1209675"/>
              <a:ext cx="647700" cy="247650"/>
              <a:chOff x="1638300" y="1209675"/>
              <a:chExt cx="647700" cy="247650"/>
            </a:xfrm>
          </p:grpSpPr>
          <p:sp>
            <p:nvSpPr>
              <p:cNvPr id="424" name="Rectangle 423">
                <a:extLst>
                  <a:ext uri="{FF2B5EF4-FFF2-40B4-BE49-F238E27FC236}">
                    <a16:creationId xmlns:a16="http://schemas.microsoft.com/office/drawing/2014/main" id="{00058FBB-D5DF-42A7-A727-C857992FEA5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4CFCA7F3-A7D9-43CD-9C93-E552DB09D11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a:extLst>
                <a:ext uri="{FF2B5EF4-FFF2-40B4-BE49-F238E27FC236}">
                  <a16:creationId xmlns:a16="http://schemas.microsoft.com/office/drawing/2014/main" id="{6618FD98-C300-49B7-A4AE-5974D171FBED}"/>
                </a:ext>
              </a:extLst>
            </p:cNvPr>
            <p:cNvGrpSpPr/>
            <p:nvPr/>
          </p:nvGrpSpPr>
          <p:grpSpPr>
            <a:xfrm>
              <a:off x="2286000" y="1209675"/>
              <a:ext cx="647700" cy="247650"/>
              <a:chOff x="1638300" y="1209675"/>
              <a:chExt cx="647700" cy="247650"/>
            </a:xfrm>
          </p:grpSpPr>
          <p:sp>
            <p:nvSpPr>
              <p:cNvPr id="422" name="Rectangle 421">
                <a:extLst>
                  <a:ext uri="{FF2B5EF4-FFF2-40B4-BE49-F238E27FC236}">
                    <a16:creationId xmlns:a16="http://schemas.microsoft.com/office/drawing/2014/main" id="{57FC07EC-BFB9-492B-8DCD-7E39196B006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7616626-E53E-4136-8133-43BDFF76D77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9" name="Group 418">
              <a:extLst>
                <a:ext uri="{FF2B5EF4-FFF2-40B4-BE49-F238E27FC236}">
                  <a16:creationId xmlns:a16="http://schemas.microsoft.com/office/drawing/2014/main" id="{F2077A45-AF0E-45B4-A3FD-A2F1072FEB59}"/>
                </a:ext>
              </a:extLst>
            </p:cNvPr>
            <p:cNvGrpSpPr/>
            <p:nvPr/>
          </p:nvGrpSpPr>
          <p:grpSpPr>
            <a:xfrm>
              <a:off x="2933700" y="1209675"/>
              <a:ext cx="647700" cy="247650"/>
              <a:chOff x="1638300" y="1209675"/>
              <a:chExt cx="647700" cy="247650"/>
            </a:xfrm>
          </p:grpSpPr>
          <p:sp>
            <p:nvSpPr>
              <p:cNvPr id="420" name="Rectangle 419">
                <a:extLst>
                  <a:ext uri="{FF2B5EF4-FFF2-40B4-BE49-F238E27FC236}">
                    <a16:creationId xmlns:a16="http://schemas.microsoft.com/office/drawing/2014/main" id="{7F83ADED-D5A0-4639-8AC8-401ACE757F36}"/>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9BEF6A2B-060F-44AE-85A4-A7605A56F30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6" name="Group 395">
            <a:extLst>
              <a:ext uri="{FF2B5EF4-FFF2-40B4-BE49-F238E27FC236}">
                <a16:creationId xmlns:a16="http://schemas.microsoft.com/office/drawing/2014/main" id="{7AC7B0D2-6C74-48B9-B117-B16B15659864}"/>
              </a:ext>
            </a:extLst>
          </p:cNvPr>
          <p:cNvGrpSpPr/>
          <p:nvPr/>
        </p:nvGrpSpPr>
        <p:grpSpPr>
          <a:xfrm>
            <a:off x="5296198" y="3812699"/>
            <a:ext cx="1943100" cy="202185"/>
            <a:chOff x="1638300" y="1209675"/>
            <a:chExt cx="1943100" cy="247650"/>
          </a:xfrm>
        </p:grpSpPr>
        <p:grpSp>
          <p:nvGrpSpPr>
            <p:cNvPr id="408" name="Group 407">
              <a:extLst>
                <a:ext uri="{FF2B5EF4-FFF2-40B4-BE49-F238E27FC236}">
                  <a16:creationId xmlns:a16="http://schemas.microsoft.com/office/drawing/2014/main" id="{9D4D5154-387D-42B5-9D6F-6C5309887D9B}"/>
                </a:ext>
              </a:extLst>
            </p:cNvPr>
            <p:cNvGrpSpPr/>
            <p:nvPr/>
          </p:nvGrpSpPr>
          <p:grpSpPr>
            <a:xfrm>
              <a:off x="1638300" y="1209675"/>
              <a:ext cx="647700" cy="247650"/>
              <a:chOff x="1638300" y="1209675"/>
              <a:chExt cx="647700" cy="247650"/>
            </a:xfrm>
          </p:grpSpPr>
          <p:sp>
            <p:nvSpPr>
              <p:cNvPr id="415" name="Rectangle 414">
                <a:extLst>
                  <a:ext uri="{FF2B5EF4-FFF2-40B4-BE49-F238E27FC236}">
                    <a16:creationId xmlns:a16="http://schemas.microsoft.com/office/drawing/2014/main" id="{57F581F8-8D3D-4BB0-A3E2-26498C3CC21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E402FB14-117C-43CC-B9B1-D47C0D1C030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9" name="Group 408">
              <a:extLst>
                <a:ext uri="{FF2B5EF4-FFF2-40B4-BE49-F238E27FC236}">
                  <a16:creationId xmlns:a16="http://schemas.microsoft.com/office/drawing/2014/main" id="{BEFA1B2E-82C4-4AFC-BC08-219931260298}"/>
                </a:ext>
              </a:extLst>
            </p:cNvPr>
            <p:cNvGrpSpPr/>
            <p:nvPr/>
          </p:nvGrpSpPr>
          <p:grpSpPr>
            <a:xfrm>
              <a:off x="2286000" y="1209675"/>
              <a:ext cx="647700" cy="247650"/>
              <a:chOff x="1638300" y="1209675"/>
              <a:chExt cx="647700" cy="247650"/>
            </a:xfrm>
          </p:grpSpPr>
          <p:sp>
            <p:nvSpPr>
              <p:cNvPr id="413" name="Rectangle 412">
                <a:extLst>
                  <a:ext uri="{FF2B5EF4-FFF2-40B4-BE49-F238E27FC236}">
                    <a16:creationId xmlns:a16="http://schemas.microsoft.com/office/drawing/2014/main" id="{09240FB8-4E86-42AA-AA64-B6367393DCC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01B4659C-DA9D-4BD5-9E38-24DFD4646EE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0" name="Group 409">
              <a:extLst>
                <a:ext uri="{FF2B5EF4-FFF2-40B4-BE49-F238E27FC236}">
                  <a16:creationId xmlns:a16="http://schemas.microsoft.com/office/drawing/2014/main" id="{C98E9A37-2995-4EB1-B393-3E2E24A84152}"/>
                </a:ext>
              </a:extLst>
            </p:cNvPr>
            <p:cNvGrpSpPr/>
            <p:nvPr/>
          </p:nvGrpSpPr>
          <p:grpSpPr>
            <a:xfrm>
              <a:off x="2933700" y="1209675"/>
              <a:ext cx="647700" cy="247650"/>
              <a:chOff x="1638300" y="1209675"/>
              <a:chExt cx="647700" cy="247650"/>
            </a:xfrm>
          </p:grpSpPr>
          <p:sp>
            <p:nvSpPr>
              <p:cNvPr id="411" name="Rectangle 410">
                <a:extLst>
                  <a:ext uri="{FF2B5EF4-FFF2-40B4-BE49-F238E27FC236}">
                    <a16:creationId xmlns:a16="http://schemas.microsoft.com/office/drawing/2014/main" id="{F9B4FC38-24CD-40A6-89A1-5D24336A900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CC9F0C24-1423-4C20-80C9-22EA9034D53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7" name="Group 396">
            <a:extLst>
              <a:ext uri="{FF2B5EF4-FFF2-40B4-BE49-F238E27FC236}">
                <a16:creationId xmlns:a16="http://schemas.microsoft.com/office/drawing/2014/main" id="{67173467-EE85-46C4-BDE9-D35248984A91}"/>
              </a:ext>
            </a:extLst>
          </p:cNvPr>
          <p:cNvGrpSpPr/>
          <p:nvPr/>
        </p:nvGrpSpPr>
        <p:grpSpPr>
          <a:xfrm>
            <a:off x="8560098" y="3812699"/>
            <a:ext cx="1943100" cy="202185"/>
            <a:chOff x="1638300" y="1209675"/>
            <a:chExt cx="1943100" cy="247650"/>
          </a:xfrm>
        </p:grpSpPr>
        <p:grpSp>
          <p:nvGrpSpPr>
            <p:cNvPr id="399" name="Group 398">
              <a:extLst>
                <a:ext uri="{FF2B5EF4-FFF2-40B4-BE49-F238E27FC236}">
                  <a16:creationId xmlns:a16="http://schemas.microsoft.com/office/drawing/2014/main" id="{8498BFB6-6E7C-428D-9F5F-D0F0DFE9EB64}"/>
                </a:ext>
              </a:extLst>
            </p:cNvPr>
            <p:cNvGrpSpPr/>
            <p:nvPr/>
          </p:nvGrpSpPr>
          <p:grpSpPr>
            <a:xfrm>
              <a:off x="1638300" y="1209675"/>
              <a:ext cx="647700" cy="247650"/>
              <a:chOff x="1638300" y="1209675"/>
              <a:chExt cx="647700" cy="247650"/>
            </a:xfrm>
          </p:grpSpPr>
          <p:sp>
            <p:nvSpPr>
              <p:cNvPr id="406" name="Rectangle 405">
                <a:extLst>
                  <a:ext uri="{FF2B5EF4-FFF2-40B4-BE49-F238E27FC236}">
                    <a16:creationId xmlns:a16="http://schemas.microsoft.com/office/drawing/2014/main" id="{2CC24CEE-26B6-43DA-B149-6C650CADCB2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B0692361-85AC-4A58-890E-5F24C3B0079A}"/>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a:extLst>
                <a:ext uri="{FF2B5EF4-FFF2-40B4-BE49-F238E27FC236}">
                  <a16:creationId xmlns:a16="http://schemas.microsoft.com/office/drawing/2014/main" id="{BFE3DA33-C173-4CBD-B812-97477073DEEF}"/>
                </a:ext>
              </a:extLst>
            </p:cNvPr>
            <p:cNvGrpSpPr/>
            <p:nvPr/>
          </p:nvGrpSpPr>
          <p:grpSpPr>
            <a:xfrm>
              <a:off x="2286000" y="1209675"/>
              <a:ext cx="647700" cy="247650"/>
              <a:chOff x="1638300" y="1209675"/>
              <a:chExt cx="647700" cy="247650"/>
            </a:xfrm>
          </p:grpSpPr>
          <p:sp>
            <p:nvSpPr>
              <p:cNvPr id="404" name="Rectangle 403">
                <a:extLst>
                  <a:ext uri="{FF2B5EF4-FFF2-40B4-BE49-F238E27FC236}">
                    <a16:creationId xmlns:a16="http://schemas.microsoft.com/office/drawing/2014/main" id="{CF81C6D4-6A9D-4B20-A669-5EC0303ACB8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2A771F04-BC5C-4B0C-9795-91442200031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a:extLst>
                <a:ext uri="{FF2B5EF4-FFF2-40B4-BE49-F238E27FC236}">
                  <a16:creationId xmlns:a16="http://schemas.microsoft.com/office/drawing/2014/main" id="{448A5146-96D6-4D12-8C74-9851B1631C5F}"/>
                </a:ext>
              </a:extLst>
            </p:cNvPr>
            <p:cNvGrpSpPr/>
            <p:nvPr/>
          </p:nvGrpSpPr>
          <p:grpSpPr>
            <a:xfrm>
              <a:off x="2933700" y="1209675"/>
              <a:ext cx="647700" cy="247650"/>
              <a:chOff x="1638300" y="1209675"/>
              <a:chExt cx="647700" cy="247650"/>
            </a:xfrm>
          </p:grpSpPr>
          <p:sp>
            <p:nvSpPr>
              <p:cNvPr id="402" name="Rectangle 401">
                <a:extLst>
                  <a:ext uri="{FF2B5EF4-FFF2-40B4-BE49-F238E27FC236}">
                    <a16:creationId xmlns:a16="http://schemas.microsoft.com/office/drawing/2014/main" id="{03B5DDD7-185A-4890-AE1D-AAFC5FB200AB}"/>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451967A-6A8D-43E3-B2CD-DE34BE7F1135}"/>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98" name="TextBox 397">
            <a:extLst>
              <a:ext uri="{FF2B5EF4-FFF2-40B4-BE49-F238E27FC236}">
                <a16:creationId xmlns:a16="http://schemas.microsoft.com/office/drawing/2014/main" id="{F0F03B7C-6A45-4207-A7AD-300A9D355063}"/>
              </a:ext>
            </a:extLst>
          </p:cNvPr>
          <p:cNvSpPr txBox="1"/>
          <p:nvPr/>
        </p:nvSpPr>
        <p:spPr>
          <a:xfrm>
            <a:off x="7152363" y="3713356"/>
            <a:ext cx="1497526" cy="301528"/>
          </a:xfrm>
          <a:prstGeom prst="rect">
            <a:avLst/>
          </a:prstGeom>
          <a:noFill/>
        </p:spPr>
        <p:txBody>
          <a:bodyPr wrap="none" rtlCol="0">
            <a:spAutoFit/>
          </a:bodyPr>
          <a:lstStyle/>
          <a:p>
            <a:r>
              <a:rPr lang="en-US" dirty="0"/>
              <a:t>…………….........</a:t>
            </a:r>
          </a:p>
        </p:txBody>
      </p:sp>
      <p:grpSp>
        <p:nvGrpSpPr>
          <p:cNvPr id="429" name="Group 428">
            <a:extLst>
              <a:ext uri="{FF2B5EF4-FFF2-40B4-BE49-F238E27FC236}">
                <a16:creationId xmlns:a16="http://schemas.microsoft.com/office/drawing/2014/main" id="{2ABF2138-0ACB-4A10-810B-5B4216A2654B}"/>
              </a:ext>
            </a:extLst>
          </p:cNvPr>
          <p:cNvGrpSpPr/>
          <p:nvPr/>
        </p:nvGrpSpPr>
        <p:grpSpPr>
          <a:xfrm>
            <a:off x="3351685" y="3610514"/>
            <a:ext cx="1943100" cy="202185"/>
            <a:chOff x="1638300" y="1209675"/>
            <a:chExt cx="1943100" cy="247650"/>
          </a:xfrm>
        </p:grpSpPr>
        <p:grpSp>
          <p:nvGrpSpPr>
            <p:cNvPr id="451" name="Group 450">
              <a:extLst>
                <a:ext uri="{FF2B5EF4-FFF2-40B4-BE49-F238E27FC236}">
                  <a16:creationId xmlns:a16="http://schemas.microsoft.com/office/drawing/2014/main" id="{3698635F-35EC-441E-9EA4-B51E6B82906D}"/>
                </a:ext>
              </a:extLst>
            </p:cNvPr>
            <p:cNvGrpSpPr/>
            <p:nvPr/>
          </p:nvGrpSpPr>
          <p:grpSpPr>
            <a:xfrm>
              <a:off x="1638300" y="1209675"/>
              <a:ext cx="647700" cy="247650"/>
              <a:chOff x="1638300" y="1209675"/>
              <a:chExt cx="647700" cy="247650"/>
            </a:xfrm>
          </p:grpSpPr>
          <p:sp>
            <p:nvSpPr>
              <p:cNvPr id="458" name="Rectangle 457">
                <a:extLst>
                  <a:ext uri="{FF2B5EF4-FFF2-40B4-BE49-F238E27FC236}">
                    <a16:creationId xmlns:a16="http://schemas.microsoft.com/office/drawing/2014/main" id="{55F3F2ED-1685-4BCA-8BA8-2C72909EB03E}"/>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FB0D0771-DA38-41FF-96FC-18DFD7854290}"/>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a:extLst>
                <a:ext uri="{FF2B5EF4-FFF2-40B4-BE49-F238E27FC236}">
                  <a16:creationId xmlns:a16="http://schemas.microsoft.com/office/drawing/2014/main" id="{A0CFAFD8-0EA4-4563-A30F-8B1986598848}"/>
                </a:ext>
              </a:extLst>
            </p:cNvPr>
            <p:cNvGrpSpPr/>
            <p:nvPr/>
          </p:nvGrpSpPr>
          <p:grpSpPr>
            <a:xfrm>
              <a:off x="2286000" y="1209675"/>
              <a:ext cx="647700" cy="247650"/>
              <a:chOff x="1638300" y="1209675"/>
              <a:chExt cx="647700" cy="247650"/>
            </a:xfrm>
          </p:grpSpPr>
          <p:sp>
            <p:nvSpPr>
              <p:cNvPr id="456" name="Rectangle 455">
                <a:extLst>
                  <a:ext uri="{FF2B5EF4-FFF2-40B4-BE49-F238E27FC236}">
                    <a16:creationId xmlns:a16="http://schemas.microsoft.com/office/drawing/2014/main" id="{6912B14A-6A47-4F83-8F51-03080AE7437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51C202E7-4E9B-48D6-AA2A-34C12B9DCBD6}"/>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3" name="Group 452">
              <a:extLst>
                <a:ext uri="{FF2B5EF4-FFF2-40B4-BE49-F238E27FC236}">
                  <a16:creationId xmlns:a16="http://schemas.microsoft.com/office/drawing/2014/main" id="{CFFB06C1-640A-4098-8DC5-1CCDC267952A}"/>
                </a:ext>
              </a:extLst>
            </p:cNvPr>
            <p:cNvGrpSpPr/>
            <p:nvPr/>
          </p:nvGrpSpPr>
          <p:grpSpPr>
            <a:xfrm>
              <a:off x="2933700" y="1209675"/>
              <a:ext cx="647700" cy="247650"/>
              <a:chOff x="1638300" y="1209675"/>
              <a:chExt cx="647700" cy="247650"/>
            </a:xfrm>
          </p:grpSpPr>
          <p:sp>
            <p:nvSpPr>
              <p:cNvPr id="454" name="Rectangle 453">
                <a:extLst>
                  <a:ext uri="{FF2B5EF4-FFF2-40B4-BE49-F238E27FC236}">
                    <a16:creationId xmlns:a16="http://schemas.microsoft.com/office/drawing/2014/main" id="{4106BE15-AD04-4C0B-9E4F-95F83EF0EDD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217EDA5-260B-4925-80C5-063890387EDE}"/>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0" name="Group 429">
            <a:extLst>
              <a:ext uri="{FF2B5EF4-FFF2-40B4-BE49-F238E27FC236}">
                <a16:creationId xmlns:a16="http://schemas.microsoft.com/office/drawing/2014/main" id="{BC4FA26C-E277-4FC9-993C-378EDEE4E319}"/>
              </a:ext>
            </a:extLst>
          </p:cNvPr>
          <p:cNvGrpSpPr/>
          <p:nvPr/>
        </p:nvGrpSpPr>
        <p:grpSpPr>
          <a:xfrm>
            <a:off x="5294785" y="3610514"/>
            <a:ext cx="1943100" cy="202185"/>
            <a:chOff x="1638300" y="1209675"/>
            <a:chExt cx="1943100" cy="247650"/>
          </a:xfrm>
        </p:grpSpPr>
        <p:grpSp>
          <p:nvGrpSpPr>
            <p:cNvPr id="442" name="Group 441">
              <a:extLst>
                <a:ext uri="{FF2B5EF4-FFF2-40B4-BE49-F238E27FC236}">
                  <a16:creationId xmlns:a16="http://schemas.microsoft.com/office/drawing/2014/main" id="{C26B79EA-2D08-49D1-8ECF-7C0B5F9881CD}"/>
                </a:ext>
              </a:extLst>
            </p:cNvPr>
            <p:cNvGrpSpPr/>
            <p:nvPr/>
          </p:nvGrpSpPr>
          <p:grpSpPr>
            <a:xfrm>
              <a:off x="1638300" y="1209675"/>
              <a:ext cx="647700" cy="247650"/>
              <a:chOff x="1638300" y="1209675"/>
              <a:chExt cx="647700" cy="247650"/>
            </a:xfrm>
          </p:grpSpPr>
          <p:sp>
            <p:nvSpPr>
              <p:cNvPr id="449" name="Rectangle 448">
                <a:extLst>
                  <a:ext uri="{FF2B5EF4-FFF2-40B4-BE49-F238E27FC236}">
                    <a16:creationId xmlns:a16="http://schemas.microsoft.com/office/drawing/2014/main" id="{B494D6E0-2602-466E-9886-87DB862AC482}"/>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788B7100-726C-4C6B-996A-469C0CC5CD5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BA73712C-DB56-432E-B334-76C4963EEB62}"/>
                </a:ext>
              </a:extLst>
            </p:cNvPr>
            <p:cNvGrpSpPr/>
            <p:nvPr/>
          </p:nvGrpSpPr>
          <p:grpSpPr>
            <a:xfrm>
              <a:off x="2286000" y="1209675"/>
              <a:ext cx="647700" cy="247650"/>
              <a:chOff x="1638300" y="1209675"/>
              <a:chExt cx="647700" cy="247650"/>
            </a:xfrm>
          </p:grpSpPr>
          <p:sp>
            <p:nvSpPr>
              <p:cNvPr id="447" name="Rectangle 446">
                <a:extLst>
                  <a:ext uri="{FF2B5EF4-FFF2-40B4-BE49-F238E27FC236}">
                    <a16:creationId xmlns:a16="http://schemas.microsoft.com/office/drawing/2014/main" id="{E69227A7-C8E4-4CE0-98C5-88F291F675FD}"/>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D7554276-BFD2-4B3B-91D9-18D201DA762F}"/>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4" name="Group 443">
              <a:extLst>
                <a:ext uri="{FF2B5EF4-FFF2-40B4-BE49-F238E27FC236}">
                  <a16:creationId xmlns:a16="http://schemas.microsoft.com/office/drawing/2014/main" id="{11EE42FC-7471-401D-9907-FB8AE743949E}"/>
                </a:ext>
              </a:extLst>
            </p:cNvPr>
            <p:cNvGrpSpPr/>
            <p:nvPr/>
          </p:nvGrpSpPr>
          <p:grpSpPr>
            <a:xfrm>
              <a:off x="2933700" y="1209675"/>
              <a:ext cx="647700" cy="247650"/>
              <a:chOff x="1638300" y="1209675"/>
              <a:chExt cx="647700" cy="247650"/>
            </a:xfrm>
          </p:grpSpPr>
          <p:sp>
            <p:nvSpPr>
              <p:cNvPr id="445" name="Rectangle 444">
                <a:extLst>
                  <a:ext uri="{FF2B5EF4-FFF2-40B4-BE49-F238E27FC236}">
                    <a16:creationId xmlns:a16="http://schemas.microsoft.com/office/drawing/2014/main" id="{2385EAE1-ABA0-429A-816E-46FA61C0F6A5}"/>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D7C1F3D0-8FC3-4ED3-944D-94395FA70112}"/>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1" name="Group 430">
            <a:extLst>
              <a:ext uri="{FF2B5EF4-FFF2-40B4-BE49-F238E27FC236}">
                <a16:creationId xmlns:a16="http://schemas.microsoft.com/office/drawing/2014/main" id="{DF3B0CCB-3B5D-47B8-BA50-ACD7B6C7D11D}"/>
              </a:ext>
            </a:extLst>
          </p:cNvPr>
          <p:cNvGrpSpPr/>
          <p:nvPr/>
        </p:nvGrpSpPr>
        <p:grpSpPr>
          <a:xfrm>
            <a:off x="8558685" y="3610514"/>
            <a:ext cx="1943100" cy="202185"/>
            <a:chOff x="1638300" y="1209675"/>
            <a:chExt cx="1943100" cy="247650"/>
          </a:xfrm>
        </p:grpSpPr>
        <p:grpSp>
          <p:nvGrpSpPr>
            <p:cNvPr id="433" name="Group 432">
              <a:extLst>
                <a:ext uri="{FF2B5EF4-FFF2-40B4-BE49-F238E27FC236}">
                  <a16:creationId xmlns:a16="http://schemas.microsoft.com/office/drawing/2014/main" id="{7D081A67-0272-4A8D-A4B7-774A232B0FBA}"/>
                </a:ext>
              </a:extLst>
            </p:cNvPr>
            <p:cNvGrpSpPr/>
            <p:nvPr/>
          </p:nvGrpSpPr>
          <p:grpSpPr>
            <a:xfrm>
              <a:off x="1638300" y="1209675"/>
              <a:ext cx="647700" cy="247650"/>
              <a:chOff x="1638300" y="1209675"/>
              <a:chExt cx="647700" cy="247650"/>
            </a:xfrm>
          </p:grpSpPr>
          <p:sp>
            <p:nvSpPr>
              <p:cNvPr id="440" name="Rectangle 439">
                <a:extLst>
                  <a:ext uri="{FF2B5EF4-FFF2-40B4-BE49-F238E27FC236}">
                    <a16:creationId xmlns:a16="http://schemas.microsoft.com/office/drawing/2014/main" id="{07C6E961-928F-424E-A88E-FAA384A9A1D0}"/>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C1EBFF91-0B3A-455D-BEF3-A5180FB6EEA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4" name="Group 433">
              <a:extLst>
                <a:ext uri="{FF2B5EF4-FFF2-40B4-BE49-F238E27FC236}">
                  <a16:creationId xmlns:a16="http://schemas.microsoft.com/office/drawing/2014/main" id="{180DB8AC-AE8F-4D99-A728-5C4C1D9926FF}"/>
                </a:ext>
              </a:extLst>
            </p:cNvPr>
            <p:cNvGrpSpPr/>
            <p:nvPr/>
          </p:nvGrpSpPr>
          <p:grpSpPr>
            <a:xfrm>
              <a:off x="2286000" y="1209675"/>
              <a:ext cx="647700" cy="247650"/>
              <a:chOff x="1638300" y="1209675"/>
              <a:chExt cx="647700" cy="247650"/>
            </a:xfrm>
          </p:grpSpPr>
          <p:sp>
            <p:nvSpPr>
              <p:cNvPr id="438" name="Rectangle 437">
                <a:extLst>
                  <a:ext uri="{FF2B5EF4-FFF2-40B4-BE49-F238E27FC236}">
                    <a16:creationId xmlns:a16="http://schemas.microsoft.com/office/drawing/2014/main" id="{C75EE91F-6815-4204-82AC-6DF4CD2848F9}"/>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0798DEB3-BC02-4F97-8775-A33C4A2DBA78}"/>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D01EC162-EB27-4431-B5BF-3D391170CA77}"/>
                </a:ext>
              </a:extLst>
            </p:cNvPr>
            <p:cNvGrpSpPr/>
            <p:nvPr/>
          </p:nvGrpSpPr>
          <p:grpSpPr>
            <a:xfrm>
              <a:off x="2933700" y="1209675"/>
              <a:ext cx="647700" cy="247650"/>
              <a:chOff x="1638300" y="1209675"/>
              <a:chExt cx="647700" cy="247650"/>
            </a:xfrm>
          </p:grpSpPr>
          <p:sp>
            <p:nvSpPr>
              <p:cNvPr id="436" name="Rectangle 435">
                <a:extLst>
                  <a:ext uri="{FF2B5EF4-FFF2-40B4-BE49-F238E27FC236}">
                    <a16:creationId xmlns:a16="http://schemas.microsoft.com/office/drawing/2014/main" id="{02C911B9-3286-41D7-8403-E4A072375A34}"/>
                  </a:ext>
                </a:extLst>
              </p:cNvPr>
              <p:cNvSpPr/>
              <p:nvPr/>
            </p:nvSpPr>
            <p:spPr>
              <a:xfrm>
                <a:off x="163830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85AB6EB9-38E1-45A5-853B-8C84F0653424}"/>
                  </a:ext>
                </a:extLst>
              </p:cNvPr>
              <p:cNvSpPr/>
              <p:nvPr/>
            </p:nvSpPr>
            <p:spPr>
              <a:xfrm>
                <a:off x="1962150" y="12096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2" name="TextBox 431">
            <a:extLst>
              <a:ext uri="{FF2B5EF4-FFF2-40B4-BE49-F238E27FC236}">
                <a16:creationId xmlns:a16="http://schemas.microsoft.com/office/drawing/2014/main" id="{FB41BA05-B982-4568-B202-9AB13C17262D}"/>
              </a:ext>
            </a:extLst>
          </p:cNvPr>
          <p:cNvSpPr txBox="1"/>
          <p:nvPr/>
        </p:nvSpPr>
        <p:spPr>
          <a:xfrm>
            <a:off x="7150950" y="3511171"/>
            <a:ext cx="1497526" cy="301528"/>
          </a:xfrm>
          <a:prstGeom prst="rect">
            <a:avLst/>
          </a:prstGeom>
          <a:noFill/>
        </p:spPr>
        <p:txBody>
          <a:bodyPr wrap="none" rtlCol="0">
            <a:spAutoFit/>
          </a:bodyPr>
          <a:lstStyle/>
          <a:p>
            <a:r>
              <a:rPr lang="en-US" dirty="0"/>
              <a:t>…………….........</a:t>
            </a:r>
          </a:p>
        </p:txBody>
      </p:sp>
      <p:grpSp>
        <p:nvGrpSpPr>
          <p:cNvPr id="2" name="Group 1">
            <a:extLst>
              <a:ext uri="{FF2B5EF4-FFF2-40B4-BE49-F238E27FC236}">
                <a16:creationId xmlns:a16="http://schemas.microsoft.com/office/drawing/2014/main" id="{C8010863-1BA2-4302-A748-48D4719AF870}"/>
              </a:ext>
            </a:extLst>
          </p:cNvPr>
          <p:cNvGrpSpPr/>
          <p:nvPr/>
        </p:nvGrpSpPr>
        <p:grpSpPr>
          <a:xfrm>
            <a:off x="11373846" y="954787"/>
            <a:ext cx="325263" cy="3126777"/>
            <a:chOff x="8959850" y="1519108"/>
            <a:chExt cx="325263" cy="3829893"/>
          </a:xfrm>
        </p:grpSpPr>
        <p:sp>
          <p:nvSpPr>
            <p:cNvPr id="47" name="Rectangle 46">
              <a:extLst>
                <a:ext uri="{FF2B5EF4-FFF2-40B4-BE49-F238E27FC236}">
                  <a16:creationId xmlns:a16="http://schemas.microsoft.com/office/drawing/2014/main" id="{C9E3A5B1-EB10-42F7-995F-647102D21C63}"/>
                </a:ext>
              </a:extLst>
            </p:cNvPr>
            <p:cNvSpPr/>
            <p:nvPr/>
          </p:nvSpPr>
          <p:spPr>
            <a:xfrm>
              <a:off x="8959850" y="1519108"/>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19</a:t>
              </a:r>
            </a:p>
          </p:txBody>
        </p:sp>
        <p:sp>
          <p:nvSpPr>
            <p:cNvPr id="51" name="Rectangle 50">
              <a:extLst>
                <a:ext uri="{FF2B5EF4-FFF2-40B4-BE49-F238E27FC236}">
                  <a16:creationId xmlns:a16="http://schemas.microsoft.com/office/drawing/2014/main" id="{FDC83FD6-49FA-470F-8BDD-86C1B71FC405}"/>
                </a:ext>
              </a:extLst>
            </p:cNvPr>
            <p:cNvSpPr/>
            <p:nvPr/>
          </p:nvSpPr>
          <p:spPr>
            <a:xfrm>
              <a:off x="8959850" y="1779290"/>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22</a:t>
              </a:r>
            </a:p>
          </p:txBody>
        </p:sp>
        <p:sp>
          <p:nvSpPr>
            <p:cNvPr id="85" name="Rectangle 84">
              <a:extLst>
                <a:ext uri="{FF2B5EF4-FFF2-40B4-BE49-F238E27FC236}">
                  <a16:creationId xmlns:a16="http://schemas.microsoft.com/office/drawing/2014/main" id="{40597125-A13A-4686-8FCE-7830B3F35468}"/>
                </a:ext>
              </a:extLst>
            </p:cNvPr>
            <p:cNvSpPr/>
            <p:nvPr/>
          </p:nvSpPr>
          <p:spPr>
            <a:xfrm>
              <a:off x="8959850" y="2024797"/>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a:t>
              </a:r>
            </a:p>
          </p:txBody>
        </p:sp>
        <p:sp>
          <p:nvSpPr>
            <p:cNvPr id="119" name="Rectangle 118">
              <a:extLst>
                <a:ext uri="{FF2B5EF4-FFF2-40B4-BE49-F238E27FC236}">
                  <a16:creationId xmlns:a16="http://schemas.microsoft.com/office/drawing/2014/main" id="{06C886C8-0273-49A2-872E-396B07285D4D}"/>
                </a:ext>
              </a:extLst>
            </p:cNvPr>
            <p:cNvSpPr/>
            <p:nvPr/>
          </p:nvSpPr>
          <p:spPr>
            <a:xfrm>
              <a:off x="8959850" y="228497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26</a:t>
              </a:r>
            </a:p>
          </p:txBody>
        </p:sp>
        <p:sp>
          <p:nvSpPr>
            <p:cNvPr id="223" name="Rectangle 222">
              <a:extLst>
                <a:ext uri="{FF2B5EF4-FFF2-40B4-BE49-F238E27FC236}">
                  <a16:creationId xmlns:a16="http://schemas.microsoft.com/office/drawing/2014/main" id="{BCA3B9BF-84BF-4B2E-B172-D857F038B670}"/>
                </a:ext>
              </a:extLst>
            </p:cNvPr>
            <p:cNvSpPr/>
            <p:nvPr/>
          </p:nvSpPr>
          <p:spPr>
            <a:xfrm>
              <a:off x="8959850" y="2530486"/>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0" name="Rectangle 189">
              <a:extLst>
                <a:ext uri="{FF2B5EF4-FFF2-40B4-BE49-F238E27FC236}">
                  <a16:creationId xmlns:a16="http://schemas.microsoft.com/office/drawing/2014/main" id="{88D93392-D1F2-4FE2-9C63-4839A54AE5F2}"/>
                </a:ext>
              </a:extLst>
            </p:cNvPr>
            <p:cNvSpPr/>
            <p:nvPr/>
          </p:nvSpPr>
          <p:spPr>
            <a:xfrm>
              <a:off x="8959850" y="2775993"/>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97</a:t>
              </a:r>
            </a:p>
          </p:txBody>
        </p:sp>
        <p:sp>
          <p:nvSpPr>
            <p:cNvPr id="157" name="Rectangle 156">
              <a:extLst>
                <a:ext uri="{FF2B5EF4-FFF2-40B4-BE49-F238E27FC236}">
                  <a16:creationId xmlns:a16="http://schemas.microsoft.com/office/drawing/2014/main" id="{530C5723-5D48-4E13-A971-25E1E1669824}"/>
                </a:ext>
              </a:extLst>
            </p:cNvPr>
            <p:cNvSpPr/>
            <p:nvPr/>
          </p:nvSpPr>
          <p:spPr>
            <a:xfrm>
              <a:off x="8959850" y="3036175"/>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14</a:t>
              </a:r>
            </a:p>
          </p:txBody>
        </p:sp>
        <p:sp>
          <p:nvSpPr>
            <p:cNvPr id="326" name="Rectangle 325">
              <a:extLst>
                <a:ext uri="{FF2B5EF4-FFF2-40B4-BE49-F238E27FC236}">
                  <a16:creationId xmlns:a16="http://schemas.microsoft.com/office/drawing/2014/main" id="{A24A1139-9B4F-4949-8115-6C0AD0C8828F}"/>
                </a:ext>
              </a:extLst>
            </p:cNvPr>
            <p:cNvSpPr/>
            <p:nvPr/>
          </p:nvSpPr>
          <p:spPr>
            <a:xfrm>
              <a:off x="8959850" y="3281682"/>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40</a:t>
              </a:r>
            </a:p>
          </p:txBody>
        </p:sp>
        <p:sp>
          <p:nvSpPr>
            <p:cNvPr id="293" name="Rectangle 292">
              <a:extLst>
                <a:ext uri="{FF2B5EF4-FFF2-40B4-BE49-F238E27FC236}">
                  <a16:creationId xmlns:a16="http://schemas.microsoft.com/office/drawing/2014/main" id="{71AE963F-09E8-4C98-8EF4-8886495614B8}"/>
                </a:ext>
              </a:extLst>
            </p:cNvPr>
            <p:cNvSpPr/>
            <p:nvPr/>
          </p:nvSpPr>
          <p:spPr>
            <a:xfrm>
              <a:off x="8959850" y="3527189"/>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p>
          </p:txBody>
        </p:sp>
        <p:sp>
          <p:nvSpPr>
            <p:cNvPr id="260" name="Rectangle 259">
              <a:extLst>
                <a:ext uri="{FF2B5EF4-FFF2-40B4-BE49-F238E27FC236}">
                  <a16:creationId xmlns:a16="http://schemas.microsoft.com/office/drawing/2014/main" id="{1D5FB654-EA27-4F05-BA5B-8633F5819015}"/>
                </a:ext>
              </a:extLst>
            </p:cNvPr>
            <p:cNvSpPr/>
            <p:nvPr/>
          </p:nvSpPr>
          <p:spPr>
            <a:xfrm>
              <a:off x="8959850" y="378737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p>
          </p:txBody>
        </p:sp>
        <p:sp>
          <p:nvSpPr>
            <p:cNvPr id="360" name="Rectangle 359">
              <a:extLst>
                <a:ext uri="{FF2B5EF4-FFF2-40B4-BE49-F238E27FC236}">
                  <a16:creationId xmlns:a16="http://schemas.microsoft.com/office/drawing/2014/main" id="{10D2018A-E9AC-4CE4-918E-1D853916FD7C}"/>
                </a:ext>
              </a:extLst>
            </p:cNvPr>
            <p:cNvSpPr/>
            <p:nvPr/>
          </p:nvSpPr>
          <p:spPr>
            <a:xfrm>
              <a:off x="8959850" y="5101351"/>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71</a:t>
              </a:r>
            </a:p>
          </p:txBody>
        </p:sp>
        <p:sp>
          <p:nvSpPr>
            <p:cNvPr id="394" name="Rectangle 393">
              <a:extLst>
                <a:ext uri="{FF2B5EF4-FFF2-40B4-BE49-F238E27FC236}">
                  <a16:creationId xmlns:a16="http://schemas.microsoft.com/office/drawing/2014/main" id="{DA8F49E4-04ED-4B76-9A46-99DFFE4522DA}"/>
                </a:ext>
              </a:extLst>
            </p:cNvPr>
            <p:cNvSpPr/>
            <p:nvPr/>
          </p:nvSpPr>
          <p:spPr>
            <a:xfrm>
              <a:off x="8961263" y="485584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p>
          </p:txBody>
        </p:sp>
        <p:sp>
          <p:nvSpPr>
            <p:cNvPr id="428" name="Rectangle 427">
              <a:extLst>
                <a:ext uri="{FF2B5EF4-FFF2-40B4-BE49-F238E27FC236}">
                  <a16:creationId xmlns:a16="http://schemas.microsoft.com/office/drawing/2014/main" id="{36048DAA-3227-4C86-8A25-BDBFD97DE758}"/>
                </a:ext>
              </a:extLst>
            </p:cNvPr>
            <p:cNvSpPr/>
            <p:nvPr/>
          </p:nvSpPr>
          <p:spPr>
            <a:xfrm>
              <a:off x="8959850" y="4608194"/>
              <a:ext cx="3238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89</a:t>
              </a:r>
            </a:p>
          </p:txBody>
        </p:sp>
      </p:grpSp>
      <p:sp>
        <p:nvSpPr>
          <p:cNvPr id="461" name="Right Brace 460">
            <a:extLst>
              <a:ext uri="{FF2B5EF4-FFF2-40B4-BE49-F238E27FC236}">
                <a16:creationId xmlns:a16="http://schemas.microsoft.com/office/drawing/2014/main" id="{FB413254-6505-4C33-85E8-1A52792BF278}"/>
              </a:ext>
            </a:extLst>
          </p:cNvPr>
          <p:cNvSpPr/>
          <p:nvPr/>
        </p:nvSpPr>
        <p:spPr>
          <a:xfrm rot="16200000">
            <a:off x="6825645" y="-2721356"/>
            <a:ext cx="202183" cy="71501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TextBox 461">
            <a:extLst>
              <a:ext uri="{FF2B5EF4-FFF2-40B4-BE49-F238E27FC236}">
                <a16:creationId xmlns:a16="http://schemas.microsoft.com/office/drawing/2014/main" id="{FC9CB12F-B162-4715-A166-CAAFACA4AB7A}"/>
              </a:ext>
            </a:extLst>
          </p:cNvPr>
          <p:cNvSpPr txBox="1"/>
          <p:nvPr/>
        </p:nvSpPr>
        <p:spPr>
          <a:xfrm>
            <a:off x="6428282" y="468084"/>
            <a:ext cx="1295355" cy="301528"/>
          </a:xfrm>
          <a:prstGeom prst="rect">
            <a:avLst/>
          </a:prstGeom>
          <a:noFill/>
        </p:spPr>
        <p:txBody>
          <a:bodyPr wrap="none" rtlCol="0">
            <a:spAutoFit/>
          </a:bodyPr>
          <a:lstStyle/>
          <a:p>
            <a:r>
              <a:rPr lang="en-US" dirty="0"/>
              <a:t>the x values</a:t>
            </a:r>
          </a:p>
        </p:txBody>
      </p:sp>
      <p:sp>
        <p:nvSpPr>
          <p:cNvPr id="463" name="TextBox 462">
            <a:extLst>
              <a:ext uri="{FF2B5EF4-FFF2-40B4-BE49-F238E27FC236}">
                <a16:creationId xmlns:a16="http://schemas.microsoft.com/office/drawing/2014/main" id="{229A4568-ADF0-4A25-93A9-DB56F1D4CB16}"/>
              </a:ext>
            </a:extLst>
          </p:cNvPr>
          <p:cNvSpPr txBox="1"/>
          <p:nvPr/>
        </p:nvSpPr>
        <p:spPr>
          <a:xfrm>
            <a:off x="2976449" y="1062063"/>
            <a:ext cx="418704" cy="3323987"/>
          </a:xfrm>
          <a:prstGeom prst="rect">
            <a:avLst/>
          </a:prstGeom>
          <a:noFill/>
        </p:spPr>
        <p:txBody>
          <a:bodyPr wrap="square" rtlCol="0">
            <a:spAutoFit/>
          </a:bodyPr>
          <a:lstStyle/>
          <a:p>
            <a:r>
              <a:rPr lang="en-US" sz="1400" dirty="0"/>
              <a:t>0</a:t>
            </a:r>
          </a:p>
          <a:p>
            <a:r>
              <a:rPr lang="en-US" sz="1400" dirty="0"/>
              <a:t>1</a:t>
            </a:r>
          </a:p>
          <a:p>
            <a:r>
              <a:rPr lang="en-US" sz="1400" dirty="0"/>
              <a:t>2</a:t>
            </a:r>
          </a:p>
          <a:p>
            <a:r>
              <a:rPr lang="en-US" sz="1400" dirty="0"/>
              <a:t>3</a:t>
            </a:r>
          </a:p>
          <a:p>
            <a:r>
              <a:rPr lang="en-US" sz="1400" dirty="0"/>
              <a:t>4</a:t>
            </a:r>
          </a:p>
          <a:p>
            <a:r>
              <a:rPr lang="en-US" sz="1400" dirty="0"/>
              <a:t>.</a:t>
            </a:r>
          </a:p>
          <a:p>
            <a:r>
              <a:rPr lang="en-US" sz="1400" dirty="0"/>
              <a:t>.</a:t>
            </a:r>
          </a:p>
          <a:p>
            <a:r>
              <a:rPr lang="en-US" sz="1400" dirty="0"/>
              <a:t>.</a:t>
            </a:r>
          </a:p>
          <a:p>
            <a:r>
              <a:rPr lang="en-US" sz="1400" dirty="0"/>
              <a:t>.</a:t>
            </a:r>
          </a:p>
          <a:p>
            <a:r>
              <a:rPr lang="en-US" sz="1400" dirty="0"/>
              <a:t>.</a:t>
            </a:r>
          </a:p>
          <a:p>
            <a:r>
              <a:rPr lang="en-US" sz="1400" dirty="0"/>
              <a:t>.</a:t>
            </a:r>
          </a:p>
          <a:p>
            <a:endParaRPr lang="en-US" sz="1400" dirty="0"/>
          </a:p>
          <a:p>
            <a:r>
              <a:rPr lang="en-US" sz="1400" dirty="0"/>
              <a:t>48</a:t>
            </a:r>
          </a:p>
          <a:p>
            <a:r>
              <a:rPr lang="en-US" sz="1400" dirty="0"/>
              <a:t>49</a:t>
            </a:r>
          </a:p>
          <a:p>
            <a:r>
              <a:rPr lang="en-US" sz="1400" dirty="0"/>
              <a:t>50</a:t>
            </a:r>
          </a:p>
        </p:txBody>
      </p:sp>
      <p:sp>
        <p:nvSpPr>
          <p:cNvPr id="460" name="TextBox 459">
            <a:extLst>
              <a:ext uri="{FF2B5EF4-FFF2-40B4-BE49-F238E27FC236}">
                <a16:creationId xmlns:a16="http://schemas.microsoft.com/office/drawing/2014/main" id="{3C8DFFFC-2879-4FBF-95C0-5A9F1B423C0E}"/>
              </a:ext>
            </a:extLst>
          </p:cNvPr>
          <p:cNvSpPr txBox="1"/>
          <p:nvPr/>
        </p:nvSpPr>
        <p:spPr>
          <a:xfrm>
            <a:off x="4672688" y="224843"/>
            <a:ext cx="4784708" cy="369332"/>
          </a:xfrm>
          <a:prstGeom prst="rect">
            <a:avLst/>
          </a:prstGeom>
          <a:noFill/>
        </p:spPr>
        <p:txBody>
          <a:bodyPr wrap="none" rtlCol="0">
            <a:spAutoFit/>
          </a:bodyPr>
          <a:lstStyle/>
          <a:p>
            <a:r>
              <a:rPr lang="en-US" b="1" dirty="0">
                <a:solidFill>
                  <a:srgbClr val="FF0000"/>
                </a:solidFill>
              </a:rPr>
              <a:t>Second Iteration of </a:t>
            </a:r>
            <a:r>
              <a:rPr lang="en-US" b="1">
                <a:solidFill>
                  <a:srgbClr val="FF0000"/>
                </a:solidFill>
              </a:rPr>
              <a:t>50 models: </a:t>
            </a:r>
            <a:r>
              <a:rPr lang="en-US" b="1" dirty="0">
                <a:solidFill>
                  <a:srgbClr val="FF0000"/>
                </a:solidFill>
              </a:rPr>
              <a:t>Potential Models</a:t>
            </a:r>
          </a:p>
        </p:txBody>
      </p:sp>
      <p:sp>
        <p:nvSpPr>
          <p:cNvPr id="472" name="TextBox 471">
            <a:extLst>
              <a:ext uri="{FF2B5EF4-FFF2-40B4-BE49-F238E27FC236}">
                <a16:creationId xmlns:a16="http://schemas.microsoft.com/office/drawing/2014/main" id="{96E893CB-498E-422A-8ED8-DE36D88C8B82}"/>
              </a:ext>
            </a:extLst>
          </p:cNvPr>
          <p:cNvSpPr txBox="1"/>
          <p:nvPr/>
        </p:nvSpPr>
        <p:spPr>
          <a:xfrm>
            <a:off x="460791" y="4552553"/>
            <a:ext cx="10581093" cy="646331"/>
          </a:xfrm>
          <a:prstGeom prst="rect">
            <a:avLst/>
          </a:prstGeom>
          <a:noFill/>
        </p:spPr>
        <p:txBody>
          <a:bodyPr wrap="square" rtlCol="0">
            <a:spAutoFit/>
          </a:bodyPr>
          <a:lstStyle/>
          <a:p>
            <a:r>
              <a:rPr lang="en-US" dirty="0"/>
              <a:t>Pick up the third and fourth best and create a child with 2 points cross-over or three points cross cover, or more. For example you may pick row 10 and 16 and create the following</a:t>
            </a:r>
          </a:p>
        </p:txBody>
      </p:sp>
      <p:grpSp>
        <p:nvGrpSpPr>
          <p:cNvPr id="46" name="Group 45">
            <a:extLst>
              <a:ext uri="{FF2B5EF4-FFF2-40B4-BE49-F238E27FC236}">
                <a16:creationId xmlns:a16="http://schemas.microsoft.com/office/drawing/2014/main" id="{44A84E40-2650-415C-9367-1963F440E7B1}"/>
              </a:ext>
            </a:extLst>
          </p:cNvPr>
          <p:cNvGrpSpPr/>
          <p:nvPr/>
        </p:nvGrpSpPr>
        <p:grpSpPr>
          <a:xfrm>
            <a:off x="2140286" y="1085096"/>
            <a:ext cx="914598" cy="1584331"/>
            <a:chOff x="2170855" y="1089416"/>
            <a:chExt cx="914598" cy="1584331"/>
          </a:xfrm>
        </p:grpSpPr>
        <p:grpSp>
          <p:nvGrpSpPr>
            <p:cNvPr id="16" name="Group 15">
              <a:extLst>
                <a:ext uri="{FF2B5EF4-FFF2-40B4-BE49-F238E27FC236}">
                  <a16:creationId xmlns:a16="http://schemas.microsoft.com/office/drawing/2014/main" id="{0412BF55-3373-463E-85AE-7D37A112334C}"/>
                </a:ext>
              </a:extLst>
            </p:cNvPr>
            <p:cNvGrpSpPr/>
            <p:nvPr/>
          </p:nvGrpSpPr>
          <p:grpSpPr>
            <a:xfrm>
              <a:off x="2170855" y="1089416"/>
              <a:ext cx="684803" cy="1584331"/>
              <a:chOff x="2187664" y="1084442"/>
              <a:chExt cx="684803" cy="1584331"/>
            </a:xfrm>
          </p:grpSpPr>
          <p:sp>
            <p:nvSpPr>
              <p:cNvPr id="13" name="TextBox 12">
                <a:extLst>
                  <a:ext uri="{FF2B5EF4-FFF2-40B4-BE49-F238E27FC236}">
                    <a16:creationId xmlns:a16="http://schemas.microsoft.com/office/drawing/2014/main" id="{6E102CEF-C92A-4ADC-A36D-5D9ED3303A71}"/>
                  </a:ext>
                </a:extLst>
              </p:cNvPr>
              <p:cNvSpPr txBox="1"/>
              <p:nvPr/>
            </p:nvSpPr>
            <p:spPr>
              <a:xfrm>
                <a:off x="2187664" y="1084442"/>
                <a:ext cx="575799" cy="307777"/>
              </a:xfrm>
              <a:prstGeom prst="rect">
                <a:avLst/>
              </a:prstGeom>
              <a:noFill/>
            </p:spPr>
            <p:txBody>
              <a:bodyPr wrap="none" rtlCol="0">
                <a:spAutoFit/>
              </a:bodyPr>
              <a:lstStyle/>
              <a:p>
                <a:r>
                  <a:rPr lang="en-US" sz="1400" dirty="0"/>
                  <a:t>Mom</a:t>
                </a:r>
              </a:p>
            </p:txBody>
          </p:sp>
          <p:sp>
            <p:nvSpPr>
              <p:cNvPr id="464" name="TextBox 463">
                <a:extLst>
                  <a:ext uri="{FF2B5EF4-FFF2-40B4-BE49-F238E27FC236}">
                    <a16:creationId xmlns:a16="http://schemas.microsoft.com/office/drawing/2014/main" id="{8A92D664-A357-4794-828E-5E0220E1F1E3}"/>
                  </a:ext>
                </a:extLst>
              </p:cNvPr>
              <p:cNvSpPr txBox="1"/>
              <p:nvPr/>
            </p:nvSpPr>
            <p:spPr>
              <a:xfrm>
                <a:off x="2187664" y="1269278"/>
                <a:ext cx="476412" cy="307777"/>
              </a:xfrm>
              <a:prstGeom prst="rect">
                <a:avLst/>
              </a:prstGeom>
              <a:noFill/>
            </p:spPr>
            <p:txBody>
              <a:bodyPr wrap="none" rtlCol="0">
                <a:spAutoFit/>
              </a:bodyPr>
              <a:lstStyle/>
              <a:p>
                <a:r>
                  <a:rPr lang="en-US" sz="1400" dirty="0"/>
                  <a:t>Dad</a:t>
                </a:r>
              </a:p>
            </p:txBody>
          </p:sp>
          <p:sp>
            <p:nvSpPr>
              <p:cNvPr id="631" name="TextBox 630">
                <a:extLst>
                  <a:ext uri="{FF2B5EF4-FFF2-40B4-BE49-F238E27FC236}">
                    <a16:creationId xmlns:a16="http://schemas.microsoft.com/office/drawing/2014/main" id="{7FDE7A18-ED51-4987-B6C8-B7C151591640}"/>
                  </a:ext>
                </a:extLst>
              </p:cNvPr>
              <p:cNvSpPr txBox="1"/>
              <p:nvPr/>
            </p:nvSpPr>
            <p:spPr>
              <a:xfrm>
                <a:off x="2187664" y="1453944"/>
                <a:ext cx="684803" cy="307777"/>
              </a:xfrm>
              <a:prstGeom prst="rect">
                <a:avLst/>
              </a:prstGeom>
              <a:noFill/>
            </p:spPr>
            <p:txBody>
              <a:bodyPr wrap="none" rtlCol="0">
                <a:spAutoFit/>
              </a:bodyPr>
              <a:lstStyle/>
              <a:p>
                <a:r>
                  <a:rPr lang="en-US" sz="1400" dirty="0"/>
                  <a:t>Child 1</a:t>
                </a:r>
              </a:p>
            </p:txBody>
          </p:sp>
          <p:sp>
            <p:nvSpPr>
              <p:cNvPr id="632" name="TextBox 631">
                <a:extLst>
                  <a:ext uri="{FF2B5EF4-FFF2-40B4-BE49-F238E27FC236}">
                    <a16:creationId xmlns:a16="http://schemas.microsoft.com/office/drawing/2014/main" id="{D0729010-5656-42CE-A383-AF1276049963}"/>
                  </a:ext>
                </a:extLst>
              </p:cNvPr>
              <p:cNvSpPr txBox="1"/>
              <p:nvPr/>
            </p:nvSpPr>
            <p:spPr>
              <a:xfrm>
                <a:off x="2187664" y="1712116"/>
                <a:ext cx="684803" cy="307777"/>
              </a:xfrm>
              <a:prstGeom prst="rect">
                <a:avLst/>
              </a:prstGeom>
              <a:noFill/>
            </p:spPr>
            <p:txBody>
              <a:bodyPr wrap="none" rtlCol="0">
                <a:spAutoFit/>
              </a:bodyPr>
              <a:lstStyle/>
              <a:p>
                <a:r>
                  <a:rPr lang="en-US" sz="1400" dirty="0"/>
                  <a:t>Child 2</a:t>
                </a:r>
              </a:p>
            </p:txBody>
          </p:sp>
          <p:sp>
            <p:nvSpPr>
              <p:cNvPr id="633" name="TextBox 632">
                <a:extLst>
                  <a:ext uri="{FF2B5EF4-FFF2-40B4-BE49-F238E27FC236}">
                    <a16:creationId xmlns:a16="http://schemas.microsoft.com/office/drawing/2014/main" id="{CE1B92C9-7BC8-4C88-BB8E-C2C97A232B4B}"/>
                  </a:ext>
                </a:extLst>
              </p:cNvPr>
              <p:cNvSpPr txBox="1"/>
              <p:nvPr/>
            </p:nvSpPr>
            <p:spPr>
              <a:xfrm>
                <a:off x="2206023" y="1930109"/>
                <a:ext cx="397866" cy="738664"/>
              </a:xfrm>
              <a:prstGeom prst="rect">
                <a:avLst/>
              </a:prstGeom>
              <a:noFill/>
            </p:spPr>
            <p:txBody>
              <a:bodyPr wrap="none" rtlCol="0">
                <a:spAutoFit/>
              </a:bodyPr>
              <a:lstStyle/>
              <a:p>
                <a:r>
                  <a:rPr lang="en-US" sz="1400" dirty="0"/>
                  <a:t>…..</a:t>
                </a:r>
              </a:p>
              <a:p>
                <a:r>
                  <a:rPr lang="en-US" sz="1400" dirty="0"/>
                  <a:t>…..</a:t>
                </a:r>
              </a:p>
              <a:p>
                <a:r>
                  <a:rPr lang="en-US" sz="1400" dirty="0"/>
                  <a:t>…..</a:t>
                </a:r>
              </a:p>
            </p:txBody>
          </p:sp>
        </p:grpSp>
        <p:grpSp>
          <p:nvGrpSpPr>
            <p:cNvPr id="44" name="Group 43">
              <a:extLst>
                <a:ext uri="{FF2B5EF4-FFF2-40B4-BE49-F238E27FC236}">
                  <a16:creationId xmlns:a16="http://schemas.microsoft.com/office/drawing/2014/main" id="{955B3FD5-E0EC-4FC8-8BDC-274C82786A43}"/>
                </a:ext>
              </a:extLst>
            </p:cNvPr>
            <p:cNvGrpSpPr/>
            <p:nvPr/>
          </p:nvGrpSpPr>
          <p:grpSpPr>
            <a:xfrm>
              <a:off x="2746654" y="1237335"/>
              <a:ext cx="338799" cy="616539"/>
              <a:chOff x="2746654" y="1237335"/>
              <a:chExt cx="338799" cy="616539"/>
            </a:xfrm>
          </p:grpSpPr>
          <p:cxnSp>
            <p:nvCxnSpPr>
              <p:cNvPr id="19" name="Straight Arrow Connector 18">
                <a:extLst>
                  <a:ext uri="{FF2B5EF4-FFF2-40B4-BE49-F238E27FC236}">
                    <a16:creationId xmlns:a16="http://schemas.microsoft.com/office/drawing/2014/main" id="{A04E961C-1F28-4804-871E-C0526791B4F8}"/>
                  </a:ext>
                </a:extLst>
              </p:cNvPr>
              <p:cNvCxnSpPr>
                <a:stCxn id="13" idx="3"/>
              </p:cNvCxnSpPr>
              <p:nvPr/>
            </p:nvCxnSpPr>
            <p:spPr>
              <a:xfrm flipV="1">
                <a:off x="2746654" y="1237335"/>
                <a:ext cx="314046" cy="5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4" name="Straight Arrow Connector 633">
                <a:extLst>
                  <a:ext uri="{FF2B5EF4-FFF2-40B4-BE49-F238E27FC236}">
                    <a16:creationId xmlns:a16="http://schemas.microsoft.com/office/drawing/2014/main" id="{5BD0CF01-F334-4887-806C-0BC2CAEBFFE0}"/>
                  </a:ext>
                </a:extLst>
              </p:cNvPr>
              <p:cNvCxnSpPr/>
              <p:nvPr/>
            </p:nvCxnSpPr>
            <p:spPr>
              <a:xfrm flipV="1">
                <a:off x="2758632" y="1445940"/>
                <a:ext cx="314046" cy="5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 name="Straight Arrow Connector 634">
                <a:extLst>
                  <a:ext uri="{FF2B5EF4-FFF2-40B4-BE49-F238E27FC236}">
                    <a16:creationId xmlns:a16="http://schemas.microsoft.com/office/drawing/2014/main" id="{A8A2072A-624F-482D-8940-937D551798DD}"/>
                  </a:ext>
                </a:extLst>
              </p:cNvPr>
              <p:cNvCxnSpPr/>
              <p:nvPr/>
            </p:nvCxnSpPr>
            <p:spPr>
              <a:xfrm flipV="1">
                <a:off x="2771407" y="1643590"/>
                <a:ext cx="314046" cy="5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6" name="Straight Arrow Connector 635">
                <a:extLst>
                  <a:ext uri="{FF2B5EF4-FFF2-40B4-BE49-F238E27FC236}">
                    <a16:creationId xmlns:a16="http://schemas.microsoft.com/office/drawing/2014/main" id="{2345B209-3B64-4E54-822F-25F384FAB786}"/>
                  </a:ext>
                </a:extLst>
              </p:cNvPr>
              <p:cNvCxnSpPr/>
              <p:nvPr/>
            </p:nvCxnSpPr>
            <p:spPr>
              <a:xfrm flipV="1">
                <a:off x="2771407" y="1847904"/>
                <a:ext cx="314046" cy="5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1960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ACE8709-9B21-40A7-96B5-CEA16E93DCAE}"/>
              </a:ext>
            </a:extLst>
          </p:cNvPr>
          <p:cNvCxnSpPr/>
          <p:nvPr/>
        </p:nvCxnSpPr>
        <p:spPr>
          <a:xfrm>
            <a:off x="1765005" y="818707"/>
            <a:ext cx="0" cy="4433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DD99E6-A7E2-4497-B1B8-3BDA71794D52}"/>
              </a:ext>
            </a:extLst>
          </p:cNvPr>
          <p:cNvCxnSpPr/>
          <p:nvPr/>
        </p:nvCxnSpPr>
        <p:spPr>
          <a:xfrm flipV="1">
            <a:off x="1275907" y="5082363"/>
            <a:ext cx="9303488" cy="95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601191C-A594-44F2-AB1F-194E3F72D00A}"/>
              </a:ext>
            </a:extLst>
          </p:cNvPr>
          <p:cNvCxnSpPr/>
          <p:nvPr/>
        </p:nvCxnSpPr>
        <p:spPr>
          <a:xfrm flipH="1">
            <a:off x="1765005" y="595423"/>
            <a:ext cx="5667153" cy="45401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97DD30C-07E9-4592-AC18-1D091C904D71}"/>
              </a:ext>
            </a:extLst>
          </p:cNvPr>
          <p:cNvSpPr/>
          <p:nvPr/>
        </p:nvSpPr>
        <p:spPr>
          <a:xfrm>
            <a:off x="6826102" y="967563"/>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a:extLst>
              <a:ext uri="{FF2B5EF4-FFF2-40B4-BE49-F238E27FC236}">
                <a16:creationId xmlns:a16="http://schemas.microsoft.com/office/drawing/2014/main" id="{77E3BF9C-AA94-4582-9343-E7E8A281F329}"/>
              </a:ext>
            </a:extLst>
          </p:cNvPr>
          <p:cNvSpPr/>
          <p:nvPr/>
        </p:nvSpPr>
        <p:spPr>
          <a:xfrm>
            <a:off x="6563833" y="1194390"/>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a:extLst>
              <a:ext uri="{FF2B5EF4-FFF2-40B4-BE49-F238E27FC236}">
                <a16:creationId xmlns:a16="http://schemas.microsoft.com/office/drawing/2014/main" id="{A57200F0-0BB7-41BE-9DBF-CA945E713F0C}"/>
              </a:ext>
            </a:extLst>
          </p:cNvPr>
          <p:cNvSpPr/>
          <p:nvPr/>
        </p:nvSpPr>
        <p:spPr>
          <a:xfrm>
            <a:off x="5964866" y="1665767"/>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a:extLst>
              <a:ext uri="{FF2B5EF4-FFF2-40B4-BE49-F238E27FC236}">
                <a16:creationId xmlns:a16="http://schemas.microsoft.com/office/drawing/2014/main" id="{9751B283-642D-49E7-B3A2-42704F3A23F2}"/>
              </a:ext>
            </a:extLst>
          </p:cNvPr>
          <p:cNvSpPr/>
          <p:nvPr/>
        </p:nvSpPr>
        <p:spPr>
          <a:xfrm>
            <a:off x="5603358" y="1977656"/>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a:extLst>
              <a:ext uri="{FF2B5EF4-FFF2-40B4-BE49-F238E27FC236}">
                <a16:creationId xmlns:a16="http://schemas.microsoft.com/office/drawing/2014/main" id="{AE4091E1-9D83-447E-BDB4-242E5D960611}"/>
              </a:ext>
            </a:extLst>
          </p:cNvPr>
          <p:cNvSpPr/>
          <p:nvPr/>
        </p:nvSpPr>
        <p:spPr>
          <a:xfrm>
            <a:off x="5309191" y="2215116"/>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a:extLst>
              <a:ext uri="{FF2B5EF4-FFF2-40B4-BE49-F238E27FC236}">
                <a16:creationId xmlns:a16="http://schemas.microsoft.com/office/drawing/2014/main" id="{94856B25-B177-40BA-818A-4AF16C1E62CE}"/>
              </a:ext>
            </a:extLst>
          </p:cNvPr>
          <p:cNvSpPr/>
          <p:nvPr/>
        </p:nvSpPr>
        <p:spPr>
          <a:xfrm>
            <a:off x="4919331" y="2479157"/>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a:extLst>
              <a:ext uri="{FF2B5EF4-FFF2-40B4-BE49-F238E27FC236}">
                <a16:creationId xmlns:a16="http://schemas.microsoft.com/office/drawing/2014/main" id="{B0704302-FD87-4528-AA70-0FDD343DAF27}"/>
              </a:ext>
            </a:extLst>
          </p:cNvPr>
          <p:cNvSpPr/>
          <p:nvPr/>
        </p:nvSpPr>
        <p:spPr>
          <a:xfrm>
            <a:off x="4678325" y="2672316"/>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a:extLst>
              <a:ext uri="{FF2B5EF4-FFF2-40B4-BE49-F238E27FC236}">
                <a16:creationId xmlns:a16="http://schemas.microsoft.com/office/drawing/2014/main" id="{EB2A2967-3014-466E-9F39-0E8F2CE7CE15}"/>
              </a:ext>
            </a:extLst>
          </p:cNvPr>
          <p:cNvSpPr/>
          <p:nvPr/>
        </p:nvSpPr>
        <p:spPr>
          <a:xfrm>
            <a:off x="4385931" y="2987748"/>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a:extLst>
              <a:ext uri="{FF2B5EF4-FFF2-40B4-BE49-F238E27FC236}">
                <a16:creationId xmlns:a16="http://schemas.microsoft.com/office/drawing/2014/main" id="{893230ED-6C41-4A38-8BF6-AE00D2A00E5D}"/>
              </a:ext>
            </a:extLst>
          </p:cNvPr>
          <p:cNvSpPr/>
          <p:nvPr/>
        </p:nvSpPr>
        <p:spPr>
          <a:xfrm>
            <a:off x="3409508" y="3700130"/>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a:extLst>
              <a:ext uri="{FF2B5EF4-FFF2-40B4-BE49-F238E27FC236}">
                <a16:creationId xmlns:a16="http://schemas.microsoft.com/office/drawing/2014/main" id="{773790C2-5E89-4086-AD39-F289651E5834}"/>
              </a:ext>
            </a:extLst>
          </p:cNvPr>
          <p:cNvSpPr/>
          <p:nvPr/>
        </p:nvSpPr>
        <p:spPr>
          <a:xfrm>
            <a:off x="3048000" y="3962401"/>
            <a:ext cx="127590"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a:extLst>
              <a:ext uri="{FF2B5EF4-FFF2-40B4-BE49-F238E27FC236}">
                <a16:creationId xmlns:a16="http://schemas.microsoft.com/office/drawing/2014/main" id="{97676475-49CB-4C1F-BA88-37D3A51E7560}"/>
              </a:ext>
            </a:extLst>
          </p:cNvPr>
          <p:cNvSpPr/>
          <p:nvPr/>
        </p:nvSpPr>
        <p:spPr>
          <a:xfrm>
            <a:off x="6853570" y="997688"/>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76" name="Oval 475">
            <a:extLst>
              <a:ext uri="{FF2B5EF4-FFF2-40B4-BE49-F238E27FC236}">
                <a16:creationId xmlns:a16="http://schemas.microsoft.com/office/drawing/2014/main" id="{164693D3-514A-45AD-8887-0C103280D6C5}"/>
              </a:ext>
            </a:extLst>
          </p:cNvPr>
          <p:cNvSpPr/>
          <p:nvPr/>
        </p:nvSpPr>
        <p:spPr>
          <a:xfrm>
            <a:off x="6563833" y="1107557"/>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77" name="Oval 476">
            <a:extLst>
              <a:ext uri="{FF2B5EF4-FFF2-40B4-BE49-F238E27FC236}">
                <a16:creationId xmlns:a16="http://schemas.microsoft.com/office/drawing/2014/main" id="{4ADDE88B-ABA1-43C4-A8B8-60FE251AA465}"/>
              </a:ext>
            </a:extLst>
          </p:cNvPr>
          <p:cNvSpPr/>
          <p:nvPr/>
        </p:nvSpPr>
        <p:spPr>
          <a:xfrm>
            <a:off x="6028661" y="1772093"/>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78" name="Oval 477">
            <a:extLst>
              <a:ext uri="{FF2B5EF4-FFF2-40B4-BE49-F238E27FC236}">
                <a16:creationId xmlns:a16="http://schemas.microsoft.com/office/drawing/2014/main" id="{859F5F4A-F55B-4318-BFCA-8D0A05C5C1CB}"/>
              </a:ext>
            </a:extLst>
          </p:cNvPr>
          <p:cNvSpPr/>
          <p:nvPr/>
        </p:nvSpPr>
        <p:spPr>
          <a:xfrm>
            <a:off x="5571460" y="2087525"/>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79" name="Oval 478">
            <a:extLst>
              <a:ext uri="{FF2B5EF4-FFF2-40B4-BE49-F238E27FC236}">
                <a16:creationId xmlns:a16="http://schemas.microsoft.com/office/drawing/2014/main" id="{D61045F1-086C-45E2-B805-87AC3A38D0F4}"/>
              </a:ext>
            </a:extLst>
          </p:cNvPr>
          <p:cNvSpPr/>
          <p:nvPr/>
        </p:nvSpPr>
        <p:spPr>
          <a:xfrm>
            <a:off x="5309191" y="2117650"/>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80" name="Oval 479">
            <a:extLst>
              <a:ext uri="{FF2B5EF4-FFF2-40B4-BE49-F238E27FC236}">
                <a16:creationId xmlns:a16="http://schemas.microsoft.com/office/drawing/2014/main" id="{EE9E351F-37F2-4F87-AE27-5430CD2ABB41}"/>
              </a:ext>
            </a:extLst>
          </p:cNvPr>
          <p:cNvSpPr/>
          <p:nvPr/>
        </p:nvSpPr>
        <p:spPr>
          <a:xfrm>
            <a:off x="4990214" y="2594344"/>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81" name="Oval 480">
            <a:extLst>
              <a:ext uri="{FF2B5EF4-FFF2-40B4-BE49-F238E27FC236}">
                <a16:creationId xmlns:a16="http://schemas.microsoft.com/office/drawing/2014/main" id="{BDC78335-3303-4902-B8AC-D636339F9EBF}"/>
              </a:ext>
            </a:extLst>
          </p:cNvPr>
          <p:cNvSpPr/>
          <p:nvPr/>
        </p:nvSpPr>
        <p:spPr>
          <a:xfrm>
            <a:off x="4667693" y="2548269"/>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83" name="Oval 482">
            <a:extLst>
              <a:ext uri="{FF2B5EF4-FFF2-40B4-BE49-F238E27FC236}">
                <a16:creationId xmlns:a16="http://schemas.microsoft.com/office/drawing/2014/main" id="{A2940FA6-2575-492C-AF49-B39B8C10C9EA}"/>
              </a:ext>
            </a:extLst>
          </p:cNvPr>
          <p:cNvSpPr/>
          <p:nvPr/>
        </p:nvSpPr>
        <p:spPr>
          <a:xfrm>
            <a:off x="4322136" y="2849525"/>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84" name="Oval 483">
            <a:extLst>
              <a:ext uri="{FF2B5EF4-FFF2-40B4-BE49-F238E27FC236}">
                <a16:creationId xmlns:a16="http://schemas.microsoft.com/office/drawing/2014/main" id="{400FB49A-A5AF-4031-A6A6-F437CFA96111}"/>
              </a:ext>
            </a:extLst>
          </p:cNvPr>
          <p:cNvSpPr/>
          <p:nvPr/>
        </p:nvSpPr>
        <p:spPr>
          <a:xfrm>
            <a:off x="3381155" y="3577855"/>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85" name="Oval 484">
            <a:extLst>
              <a:ext uri="{FF2B5EF4-FFF2-40B4-BE49-F238E27FC236}">
                <a16:creationId xmlns:a16="http://schemas.microsoft.com/office/drawing/2014/main" id="{2AF314C9-6D89-42CA-99C9-6CD929DF4321}"/>
              </a:ext>
            </a:extLst>
          </p:cNvPr>
          <p:cNvSpPr/>
          <p:nvPr/>
        </p:nvSpPr>
        <p:spPr>
          <a:xfrm>
            <a:off x="3111795" y="4058094"/>
            <a:ext cx="127590" cy="9569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8" name="TextBox 47">
            <a:extLst>
              <a:ext uri="{FF2B5EF4-FFF2-40B4-BE49-F238E27FC236}">
                <a16:creationId xmlns:a16="http://schemas.microsoft.com/office/drawing/2014/main" id="{E7635CA1-C554-41C8-A03A-5E635323611D}"/>
              </a:ext>
            </a:extLst>
          </p:cNvPr>
          <p:cNvSpPr txBox="1"/>
          <p:nvPr/>
        </p:nvSpPr>
        <p:spPr>
          <a:xfrm>
            <a:off x="7145081" y="2205518"/>
            <a:ext cx="2161954" cy="400110"/>
          </a:xfrm>
          <a:prstGeom prst="rect">
            <a:avLst/>
          </a:prstGeom>
          <a:noFill/>
        </p:spPr>
        <p:txBody>
          <a:bodyPr wrap="square" rtlCol="0">
            <a:spAutoFit/>
          </a:bodyPr>
          <a:lstStyle/>
          <a:p>
            <a:r>
              <a:rPr lang="en-US" sz="2000" dirty="0"/>
              <a:t>RMSE= (y – ŷ)</a:t>
            </a:r>
            <a:r>
              <a:rPr lang="en-US" sz="2000" baseline="30000" dirty="0"/>
              <a:t>2</a:t>
            </a:r>
          </a:p>
        </p:txBody>
      </p:sp>
    </p:spTree>
    <p:extLst>
      <p:ext uri="{BB962C8B-B14F-4D97-AF65-F5344CB8AC3E}">
        <p14:creationId xmlns:p14="http://schemas.microsoft.com/office/powerpoint/2010/main" val="1361097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854</Words>
  <Application>Microsoft Office PowerPoint</Application>
  <PresentationFormat>Widescreen</PresentationFormat>
  <Paragraphs>286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Hadaegh</dc:creator>
  <cp:lastModifiedBy>Ahmad Hadaegh</cp:lastModifiedBy>
  <cp:revision>21</cp:revision>
  <dcterms:created xsi:type="dcterms:W3CDTF">2020-06-05T14:59:10Z</dcterms:created>
  <dcterms:modified xsi:type="dcterms:W3CDTF">2020-10-13T03:12:25Z</dcterms:modified>
</cp:coreProperties>
</file>