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6E97CB-9978-4FAD-AD3E-3DF7A41E68E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5393ED-C5FC-412F-A42A-4580C9061A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6E97CB-9978-4FAD-AD3E-3DF7A41E68E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5393ED-C5FC-412F-A42A-4580C9061A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6E97CB-9978-4FAD-AD3E-3DF7A41E68E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5393ED-C5FC-412F-A42A-4580C9061A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6E97CB-9978-4FAD-AD3E-3DF7A41E68E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5393ED-C5FC-412F-A42A-4580C9061A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6E97CB-9978-4FAD-AD3E-3DF7A41E68E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5393ED-C5FC-412F-A42A-4580C9061A2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6E97CB-9978-4FAD-AD3E-3DF7A41E68E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5393ED-C5FC-412F-A42A-4580C9061A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6E97CB-9978-4FAD-AD3E-3DF7A41E68E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5393ED-C5FC-412F-A42A-4580C9061A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6E97CB-9978-4FAD-AD3E-3DF7A41E68E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5393ED-C5FC-412F-A42A-4580C9061A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6E97CB-9978-4FAD-AD3E-3DF7A41E68E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5393ED-C5FC-412F-A42A-4580C9061A2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6E97CB-9978-4FAD-AD3E-3DF7A41E68E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5393ED-C5FC-412F-A42A-4580C9061A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6E97CB-9978-4FAD-AD3E-3DF7A41E68E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5393ED-C5FC-412F-A42A-4580C9061A2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A6E97CB-9978-4FAD-AD3E-3DF7A41E68E9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75393ED-C5FC-412F-A42A-4580C9061A2D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Innovative Monitoring System for </a:t>
            </a:r>
            <a:r>
              <a:rPr lang="en-IN" sz="3200" dirty="0" err="1"/>
              <a:t>TeleICU</a:t>
            </a:r>
            <a:r>
              <a:rPr lang="en-IN" sz="3200" dirty="0"/>
              <a:t> Patients using Deep Learning and  Video Processing.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348880"/>
            <a:ext cx="7406640" cy="3096344"/>
          </a:xfrm>
        </p:spPr>
        <p:txBody>
          <a:bodyPr>
            <a:normAutofit fontScale="85000" lnSpcReduction="20000"/>
          </a:bodyPr>
          <a:lstStyle/>
          <a:p>
            <a:pPr marL="484632" indent="-457200" algn="just">
              <a:buFontTx/>
              <a:buChar char="-"/>
            </a:pPr>
            <a:r>
              <a:rPr lang="en-US" sz="2800" dirty="0" smtClean="0"/>
              <a:t>ICU </a:t>
            </a:r>
            <a:r>
              <a:rPr lang="en-US" sz="2800" dirty="0"/>
              <a:t>patients often require continuous monitoring, which is challenging due to limited staff and high patient-to-nurse ratios. </a:t>
            </a:r>
            <a:endParaRPr lang="en-US" sz="2800" dirty="0" smtClean="0"/>
          </a:p>
          <a:p>
            <a:pPr marL="484632" indent="-457200" algn="just">
              <a:buFontTx/>
              <a:buChar char="-"/>
            </a:pPr>
            <a:endParaRPr lang="en-US" sz="2800" dirty="0" smtClean="0"/>
          </a:p>
          <a:p>
            <a:pPr marL="484632" indent="-457200" algn="just">
              <a:buFontTx/>
              <a:buChar char="-"/>
            </a:pPr>
            <a:r>
              <a:rPr lang="en-US" sz="2800" dirty="0" err="1" smtClean="0"/>
              <a:t>Unvoluntary</a:t>
            </a:r>
            <a:r>
              <a:rPr lang="en-US" sz="2800" dirty="0" smtClean="0"/>
              <a:t> </a:t>
            </a:r>
            <a:r>
              <a:rPr lang="en-US" sz="2800" dirty="0"/>
              <a:t>movements and critical health changes may go unnoticed without constant supervision. </a:t>
            </a:r>
            <a:endParaRPr lang="en-US" sz="2800" dirty="0" smtClean="0"/>
          </a:p>
          <a:p>
            <a:pPr marL="484632" indent="-457200" algn="just">
              <a:buFontTx/>
              <a:buChar char="-"/>
            </a:pPr>
            <a:endParaRPr lang="en-US" sz="2800" dirty="0"/>
          </a:p>
          <a:p>
            <a:pPr marL="484632" indent="-457200" algn="just">
              <a:buFontTx/>
              <a:buChar char="-"/>
            </a:pPr>
            <a:r>
              <a:rPr lang="en-US" sz="2800" dirty="0" smtClean="0"/>
              <a:t>The </a:t>
            </a:r>
            <a:r>
              <a:rPr lang="en-US" sz="2800" dirty="0"/>
              <a:t>need for an automated system to assist healthcare providers in monitoring </a:t>
            </a:r>
            <a:r>
              <a:rPr lang="en-US" sz="2800" dirty="0" err="1"/>
              <a:t>TeleICU</a:t>
            </a:r>
            <a:r>
              <a:rPr lang="en-US" sz="2800" dirty="0"/>
              <a:t> patients.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8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600" dirty="0"/>
              <a:t>Unique Idea Brief (Solution):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Develop </a:t>
            </a:r>
            <a:r>
              <a:rPr lang="en-US" sz="2400" dirty="0"/>
              <a:t>an innovative monitoring system for </a:t>
            </a:r>
            <a:r>
              <a:rPr lang="en-US" sz="2400" dirty="0" err="1"/>
              <a:t>TeleICU</a:t>
            </a:r>
            <a:r>
              <a:rPr lang="en-US" sz="2400" dirty="0"/>
              <a:t> patients using video processing and deep learning. 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Utilize </a:t>
            </a:r>
            <a:r>
              <a:rPr lang="en-US" sz="2400" dirty="0"/>
              <a:t>YOLOv8 for real-time detection of individuals (patients, doctors, nurses, relatives) in ICU rooms.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Employ </a:t>
            </a:r>
            <a:r>
              <a:rPr lang="en-US" sz="2400" dirty="0" err="1"/>
              <a:t>MediaPipe</a:t>
            </a:r>
            <a:r>
              <a:rPr lang="en-US" sz="2400" dirty="0"/>
              <a:t> for detecting </a:t>
            </a:r>
            <a:r>
              <a:rPr lang="en-US" sz="2400" dirty="0" err="1"/>
              <a:t>unvoluntary</a:t>
            </a:r>
            <a:r>
              <a:rPr lang="en-US" sz="2400" dirty="0"/>
              <a:t> movements and facial expressions to provide timely alerts to healthcare providers.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092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Features </a:t>
            </a:r>
            <a:r>
              <a:rPr lang="en-IN" sz="3600" dirty="0" smtClean="0"/>
              <a:t>Offered 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Real-time </a:t>
            </a:r>
            <a:r>
              <a:rPr lang="en-US" sz="2400" dirty="0"/>
              <a:t>detection of individuals in ICU rooms using YOLOv8.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Monitoring </a:t>
            </a:r>
            <a:r>
              <a:rPr lang="en-US" sz="2400" dirty="0"/>
              <a:t>patient movements and expressions using </a:t>
            </a:r>
            <a:r>
              <a:rPr lang="en-US" sz="2400" dirty="0" err="1"/>
              <a:t>MediaPipe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Plotting dynamic graph </a:t>
            </a:r>
            <a:r>
              <a:rPr lang="en-US" sz="2400" dirty="0"/>
              <a:t>for </a:t>
            </a:r>
            <a:r>
              <a:rPr lang="en-US" sz="2400" dirty="0" err="1"/>
              <a:t>unvoluntary</a:t>
            </a:r>
            <a:r>
              <a:rPr lang="en-US" sz="2400" dirty="0"/>
              <a:t> movements and critical </a:t>
            </a:r>
            <a:r>
              <a:rPr lang="en-US" sz="2400" dirty="0" smtClean="0"/>
              <a:t>pose </a:t>
            </a:r>
            <a:r>
              <a:rPr lang="en-US" sz="2400" dirty="0"/>
              <a:t>changes. </a:t>
            </a:r>
            <a:endParaRPr lang="en-US" sz="2400" dirty="0" smtClean="0"/>
          </a:p>
          <a:p>
            <a:pPr marL="82296" indent="0"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387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err="1" smtClean="0"/>
              <a:t>Processflow</a:t>
            </a:r>
            <a:r>
              <a:rPr lang="en-IN" sz="3600" dirty="0" smtClean="0"/>
              <a:t> :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556792"/>
            <a:ext cx="749808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1. Video </a:t>
            </a:r>
            <a:r>
              <a:rPr lang="en-US" sz="2400" dirty="0" smtClean="0"/>
              <a:t>input of </a:t>
            </a:r>
            <a:r>
              <a:rPr lang="en-US" sz="2400" dirty="0"/>
              <a:t>ICU room </a:t>
            </a:r>
            <a:r>
              <a:rPr lang="en-US" sz="2400" dirty="0" smtClean="0"/>
              <a:t>from user.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2</a:t>
            </a:r>
            <a:r>
              <a:rPr lang="en-US" sz="2400" dirty="0"/>
              <a:t>. YOLOv8 processes the video frames for detecting individuals.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3</a:t>
            </a:r>
            <a:r>
              <a:rPr lang="en-US" sz="2400" dirty="0"/>
              <a:t>. </a:t>
            </a:r>
            <a:r>
              <a:rPr lang="en-US" sz="2400" dirty="0" err="1"/>
              <a:t>MediaPipe</a:t>
            </a:r>
            <a:r>
              <a:rPr lang="en-US" sz="2400" dirty="0"/>
              <a:t> analyzes movements and facial </a:t>
            </a:r>
            <a:r>
              <a:rPr lang="en-US" sz="2400" dirty="0" smtClean="0"/>
              <a:t>expressions (only when patient is alone in room).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4</a:t>
            </a:r>
            <a:r>
              <a:rPr lang="en-US" sz="2400" dirty="0"/>
              <a:t>. Detected events (movements, presence) are logged and </a:t>
            </a:r>
            <a:r>
              <a:rPr lang="en-US" sz="2400" dirty="0" smtClean="0"/>
              <a:t>graph is plotted against movements. </a:t>
            </a:r>
          </a:p>
        </p:txBody>
      </p:sp>
    </p:spTree>
    <p:extLst>
      <p:ext uri="{BB962C8B-B14F-4D97-AF65-F5344CB8AC3E}">
        <p14:creationId xmlns:p14="http://schemas.microsoft.com/office/powerpoint/2010/main" val="10759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Architecture </a:t>
            </a:r>
            <a:r>
              <a:rPr lang="en-IN" sz="3600" dirty="0" smtClean="0"/>
              <a:t>Diagram :</a:t>
            </a:r>
            <a:endParaRPr lang="en-IN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2339752" y="1556792"/>
            <a:ext cx="2232248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Video Input from User</a:t>
            </a:r>
            <a:endParaRPr lang="en-IN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4572000" y="184482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625346" y="1484784"/>
            <a:ext cx="2619062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Individual Detection using YOLOv8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6934877" y="213285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5940152" y="2780928"/>
            <a:ext cx="1944215" cy="12961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Patient is alone in room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6912260" y="4077072"/>
            <a:ext cx="22617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796136" y="5013176"/>
            <a:ext cx="2448272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Track Pose Movements and facial expressions using </a:t>
            </a:r>
            <a:r>
              <a:rPr lang="en-IN" dirty="0" err="1" smtClean="0"/>
              <a:t>Mediapipe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2339752" y="5013176"/>
            <a:ext cx="2448272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</a:t>
            </a:r>
          </a:p>
          <a:p>
            <a:pPr algn="ctr"/>
            <a:r>
              <a:rPr lang="en-IN" dirty="0" smtClean="0"/>
              <a:t>(Processed  Video and Dynamic Graph)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6" idx="1"/>
            <a:endCxn id="17" idx="3"/>
          </p:cNvCxnSpPr>
          <p:nvPr/>
        </p:nvCxnSpPr>
        <p:spPr>
          <a:xfrm flipH="1">
            <a:off x="4788024" y="548122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1"/>
          </p:cNvCxnSpPr>
          <p:nvPr/>
        </p:nvCxnSpPr>
        <p:spPr>
          <a:xfrm flipH="1">
            <a:off x="3563888" y="3429000"/>
            <a:ext cx="2376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3563888" y="342900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8024" y="30596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912259" y="4234070"/>
            <a:ext cx="86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7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Technologies Used 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CVAT : Image Annotation.</a:t>
            </a:r>
          </a:p>
          <a:p>
            <a:pPr algn="just"/>
            <a:r>
              <a:rPr lang="en-IN" sz="2400" dirty="0" smtClean="0"/>
              <a:t>YOLOv8 : Real-time </a:t>
            </a:r>
            <a:r>
              <a:rPr lang="en-IN" sz="2400" dirty="0"/>
              <a:t>object detection model. </a:t>
            </a:r>
            <a:endParaRPr lang="en-IN" sz="2400" dirty="0" smtClean="0"/>
          </a:p>
          <a:p>
            <a:pPr algn="just"/>
            <a:r>
              <a:rPr lang="en-IN" sz="2400" dirty="0" err="1" smtClean="0"/>
              <a:t>MediaPipe</a:t>
            </a:r>
            <a:r>
              <a:rPr lang="en-IN" sz="2400" dirty="0" smtClean="0"/>
              <a:t> : Framework </a:t>
            </a:r>
            <a:r>
              <a:rPr lang="en-IN" sz="2400" dirty="0"/>
              <a:t>for detecting movements and expressions. </a:t>
            </a:r>
            <a:endParaRPr lang="en-IN" sz="2400" dirty="0" smtClean="0"/>
          </a:p>
          <a:p>
            <a:pPr algn="just"/>
            <a:r>
              <a:rPr lang="en-IN" sz="2400" dirty="0" smtClean="0"/>
              <a:t> Python : </a:t>
            </a:r>
            <a:r>
              <a:rPr lang="en-IN" sz="2400" dirty="0"/>
              <a:t>Programming language for implementing the models. </a:t>
            </a:r>
            <a:endParaRPr lang="en-IN" sz="2400" dirty="0" smtClean="0"/>
          </a:p>
          <a:p>
            <a:pPr algn="just"/>
            <a:r>
              <a:rPr lang="en-IN" sz="2400" dirty="0" err="1" smtClean="0"/>
              <a:t>OpenCV</a:t>
            </a:r>
            <a:r>
              <a:rPr lang="en-IN" sz="2400" dirty="0" smtClean="0"/>
              <a:t> : </a:t>
            </a:r>
            <a:r>
              <a:rPr lang="en-IN" sz="2400" dirty="0"/>
              <a:t>Library for video processing. </a:t>
            </a:r>
          </a:p>
          <a:p>
            <a:pPr algn="just"/>
            <a:r>
              <a:rPr lang="en-IN" sz="2400" dirty="0" smtClean="0"/>
              <a:t>HTML,CSS and JavaScript : Used for Frontend.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91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Team Members and </a:t>
            </a:r>
            <a:r>
              <a:rPr lang="en-IN" sz="3600" dirty="0" smtClean="0"/>
              <a:t>Contribution: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556792"/>
            <a:ext cx="7498080" cy="48006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IN" sz="2400" dirty="0" smtClean="0"/>
              <a:t>Team </a:t>
            </a:r>
            <a:r>
              <a:rPr lang="en-IN" sz="2400" dirty="0"/>
              <a:t>Member </a:t>
            </a:r>
            <a:r>
              <a:rPr lang="en-IN" sz="2400" dirty="0" smtClean="0"/>
              <a:t>1:  </a:t>
            </a:r>
            <a:r>
              <a:rPr lang="en-IN" sz="2400" b="1" dirty="0" smtClean="0"/>
              <a:t>Nikhil </a:t>
            </a:r>
            <a:r>
              <a:rPr lang="en-IN" sz="2400" b="1" dirty="0" err="1" smtClean="0"/>
              <a:t>Kannawar</a:t>
            </a:r>
            <a:endParaRPr lang="en-IN" sz="2400" b="1" dirty="0" smtClean="0"/>
          </a:p>
          <a:p>
            <a:pPr algn="just"/>
            <a:r>
              <a:rPr lang="en-IN" sz="2400" dirty="0" smtClean="0"/>
              <a:t> Project </a:t>
            </a:r>
            <a:r>
              <a:rPr lang="en-IN" sz="2400" dirty="0"/>
              <a:t>Lead, Deep Learning Model Development, Integration. </a:t>
            </a:r>
            <a:endParaRPr lang="en-IN" sz="2400" dirty="0" smtClean="0"/>
          </a:p>
          <a:p>
            <a:pPr algn="just"/>
            <a:r>
              <a:rPr lang="en-IN" sz="2400" dirty="0" smtClean="0"/>
              <a:t>Video </a:t>
            </a:r>
            <a:r>
              <a:rPr lang="en-IN" sz="2400" dirty="0"/>
              <a:t>Processing, YOLOv8 </a:t>
            </a:r>
            <a:r>
              <a:rPr lang="en-IN" sz="2400" dirty="0" smtClean="0"/>
              <a:t>Implementation and </a:t>
            </a:r>
            <a:r>
              <a:rPr lang="en-IN" sz="2400" dirty="0" err="1"/>
              <a:t>MediaPipe</a:t>
            </a:r>
            <a:r>
              <a:rPr lang="en-IN" sz="2400" dirty="0"/>
              <a:t> </a:t>
            </a:r>
            <a:r>
              <a:rPr lang="en-IN" sz="2400" dirty="0" smtClean="0"/>
              <a:t>Integration. </a:t>
            </a:r>
          </a:p>
          <a:p>
            <a:pPr algn="just"/>
            <a:endParaRPr lang="en-IN" sz="2400" dirty="0" smtClean="0"/>
          </a:p>
          <a:p>
            <a:pPr marL="82296" indent="0" algn="just">
              <a:buNone/>
            </a:pPr>
            <a:r>
              <a:rPr lang="en-IN" sz="2400" dirty="0" smtClean="0"/>
              <a:t>Team </a:t>
            </a:r>
            <a:r>
              <a:rPr lang="en-IN" sz="2400" dirty="0"/>
              <a:t>Member </a:t>
            </a:r>
            <a:r>
              <a:rPr lang="en-IN" sz="2400" dirty="0" smtClean="0"/>
              <a:t>2:  </a:t>
            </a:r>
            <a:r>
              <a:rPr lang="en-IN" sz="2400" b="1" dirty="0" err="1" smtClean="0"/>
              <a:t>Abhishek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Ghule</a:t>
            </a:r>
            <a:endParaRPr lang="en-IN" sz="2400" b="1" dirty="0" smtClean="0"/>
          </a:p>
          <a:p>
            <a:pPr algn="just"/>
            <a:r>
              <a:rPr lang="en-IN" sz="2400" dirty="0" smtClean="0"/>
              <a:t>Image Collection , Image annotation , Dataset creation and Movement </a:t>
            </a:r>
            <a:r>
              <a:rPr lang="en-IN" sz="2400" dirty="0"/>
              <a:t>Analysis. </a:t>
            </a:r>
            <a:endParaRPr lang="en-IN" sz="2400" dirty="0" smtClean="0"/>
          </a:p>
          <a:p>
            <a:pPr algn="just"/>
            <a:r>
              <a:rPr lang="en-IN" sz="2400" dirty="0" smtClean="0"/>
              <a:t>Frontend. System Architecture and Testing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9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Conclusion 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innovative monitoring system enhances patient care in </a:t>
            </a:r>
            <a:r>
              <a:rPr lang="en-US" sz="2400" dirty="0" err="1"/>
              <a:t>TeleICU</a:t>
            </a:r>
            <a:r>
              <a:rPr lang="en-US" sz="2400" dirty="0"/>
              <a:t> settings by providing real-time monitoring and timely alerts. 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Utilizes </a:t>
            </a:r>
            <a:r>
              <a:rPr lang="en-US" sz="2400" dirty="0"/>
              <a:t>advanced deep learning and video processing techniques for accurate detection and analysis.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Potential </a:t>
            </a:r>
            <a:r>
              <a:rPr lang="en-US" sz="2400" dirty="0"/>
              <a:t>to significantly reduce the workload on healthcare providers and improve patient outcomes.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11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</TotalTime>
  <Words>395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Innovative Monitoring System for TeleICU Patients using Deep Learning and  Video Processing.</vt:lpstr>
      <vt:lpstr>Unique Idea Brief (Solution):</vt:lpstr>
      <vt:lpstr>Features Offered :</vt:lpstr>
      <vt:lpstr>Processflow : </vt:lpstr>
      <vt:lpstr>Architecture Diagram :</vt:lpstr>
      <vt:lpstr>Technologies Used :</vt:lpstr>
      <vt:lpstr>Team Members and Contribution:</vt:lpstr>
      <vt:lpstr>Conclusion :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HP</dc:creator>
  <cp:lastModifiedBy>HP</cp:lastModifiedBy>
  <cp:revision>6</cp:revision>
  <dcterms:created xsi:type="dcterms:W3CDTF">2024-07-14T13:58:50Z</dcterms:created>
  <dcterms:modified xsi:type="dcterms:W3CDTF">2024-07-14T14:54:36Z</dcterms:modified>
</cp:coreProperties>
</file>