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D4E3F53-4698-4D0A-BBBB-6C8E60D7EE30}">
          <p14:sldIdLst>
            <p14:sldId id="272"/>
            <p14:sldId id="267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Untitled Section" id="{A9A02109-97FD-4BC3-93DD-633FE34C3803}">
          <p14:sldIdLst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bha challa" initials="sc" lastIdx="1" clrIdx="0">
    <p:extLst>
      <p:ext uri="{19B8F6BF-5375-455C-9EA6-DF929625EA0E}">
        <p15:presenceInfo xmlns:p15="http://schemas.microsoft.com/office/powerpoint/2012/main" userId="2bda19a11f670e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343" autoAdjust="0"/>
  </p:normalViewPr>
  <p:slideViewPr>
    <p:cSldViewPr>
      <p:cViewPr varScale="1">
        <p:scale>
          <a:sx n="82" d="100"/>
          <a:sy n="82" d="100"/>
        </p:scale>
        <p:origin x="15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04797-B579-40AF-8F83-E4702A9ED9FF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D178-02C0-4294-8602-787D7B816A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04797-B579-40AF-8F83-E4702A9ED9FF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D178-02C0-4294-8602-787D7B816A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04797-B579-40AF-8F83-E4702A9ED9FF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D178-02C0-4294-8602-787D7B816A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04797-B579-40AF-8F83-E4702A9ED9FF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D178-02C0-4294-8602-787D7B816A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04797-B579-40AF-8F83-E4702A9ED9FF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D178-02C0-4294-8602-787D7B816A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04797-B579-40AF-8F83-E4702A9ED9FF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D178-02C0-4294-8602-787D7B816A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04797-B579-40AF-8F83-E4702A9ED9FF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D178-02C0-4294-8602-787D7B816A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04797-B579-40AF-8F83-E4702A9ED9FF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D178-02C0-4294-8602-787D7B816A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04797-B579-40AF-8F83-E4702A9ED9FF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D178-02C0-4294-8602-787D7B816A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04797-B579-40AF-8F83-E4702A9ED9FF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D178-02C0-4294-8602-787D7B816A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04797-B579-40AF-8F83-E4702A9ED9FF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D178-02C0-4294-8602-787D7B816A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04797-B579-40AF-8F83-E4702A9ED9FF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9D178-02C0-4294-8602-787D7B816A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273" y="0"/>
            <a:ext cx="8229600" cy="1904854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Project  presentation on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Models for Predicting Future Ranks for Institutions”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5046470"/>
            <a:ext cx="4800600" cy="15240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8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Under the Guidance of		</a:t>
            </a:r>
            <a:endParaRPr lang="en-IN" sz="8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8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8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8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A.V. </a:t>
            </a:r>
            <a:r>
              <a:rPr lang="en-IN" sz="8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Sriharsha</a:t>
            </a:r>
            <a:endParaRPr lang="en-IN" sz="8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8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Professor </a:t>
            </a:r>
          </a:p>
          <a:p>
            <a:pPr marL="0" indent="0">
              <a:buNone/>
            </a:pPr>
            <a:r>
              <a:rPr lang="en-IN" sz="8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Dept. of CSE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528" y="1600200"/>
            <a:ext cx="83750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Batch No.: INT-B-MT-27</a:t>
            </a:r>
          </a:p>
          <a:p>
            <a:pPr algn="ctr"/>
            <a:endParaRPr lang="en-IN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Name: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MANTHRI NANDINI</a:t>
            </a:r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Roll No: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19121A05D7</a:t>
            </a:r>
            <a:endParaRPr lang="en-I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Name: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MARUBOYINA POOJITHA          </a:t>
            </a:r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No: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19121A05D8</a:t>
            </a:r>
            <a:endParaRPr lang="en-I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Name: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NIKHIL KUMAR REDDY</a:t>
            </a:r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Roll No: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19121A05D9</a:t>
            </a:r>
            <a:endParaRPr lang="en-I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Name: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MAVILLA PRAVALLIKA</a:t>
            </a:r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Roll No: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19121A05E0</a:t>
            </a:r>
          </a:p>
          <a:p>
            <a:pPr algn="ctr"/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ctr"/>
            <a:endParaRPr lang="en-I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</a:p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Content Placeholder 3" descr="clge">
            <a:extLst>
              <a:ext uri="{FF2B5EF4-FFF2-40B4-BE49-F238E27FC236}">
                <a16:creationId xmlns:a16="http://schemas.microsoft.com/office/drawing/2014/main" id="{29EFF5C1-B284-4B0F-A528-F19CA4DA5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3703415"/>
            <a:ext cx="3276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2453310" y="4646360"/>
            <a:ext cx="426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402805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algn="ctr">
              <a:buNone/>
            </a:pP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None/>
            </a:pP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None/>
            </a:pP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Queries …??</a:t>
            </a:r>
          </a:p>
          <a:p>
            <a:pPr algn="ctr">
              <a:spcBef>
                <a:spcPct val="0"/>
              </a:spcBef>
              <a:buNone/>
            </a:pP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None/>
            </a:pPr>
            <a:r>
              <a:rPr lang="en-I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 You..!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IN" sz="2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Societal Applications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>
              <a:buNone/>
            </a:pPr>
            <a:endParaRPr lang="en-IN" sz="2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273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186" y="304800"/>
            <a:ext cx="8229600" cy="1143000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525780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5165724"/>
          </a:xfrm>
        </p:spPr>
        <p:txBody>
          <a:bodyPr>
            <a:normAutofit/>
          </a:bodyPr>
          <a:lstStyle/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059363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8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9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8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Societal Applications</a:t>
            </a:r>
            <a:endParaRPr lang="en-IN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2002</TotalTime>
  <Words>121</Words>
  <Application>Microsoft Office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Office Theme</vt:lpstr>
      <vt:lpstr>A Project  presentation on “ML Models for Predicting Future Ranks for Institutions”</vt:lpstr>
      <vt:lpstr>CONTENTS</vt:lpstr>
      <vt:lpstr>Problem Statement</vt:lpstr>
      <vt:lpstr>Abstract</vt:lpstr>
      <vt:lpstr>Objectives</vt:lpstr>
      <vt:lpstr>Introduction</vt:lpstr>
      <vt:lpstr>System Requirements </vt:lpstr>
      <vt:lpstr>Societal Applications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APPLE</dc:creator>
  <cp:lastModifiedBy>19121A05D9-NIKHIL MATTA MADUGU</cp:lastModifiedBy>
  <cp:revision>179</cp:revision>
  <dcterms:created xsi:type="dcterms:W3CDTF">2018-02-12T04:29:38Z</dcterms:created>
  <dcterms:modified xsi:type="dcterms:W3CDTF">2023-01-06T14:30:14Z</dcterms:modified>
</cp:coreProperties>
</file>