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d8621c06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d8621c06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d8621c06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d8621c06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8621c06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8621c06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d8621c06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d8621c06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d8621c0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d8621c0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d8621c0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d8621c0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8621c0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8621c06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d8621c0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d8621c0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8621c06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d8621c06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8621c06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8621c06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 Solving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066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Nikita Joshi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Linkedin</a:t>
            </a:r>
            <a:r>
              <a:rPr lang="en-US" dirty="0"/>
              <a:t> :-</a:t>
            </a:r>
            <a:r>
              <a:rPr lang="en-US" b="1" dirty="0">
                <a:solidFill>
                  <a:srgbClr val="00B0F0"/>
                </a:solidFill>
              </a:rPr>
              <a:t>https://</a:t>
            </a:r>
            <a:r>
              <a:rPr lang="en-US" b="1" dirty="0" err="1">
                <a:solidFill>
                  <a:srgbClr val="00B0F0"/>
                </a:solidFill>
              </a:rPr>
              <a:t>www.linkedin.com</a:t>
            </a:r>
            <a:r>
              <a:rPr lang="en-US" b="1" dirty="0">
                <a:solidFill>
                  <a:srgbClr val="00B0F0"/>
                </a:solidFill>
              </a:rPr>
              <a:t>/in/</a:t>
            </a:r>
            <a:r>
              <a:rPr lang="en-US" b="1" dirty="0" err="1">
                <a:solidFill>
                  <a:srgbClr val="00B0F0"/>
                </a:solidFill>
              </a:rPr>
              <a:t>nikita</a:t>
            </a:r>
            <a:r>
              <a:rPr lang="en-US" b="1" dirty="0">
                <a:solidFill>
                  <a:srgbClr val="00B0F0"/>
                </a:solidFill>
              </a:rPr>
              <a:t>-</a:t>
            </a:r>
            <a:r>
              <a:rPr lang="en-US" b="1" dirty="0" err="1">
                <a:solidFill>
                  <a:srgbClr val="00B0F0"/>
                </a:solidFill>
              </a:rPr>
              <a:t>joshi</a:t>
            </a:r>
            <a:r>
              <a:rPr lang="en-US" b="1" dirty="0">
                <a:solidFill>
                  <a:srgbClr val="00B0F0"/>
                </a:solidFill>
              </a:rPr>
              <a:t>-62676981/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Github</a:t>
            </a:r>
            <a:r>
              <a:rPr lang="en-US" dirty="0"/>
              <a:t>:-</a:t>
            </a:r>
            <a:r>
              <a:rPr lang="en-US" b="1" dirty="0">
                <a:solidFill>
                  <a:srgbClr val="00B0F0"/>
                </a:solidFill>
              </a:rPr>
              <a:t>https://</a:t>
            </a:r>
            <a:r>
              <a:rPr lang="en-US" b="1" dirty="0" err="1">
                <a:solidFill>
                  <a:srgbClr val="00B0F0"/>
                </a:solidFill>
              </a:rPr>
              <a:t>github.com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NIKI758</a:t>
            </a:r>
            <a:endParaRPr lang="en-US" b="1" dirty="0">
              <a:solidFill>
                <a:srgbClr val="00B0F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Gmail:-</a:t>
            </a:r>
            <a:r>
              <a:rPr lang="en-US" dirty="0" err="1">
                <a:solidFill>
                  <a:srgbClr val="00B0F0"/>
                </a:solidFill>
              </a:rPr>
              <a:t>joshink75@gmail.com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Ques: Calculate the difference in sales revenue for each month compared to the previous month.</a:t>
            </a:r>
            <a:endParaRPr sz="3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684526-6252-C301-5857-F68496D251AA}"/>
              </a:ext>
            </a:extLst>
          </p:cNvPr>
          <p:cNvSpPr/>
          <p:nvPr/>
        </p:nvSpPr>
        <p:spPr>
          <a:xfrm>
            <a:off x="262128" y="160934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C1A87-0C48-B666-B1C9-F730DB7C1BAE}"/>
              </a:ext>
            </a:extLst>
          </p:cNvPr>
          <p:cNvSpPr txBox="1"/>
          <p:nvPr/>
        </p:nvSpPr>
        <p:spPr>
          <a:xfrm>
            <a:off x="249936" y="1286256"/>
            <a:ext cx="5157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with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monthyr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orderdate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unitprice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revenue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`cochin_traders.orders_details`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od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inner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`cochin_traders.orders`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od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orderid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orderid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revenue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lag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revenue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prev_month_revene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revenue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lag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revenue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 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diff_of_revenue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monthyr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6DFD4-A0C5-958C-CAE3-900FE79D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98" y="1236900"/>
            <a:ext cx="4091314" cy="17684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Ques</a:t>
            </a:r>
            <a:r>
              <a:rPr lang="en" sz="1600" dirty="0"/>
              <a:t>: </a:t>
            </a:r>
            <a:r>
              <a:rPr lang="en" sz="1600" b="1" dirty="0"/>
              <a:t>Calculate the percentage of total sales revenue for each product.</a:t>
            </a:r>
            <a:endParaRPr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2593C8-2111-CAFB-79A5-C9CFF2EB2561}"/>
              </a:ext>
            </a:extLst>
          </p:cNvPr>
          <p:cNvSpPr/>
          <p:nvPr/>
        </p:nvSpPr>
        <p:spPr>
          <a:xfrm>
            <a:off x="390144" y="153619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CB7C1-AD5E-4D68-8155-3B17674837B6}"/>
              </a:ext>
            </a:extLst>
          </p:cNvPr>
          <p:cNvSpPr txBox="1"/>
          <p:nvPr/>
        </p:nvSpPr>
        <p:spPr>
          <a:xfrm>
            <a:off x="311700" y="1139952"/>
            <a:ext cx="54673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with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cte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rev_for_each_products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total_revenue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productname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od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od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unitprice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rev_for_each_products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cochin_traders.products</a:t>
            </a:r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inner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cochin_traders.orders_details</a:t>
            </a:r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od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productid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od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productid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productname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b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rev_for_each_products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total_revenue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)*</a:t>
            </a:r>
            <a:r>
              <a:rPr lang="en-IN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100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percentage_revenue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cte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percentage_revenue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b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39326-6222-64E7-002E-0ABF29A3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61" y="2493947"/>
            <a:ext cx="4084136" cy="1194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597475"/>
            <a:ext cx="8520600" cy="3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to be Downloaded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Customers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Suppliers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Employees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Products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Shippers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Orders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Order_Details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017575" y="225025"/>
            <a:ext cx="43902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Schema</a:t>
            </a:r>
            <a:endParaRPr sz="278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00" y="655700"/>
            <a:ext cx="7031174" cy="44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n-US" sz="1800" b="1" dirty="0"/>
              <a:t>Ques</a:t>
            </a:r>
            <a:r>
              <a:rPr lang="en-US" sz="1800" dirty="0"/>
              <a:t>. </a:t>
            </a:r>
            <a:r>
              <a:rPr lang="en-US" sz="1800" b="1" dirty="0"/>
              <a:t>Fetch the full name and hiring date of all Employees who work as Sales Representatives.</a:t>
            </a:r>
            <a:br>
              <a:rPr lang="en-US" sz="1800" b="1" dirty="0"/>
            </a:br>
            <a:br>
              <a:rPr lang="en-US" sz="1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br>
              <a:rPr lang="en-US" sz="1800" b="1" dirty="0"/>
            </a:br>
            <a:br>
              <a:rPr lang="en-US" sz="1800" b="1" dirty="0"/>
            </a:br>
            <a:endParaRPr lang="en-US" sz="3400" dirty="0"/>
          </a:p>
        </p:txBody>
      </p:sp>
      <p:sp>
        <p:nvSpPr>
          <p:cNvPr id="72" name="Google Shape;72;p16"/>
          <p:cNvSpPr txBox="1"/>
          <p:nvPr/>
        </p:nvSpPr>
        <p:spPr>
          <a:xfrm>
            <a:off x="4346725" y="1459425"/>
            <a:ext cx="43311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31BC4-129B-8F5F-67E5-0CF3994232DB}"/>
              </a:ext>
            </a:extLst>
          </p:cNvPr>
          <p:cNvSpPr/>
          <p:nvPr/>
        </p:nvSpPr>
        <p:spPr>
          <a:xfrm>
            <a:off x="1851660" y="21717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FEAE5-9A6C-F758-F615-660BD5354034}"/>
              </a:ext>
            </a:extLst>
          </p:cNvPr>
          <p:cNvSpPr txBox="1"/>
          <p:nvPr/>
        </p:nvSpPr>
        <p:spPr>
          <a:xfrm>
            <a:off x="403860" y="1516380"/>
            <a:ext cx="35280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concat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firstname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 "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lastname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full_name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hiredate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cochin_traders.employees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title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"Sales Representative"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5E38DF-E432-F64C-7131-7EF14995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40" y="1299241"/>
            <a:ext cx="3779848" cy="2034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/>
              <a:t>Ques. Which of the products in our inventory need to be reordered?</a:t>
            </a:r>
            <a:r>
              <a:rPr lang="en" sz="1866" b="1" dirty="0"/>
              <a:t> </a:t>
            </a:r>
            <a:endParaRPr sz="1866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/>
              <a:t>Note:</a:t>
            </a:r>
            <a:r>
              <a:rPr lang="en" sz="1200" dirty="0"/>
              <a:t> For now, just use the fields UnitsInStock and ReorderLevel, where UnitsInStock is less than the ReorderLevel, ignoring the fields UnitsOnOrder and Discontinued.</a:t>
            </a:r>
            <a:br>
              <a:rPr lang="en" sz="1200" dirty="0"/>
            </a:b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3818175" y="2532300"/>
            <a:ext cx="45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9FC664-28CA-AE60-2400-EE7AE389FFD3}"/>
              </a:ext>
            </a:extLst>
          </p:cNvPr>
          <p:cNvSpPr/>
          <p:nvPr/>
        </p:nvSpPr>
        <p:spPr>
          <a:xfrm>
            <a:off x="1851660" y="23622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14EBB-0F13-1ED5-0B60-3CF15E90A00C}"/>
              </a:ext>
            </a:extLst>
          </p:cNvPr>
          <p:cNvSpPr txBox="1"/>
          <p:nvPr/>
        </p:nvSpPr>
        <p:spPr>
          <a:xfrm>
            <a:off x="510540" y="187452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productid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productname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cochin_traders.products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unitsinstock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reorderlevel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FAC75-7E58-C77F-6429-396C6A79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358" y="780955"/>
            <a:ext cx="3657917" cy="2187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80762-15CB-07A0-7C4F-207BB6863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409" y="2939272"/>
            <a:ext cx="3619814" cy="21414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Ques. Find and display the details of customers who have placed more than 5 orders.</a:t>
            </a:r>
            <a:br>
              <a:rPr lang="en-US" sz="1800" b="1" dirty="0"/>
            </a:br>
            <a:endParaRPr lang="en-US" sz="3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958B59-EDF0-9342-8748-6D55284C92C8}"/>
              </a:ext>
            </a:extLst>
          </p:cNvPr>
          <p:cNvSpPr/>
          <p:nvPr/>
        </p:nvSpPr>
        <p:spPr>
          <a:xfrm>
            <a:off x="407194" y="136445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CCDEC-F33E-FFD2-D9D6-535AF2814AF8}"/>
              </a:ext>
            </a:extLst>
          </p:cNvPr>
          <p:cNvSpPr txBox="1"/>
          <p:nvPr/>
        </p:nvSpPr>
        <p:spPr>
          <a:xfrm>
            <a:off x="311700" y="1228725"/>
            <a:ext cx="33244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contactname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cochin_traders.orders</a:t>
            </a:r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inner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cochin_traders.customers</a:t>
            </a:r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contactname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having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distinct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orderid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)&gt;</a:t>
            </a:r>
            <a:r>
              <a:rPr lang="en-IN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5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4D106-63CE-6AB7-9D44-1CA761EC7B0A}"/>
              </a:ext>
            </a:extLst>
          </p:cNvPr>
          <p:cNvSpPr/>
          <p:nvPr/>
        </p:nvSpPr>
        <p:spPr>
          <a:xfrm>
            <a:off x="964406" y="435054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1F431-2A80-45CC-2BC0-6365260CAB8B}"/>
              </a:ext>
            </a:extLst>
          </p:cNvPr>
          <p:cNvSpPr txBox="1"/>
          <p:nvPr/>
        </p:nvSpPr>
        <p:spPr>
          <a:xfrm>
            <a:off x="3721894" y="1410175"/>
            <a:ext cx="2364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`cochin_traders.customers`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`cochin_traders.orders`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having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distinct</a:t>
            </a:r>
            <a:r>
              <a:rPr lang="en-US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orderid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)&gt;</a:t>
            </a:r>
            <a:r>
              <a:rPr lang="en-US" b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5</a:t>
            </a:r>
            <a:r>
              <a:rPr lang="en-US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n-US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21606-3265-475C-FD1C-4B2AC586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28725"/>
            <a:ext cx="2446232" cy="1905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80" b="1" dirty="0"/>
              <a:t>Ques: An employee of ours (Margaret Peacock, EmployeeID 4) has the record of completing most orders. However, there are some customers who've never placed an order with her. Show such customers.</a:t>
            </a:r>
            <a:endParaRPr sz="302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4316D-2D78-60A6-7E08-218A98BB103A}"/>
              </a:ext>
            </a:extLst>
          </p:cNvPr>
          <p:cNvSpPr/>
          <p:nvPr/>
        </p:nvSpPr>
        <p:spPr>
          <a:xfrm>
            <a:off x="1885950" y="18288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D37779-04FE-A4B2-EDBE-7AE9908E0E6D}"/>
              </a:ext>
            </a:extLst>
          </p:cNvPr>
          <p:cNvSpPr/>
          <p:nvPr/>
        </p:nvSpPr>
        <p:spPr>
          <a:xfrm>
            <a:off x="971550" y="1678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55CA4-6628-0BA2-797B-681761F5AB9A}"/>
              </a:ext>
            </a:extLst>
          </p:cNvPr>
          <p:cNvSpPr txBox="1"/>
          <p:nvPr/>
        </p:nvSpPr>
        <p:spPr>
          <a:xfrm>
            <a:off x="478631" y="1678781"/>
            <a:ext cx="3671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distinct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contactname</a:t>
            </a:r>
            <a:endParaRPr lang="en-IN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`cochin_traders.customers`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endParaRPr lang="en-IN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inner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`cochin_traders.orders`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IN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endParaRPr lang="en-IN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not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</a:t>
            </a:r>
            <a:endParaRPr lang="en-IN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`cochin_traders.orders`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employeeid</a:t>
            </a:r>
            <a:r>
              <a:rPr lang="en-IN" b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b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4</a:t>
            </a:r>
            <a:r>
              <a:rPr lang="en-IN" b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n-IN" b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03516-F803-B7FF-14EB-37D0410B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235" y="1828800"/>
            <a:ext cx="4313294" cy="2141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Ques. Retrieve the top 5 best-selling products on the basis of the quantity ordered. </a:t>
            </a:r>
            <a:endParaRPr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0A501A-1ADD-A6F8-1C64-B230C3F64675}"/>
              </a:ext>
            </a:extLst>
          </p:cNvPr>
          <p:cNvSpPr/>
          <p:nvPr/>
        </p:nvSpPr>
        <p:spPr>
          <a:xfrm>
            <a:off x="650081" y="117157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93CB8-6A19-9523-020F-4EFDF6CFB294}"/>
              </a:ext>
            </a:extLst>
          </p:cNvPr>
          <p:cNvSpPr/>
          <p:nvPr/>
        </p:nvSpPr>
        <p:spPr>
          <a:xfrm>
            <a:off x="3221831" y="9720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82072-F11C-E651-47DB-7CF9C7A77F47}"/>
              </a:ext>
            </a:extLst>
          </p:cNvPr>
          <p:cNvSpPr txBox="1"/>
          <p:nvPr/>
        </p:nvSpPr>
        <p:spPr>
          <a:xfrm>
            <a:off x="421481" y="751375"/>
            <a:ext cx="2343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EB3C5-8648-5A6D-8BE0-217B1E8A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44" y="1108583"/>
            <a:ext cx="3711262" cy="14631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D4F262-E8BE-89D3-2666-5BA6D547ED1F}"/>
              </a:ext>
            </a:extLst>
          </p:cNvPr>
          <p:cNvSpPr/>
          <p:nvPr/>
        </p:nvSpPr>
        <p:spPr>
          <a:xfrm>
            <a:off x="1171575" y="218598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66F8B-CC33-12E5-583B-82CA80AFDF26}"/>
              </a:ext>
            </a:extLst>
          </p:cNvPr>
          <p:cNvSpPr txBox="1"/>
          <p:nvPr/>
        </p:nvSpPr>
        <p:spPr>
          <a:xfrm>
            <a:off x="421481" y="1324075"/>
            <a:ext cx="41505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productname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od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n-IN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total_quantity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`cochin_traders.orders_details`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od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inner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cochin_traders.products</a:t>
            </a:r>
            <a:r>
              <a:rPr lang="en-IN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od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productid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productid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IN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productname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total_quantity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desc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IN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5</a:t>
            </a:r>
            <a:endParaRPr lang="en-IN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79" b="1" dirty="0"/>
              <a:t>Ques. Analyze the monthly order count for the year 1997.</a:t>
            </a:r>
            <a:endParaRPr sz="1879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2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3E45BC-B37A-B3ED-4359-5FC9B23E9F48}"/>
              </a:ext>
            </a:extLst>
          </p:cNvPr>
          <p:cNvSpPr/>
          <p:nvPr/>
        </p:nvSpPr>
        <p:spPr>
          <a:xfrm>
            <a:off x="932688" y="157276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52134-9B38-6622-AD52-48DC98F0D4BF}"/>
              </a:ext>
            </a:extLst>
          </p:cNvPr>
          <p:cNvSpPr txBox="1"/>
          <p:nvPr/>
        </p:nvSpPr>
        <p:spPr>
          <a:xfrm>
            <a:off x="390144" y="1426464"/>
            <a:ext cx="31150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orderdate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orderid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total_order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cochin_traders.orders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orderdate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1997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total_order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5E93A-9625-FF2B-2058-79A23A4F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744" y="1537526"/>
            <a:ext cx="2956816" cy="21795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745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 Mono</vt:lpstr>
      <vt:lpstr>Simple Light</vt:lpstr>
      <vt:lpstr>Business Case Solving</vt:lpstr>
      <vt:lpstr>PowerPoint Presentation</vt:lpstr>
      <vt:lpstr>Schema</vt:lpstr>
      <vt:lpstr>Ques. Fetch the full name and hiring date of all Employees who work as Sales Representatives.    </vt:lpstr>
      <vt:lpstr>Ques. Which of the products in our inventory need to be reordered?   Note: For now, just use the fields UnitsInStock and ReorderLevel, where UnitsInStock is less than the ReorderLevel, ignoring the fields UnitsOnOrder and Discontinued. </vt:lpstr>
      <vt:lpstr>Ques. Find and display the details of customers who have placed more than 5 orders. </vt:lpstr>
      <vt:lpstr>Ques: An employee of ours (Margaret Peacock, EmployeeID 4) has the record of completing most orders. However, there are some customers who've never placed an order with her. Show such customers.</vt:lpstr>
      <vt:lpstr>Ques. Retrieve the top 5 best-selling products on the basis of the quantity ordered. </vt:lpstr>
      <vt:lpstr>Ques. Analyze the monthly order count for the year 1997. </vt:lpstr>
      <vt:lpstr>Ques: Calculate the difference in sales revenue for each month compared to the previous month.</vt:lpstr>
      <vt:lpstr>Ques: Calculate the percentage of total sales revenue for each product.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Solving</dc:title>
  <cp:lastModifiedBy>NIKITA JOSHI</cp:lastModifiedBy>
  <cp:revision>3</cp:revision>
  <dcterms:modified xsi:type="dcterms:W3CDTF">2023-09-10T08:50:10Z</dcterms:modified>
</cp:coreProperties>
</file>